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2844" autoAdjust="0"/>
  </p:normalViewPr>
  <p:slideViewPr>
    <p:cSldViewPr snapToGrid="0">
      <p:cViewPr varScale="1">
        <p:scale>
          <a:sx n="94" d="100"/>
          <a:sy n="94" d="100"/>
        </p:scale>
        <p:origin x="11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9A8A99-1877-4ED7-980F-BFBDB12A2E26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9244ED-0F07-4859-B71A-E207C4A34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310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9244ED-0F07-4859-B71A-E207C4A34A0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551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19E20-6578-2FA7-2542-D9139BA8B6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FFEF68-045A-12B1-CF6C-8EF7F81BAD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66936-F7F9-9899-8982-70C6F476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4C1D8-3D01-636D-7F8B-1B52A0D90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6921A-DE03-E737-6A69-D7D8BA4E5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827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F8954-8FC8-4081-513F-C53085655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4F4C2-BE52-713F-7CE8-DA9258617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7DD98-59AA-7E4A-A981-20B3BABAC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E9887-0E2C-8EBC-07B1-E65D1B24E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407B2-4A74-651B-F473-7F62457E0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753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D3948-2940-2B7C-7FFD-14ABCF775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555D48-9BEB-5B36-436A-B318EBA31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BA2DE-B24E-EB25-C438-0505C0A0B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549F8-6F84-CAB0-C8A7-E4E8E0EB7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D1A89-B4DA-DCC7-A234-D47ECBAB8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A57D-205E-31A6-7911-B4ADD70E1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E1B4A-C681-3D75-0A46-46D923E86A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64DDF-BC73-F978-DBC7-748C9DA89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DCAE2E-D13E-E433-88B9-5C63592D8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237F72-E27F-B9D4-BCCA-657FC6D97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4E87E-2A80-9870-252E-60C919B2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05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2B5CE-8127-CDA8-010D-B3983C60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D8942E-0B4E-565E-44E2-62133EAFD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5EA422-24E0-95D7-9120-0EE5EE414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D04598-3778-1305-07DD-1D4F01D19C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D5286B-8D1A-DB6F-56AD-2B2164BEB5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60486B-4232-CAA7-A469-A89E3B5DF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D0FBB1-D854-2FC3-AFD7-77DB6F7F9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6B2601-92AD-5323-3CD8-B4EC0C5C0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95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4D69D-7C91-C4F5-6D75-38B9FCEF0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94DF46-AC88-88DB-7DD6-5FC8D6B70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D844F7-495C-8A27-8666-B66365C60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527D13-B108-C95B-5C27-B860BB34B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68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695495-6531-E876-D65A-B3308C892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0209C5-756E-C3D4-6BB0-2108257A4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6549ED-3391-EAB9-287B-D1D31FED2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77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E2A46-359D-974D-7184-640760FE8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DC094-F194-F319-9D82-EBF55BCF89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5592F-7E78-726D-425F-AC70AC55E4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6DA651-29BC-4472-234D-0F75CB26C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AD4893-3DDB-2287-169F-296EF6930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35211-606C-D0F0-262F-759C5F02D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246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733C5-D894-516C-A93B-8C006C92C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F99EBE-4758-8C05-CDA4-D125BD1D97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86136-8EDE-6C69-CAB7-E14F9FBF7F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B45D1-C29F-2514-8724-6DB5A4667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5B869F-E545-E584-80E1-23653BF77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265ED4-8BF4-CFBC-5237-6D61FC71A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96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BD39F-F24E-F8CA-218B-5C73A02C2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9ADE77-5598-831D-8212-4627BD3F4F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E4CA8-6384-619C-64ED-6B622F115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8D7BCA-7B48-FA94-F0DC-CA07A10DE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A8965-6E39-F59A-EFBC-FC470DBA9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53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A27635-4307-AF18-06C0-12A1CC548D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3020B2-C825-23FC-510F-C28B3704D6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8C63B-5AAD-7A7E-6427-03AA33976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26FFE-7F7E-F89D-C57E-2009F791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46D16-7F6E-B5D6-D446-4B3924E5D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379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6EEED4-599A-E1EF-3710-3B039780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C65281-67CC-0C7B-4A11-71053CD83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0A312-E3D2-5265-0573-068E334A9C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CAEC4-1D20-4E3F-8E1C-928D74A5D902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B6EAE-9A7F-FC6B-4445-2989BA7943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F6B33-7DE0-38F6-A528-53987F85A4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85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 dpi="0" rotWithShape="1">
          <a:blip r:embed="rId3">
            <a:alphaModFix amt="78000"/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144000" b="-1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Lightning Bolt 46">
            <a:extLst>
              <a:ext uri="{FF2B5EF4-FFF2-40B4-BE49-F238E27FC236}">
                <a16:creationId xmlns:a16="http://schemas.microsoft.com/office/drawing/2014/main" id="{EA661E73-9653-6883-D63A-6FE0CFF00047}"/>
              </a:ext>
            </a:extLst>
          </p:cNvPr>
          <p:cNvSpPr/>
          <p:nvPr/>
        </p:nvSpPr>
        <p:spPr>
          <a:xfrm>
            <a:off x="3087149" y="3616050"/>
            <a:ext cx="449101" cy="1087503"/>
          </a:xfrm>
          <a:prstGeom prst="lightningBol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7FC7648-992F-E50B-1586-E582EDEAAA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74" y="2215134"/>
            <a:ext cx="3742749" cy="417822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8C6E40-0225-E19C-6640-1DB22C12B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837" y="272802"/>
            <a:ext cx="7566870" cy="95011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Recovery Planning Unit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D3F117-BAE8-9442-839B-EFD294EDFE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1"/>
            <a:ext cx="2961313" cy="11544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C5E03-C059-7505-E30B-B4CC0F4910C9}"/>
              </a:ext>
            </a:extLst>
          </p:cNvPr>
          <p:cNvSpPr txBox="1"/>
          <p:nvPr/>
        </p:nvSpPr>
        <p:spPr>
          <a:xfrm>
            <a:off x="383475" y="1399208"/>
            <a:ext cx="6008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latin typeface="Bernard MT Condensed" panose="02050806060905020404" pitchFamily="18" charset="0"/>
                <a:cs typeface="Angsana New" panose="020B0502040204020203" pitchFamily="18" charset="-34"/>
              </a:rPr>
              <a:t>DR-4750 2023 Tropical Storm Hilary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21E487E-1E26-9A9F-19A8-E9945B4ABE24}"/>
              </a:ext>
            </a:extLst>
          </p:cNvPr>
          <p:cNvSpPr txBox="1"/>
          <p:nvPr/>
        </p:nvSpPr>
        <p:spPr>
          <a:xfrm>
            <a:off x="6499865" y="1399208"/>
            <a:ext cx="5146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>
                <a:latin typeface="Bernard MT Condensed" panose="02050806060905020404" pitchFamily="18" charset="0"/>
              </a:rPr>
              <a:t>DR-4769 2024 Severe Winter Storms</a:t>
            </a:r>
          </a:p>
        </p:txBody>
      </p:sp>
      <p:sp>
        <p:nvSpPr>
          <p:cNvPr id="22" name="Cloud 21">
            <a:extLst>
              <a:ext uri="{FF2B5EF4-FFF2-40B4-BE49-F238E27FC236}">
                <a16:creationId xmlns:a16="http://schemas.microsoft.com/office/drawing/2014/main" id="{2244473D-B143-A742-F419-69D7DDFF7126}"/>
              </a:ext>
            </a:extLst>
          </p:cNvPr>
          <p:cNvSpPr/>
          <p:nvPr/>
        </p:nvSpPr>
        <p:spPr>
          <a:xfrm flipH="1">
            <a:off x="2151139" y="1959081"/>
            <a:ext cx="3514088" cy="2488419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498CC39-A93A-BED1-4D09-7C921FFBC797}"/>
              </a:ext>
            </a:extLst>
          </p:cNvPr>
          <p:cNvCxnSpPr/>
          <p:nvPr/>
        </p:nvCxnSpPr>
        <p:spPr>
          <a:xfrm>
            <a:off x="6014906" y="1484852"/>
            <a:ext cx="0" cy="51601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AFE4D06-1F6C-A73C-03D0-2A1CDEB7106A}"/>
              </a:ext>
            </a:extLst>
          </p:cNvPr>
          <p:cNvSpPr txBox="1"/>
          <p:nvPr/>
        </p:nvSpPr>
        <p:spPr>
          <a:xfrm>
            <a:off x="2553059" y="2275723"/>
            <a:ext cx="1424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Joint Incident Action Plans Completed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CDA8054-26F3-03FD-DAB8-361B4238B6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2153" y="2077225"/>
            <a:ext cx="3996830" cy="4567806"/>
          </a:xfrm>
          <a:prstGeom prst="rect">
            <a:avLst/>
          </a:prstGeom>
        </p:spPr>
      </p:pic>
      <p:sp>
        <p:nvSpPr>
          <p:cNvPr id="25" name="Cloud 24">
            <a:extLst>
              <a:ext uri="{FF2B5EF4-FFF2-40B4-BE49-F238E27FC236}">
                <a16:creationId xmlns:a16="http://schemas.microsoft.com/office/drawing/2014/main" id="{45D5C13A-5B57-A0DA-0B88-E38DF87AEBC4}"/>
              </a:ext>
            </a:extLst>
          </p:cNvPr>
          <p:cNvSpPr/>
          <p:nvPr/>
        </p:nvSpPr>
        <p:spPr>
          <a:xfrm>
            <a:off x="8294437" y="1927120"/>
            <a:ext cx="3514088" cy="2488419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E23807-BD96-34BC-1D99-82FEA7F1B045}"/>
              </a:ext>
            </a:extLst>
          </p:cNvPr>
          <p:cNvSpPr txBox="1"/>
          <p:nvPr/>
        </p:nvSpPr>
        <p:spPr>
          <a:xfrm>
            <a:off x="8731443" y="3015886"/>
            <a:ext cx="1459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Joint Incident Action Plans Completed</a:t>
            </a:r>
          </a:p>
          <a:p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DCA633-EC90-2A49-74D3-4C3A39B025AB}"/>
              </a:ext>
            </a:extLst>
          </p:cNvPr>
          <p:cNvSpPr txBox="1"/>
          <p:nvPr/>
        </p:nvSpPr>
        <p:spPr>
          <a:xfrm>
            <a:off x="10802303" y="2300536"/>
            <a:ext cx="662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32</a:t>
            </a:r>
          </a:p>
        </p:txBody>
      </p:sp>
      <p:sp>
        <p:nvSpPr>
          <p:cNvPr id="33" name="Teardrop 32">
            <a:extLst>
              <a:ext uri="{FF2B5EF4-FFF2-40B4-BE49-F238E27FC236}">
                <a16:creationId xmlns:a16="http://schemas.microsoft.com/office/drawing/2014/main" id="{3FCCE65E-3ED2-4B72-91FE-72F779563E1D}"/>
              </a:ext>
            </a:extLst>
          </p:cNvPr>
          <p:cNvSpPr/>
          <p:nvPr/>
        </p:nvSpPr>
        <p:spPr>
          <a:xfrm rot="16200000">
            <a:off x="3989267" y="4524596"/>
            <a:ext cx="1835183" cy="1986211"/>
          </a:xfrm>
          <a:prstGeom prst="teardrop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ardrop 33">
            <a:extLst>
              <a:ext uri="{FF2B5EF4-FFF2-40B4-BE49-F238E27FC236}">
                <a16:creationId xmlns:a16="http://schemas.microsoft.com/office/drawing/2014/main" id="{2A4199D3-D868-BCF3-B9B6-57791C7AAE6D}"/>
              </a:ext>
            </a:extLst>
          </p:cNvPr>
          <p:cNvSpPr/>
          <p:nvPr/>
        </p:nvSpPr>
        <p:spPr>
          <a:xfrm rot="16200000">
            <a:off x="10126995" y="4567939"/>
            <a:ext cx="1835183" cy="1986211"/>
          </a:xfrm>
          <a:prstGeom prst="teardrop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D61894-B270-49B2-073C-20FD38FDA1D6}"/>
              </a:ext>
            </a:extLst>
          </p:cNvPr>
          <p:cNvSpPr txBox="1"/>
          <p:nvPr/>
        </p:nvSpPr>
        <p:spPr>
          <a:xfrm>
            <a:off x="3888585" y="4677011"/>
            <a:ext cx="1986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Situation Status Reports Completed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F39C336-6243-4D16-3076-75B798499104}"/>
              </a:ext>
            </a:extLst>
          </p:cNvPr>
          <p:cNvSpPr txBox="1"/>
          <p:nvPr/>
        </p:nvSpPr>
        <p:spPr>
          <a:xfrm>
            <a:off x="10035942" y="4752471"/>
            <a:ext cx="21386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Situation Status Reports Completed</a:t>
            </a:r>
          </a:p>
          <a:p>
            <a:endParaRPr lang="en-US" dirty="0"/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id="{B8C45FD7-D45C-C5DE-49D3-96859555F7F4}"/>
              </a:ext>
            </a:extLst>
          </p:cNvPr>
          <p:cNvSpPr/>
          <p:nvPr/>
        </p:nvSpPr>
        <p:spPr>
          <a:xfrm>
            <a:off x="4681057" y="5340120"/>
            <a:ext cx="369115" cy="38601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Down 38">
            <a:extLst>
              <a:ext uri="{FF2B5EF4-FFF2-40B4-BE49-F238E27FC236}">
                <a16:creationId xmlns:a16="http://schemas.microsoft.com/office/drawing/2014/main" id="{0692927A-6402-19DE-DCC0-4D23014EF3A6}"/>
              </a:ext>
            </a:extLst>
          </p:cNvPr>
          <p:cNvSpPr/>
          <p:nvPr/>
        </p:nvSpPr>
        <p:spPr>
          <a:xfrm>
            <a:off x="10867026" y="5422967"/>
            <a:ext cx="369115" cy="38601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A890C63-F0B4-438C-649C-A78FF3D45E15}"/>
              </a:ext>
            </a:extLst>
          </p:cNvPr>
          <p:cNvSpPr txBox="1"/>
          <p:nvPr/>
        </p:nvSpPr>
        <p:spPr>
          <a:xfrm>
            <a:off x="4596673" y="5716452"/>
            <a:ext cx="624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27AD8E6-A002-6454-B67C-ADC214576775}"/>
              </a:ext>
            </a:extLst>
          </p:cNvPr>
          <p:cNvSpPr txBox="1"/>
          <p:nvPr/>
        </p:nvSpPr>
        <p:spPr>
          <a:xfrm>
            <a:off x="10802303" y="5802936"/>
            <a:ext cx="557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32</a:t>
            </a:r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2B43C438-26A8-3A3D-39C1-F763DC0CEF25}"/>
              </a:ext>
            </a:extLst>
          </p:cNvPr>
          <p:cNvSpPr/>
          <p:nvPr/>
        </p:nvSpPr>
        <p:spPr>
          <a:xfrm rot="2075350">
            <a:off x="3815430" y="3121941"/>
            <a:ext cx="763399" cy="380602"/>
          </a:xfrm>
          <a:prstGeom prst="rightArrow">
            <a:avLst>
              <a:gd name="adj1" fmla="val 50000"/>
              <a:gd name="adj2" fmla="val 5657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62C5A19B-2CB4-9D25-5629-DC839E703A98}"/>
              </a:ext>
            </a:extLst>
          </p:cNvPr>
          <p:cNvSpPr/>
          <p:nvPr/>
        </p:nvSpPr>
        <p:spPr>
          <a:xfrm rot="18995576">
            <a:off x="10142740" y="2889200"/>
            <a:ext cx="763399" cy="380602"/>
          </a:xfrm>
          <a:prstGeom prst="rightArrow">
            <a:avLst>
              <a:gd name="adj1" fmla="val 50000"/>
              <a:gd name="adj2" fmla="val 5657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48F27BC-8EB8-76FE-4B2D-8795580DF43B}"/>
              </a:ext>
            </a:extLst>
          </p:cNvPr>
          <p:cNvSpPr txBox="1"/>
          <p:nvPr/>
        </p:nvSpPr>
        <p:spPr>
          <a:xfrm>
            <a:off x="4540173" y="3384351"/>
            <a:ext cx="763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26</a:t>
            </a:r>
          </a:p>
        </p:txBody>
      </p:sp>
      <p:sp>
        <p:nvSpPr>
          <p:cNvPr id="55" name="Teardrop 54">
            <a:extLst>
              <a:ext uri="{FF2B5EF4-FFF2-40B4-BE49-F238E27FC236}">
                <a16:creationId xmlns:a16="http://schemas.microsoft.com/office/drawing/2014/main" id="{093AFB09-25C0-75A3-D982-300E22988282}"/>
              </a:ext>
            </a:extLst>
          </p:cNvPr>
          <p:cNvSpPr/>
          <p:nvPr/>
        </p:nvSpPr>
        <p:spPr>
          <a:xfrm flipH="1">
            <a:off x="5461418" y="4338292"/>
            <a:ext cx="329614" cy="305161"/>
          </a:xfrm>
          <a:prstGeom prst="teardrop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ardrop 55">
            <a:extLst>
              <a:ext uri="{FF2B5EF4-FFF2-40B4-BE49-F238E27FC236}">
                <a16:creationId xmlns:a16="http://schemas.microsoft.com/office/drawing/2014/main" id="{4FA4920E-F31F-8E55-7D96-D6C5ADE89D22}"/>
              </a:ext>
            </a:extLst>
          </p:cNvPr>
          <p:cNvSpPr/>
          <p:nvPr/>
        </p:nvSpPr>
        <p:spPr>
          <a:xfrm flipH="1">
            <a:off x="4753278" y="4229083"/>
            <a:ext cx="215486" cy="252307"/>
          </a:xfrm>
          <a:prstGeom prst="teardrop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ardrop 56">
            <a:extLst>
              <a:ext uri="{FF2B5EF4-FFF2-40B4-BE49-F238E27FC236}">
                <a16:creationId xmlns:a16="http://schemas.microsoft.com/office/drawing/2014/main" id="{9FB29EED-9AB7-FF39-C125-285B07F2C850}"/>
              </a:ext>
            </a:extLst>
          </p:cNvPr>
          <p:cNvSpPr/>
          <p:nvPr/>
        </p:nvSpPr>
        <p:spPr>
          <a:xfrm flipH="1">
            <a:off x="10717025" y="4222680"/>
            <a:ext cx="215486" cy="252307"/>
          </a:xfrm>
          <a:prstGeom prst="teardrop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ardrop 57">
            <a:extLst>
              <a:ext uri="{FF2B5EF4-FFF2-40B4-BE49-F238E27FC236}">
                <a16:creationId xmlns:a16="http://schemas.microsoft.com/office/drawing/2014/main" id="{ADD66274-4683-29EC-17E3-29FAFEB919D0}"/>
              </a:ext>
            </a:extLst>
          </p:cNvPr>
          <p:cNvSpPr/>
          <p:nvPr/>
        </p:nvSpPr>
        <p:spPr>
          <a:xfrm flipH="1">
            <a:off x="11450553" y="4193575"/>
            <a:ext cx="329614" cy="305161"/>
          </a:xfrm>
          <a:prstGeom prst="teardrop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96422-D616-6DD7-49DC-30C49B041C6D}"/>
              </a:ext>
            </a:extLst>
          </p:cNvPr>
          <p:cNvSpPr txBox="1"/>
          <p:nvPr/>
        </p:nvSpPr>
        <p:spPr>
          <a:xfrm>
            <a:off x="0" y="6429146"/>
            <a:ext cx="1935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AS OF 11/01/2024</a:t>
            </a:r>
          </a:p>
        </p:txBody>
      </p:sp>
    </p:spTree>
    <p:extLst>
      <p:ext uri="{BB962C8B-B14F-4D97-AF65-F5344CB8AC3E}">
        <p14:creationId xmlns:p14="http://schemas.microsoft.com/office/powerpoint/2010/main" val="11876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39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Bernard MT Condensed</vt:lpstr>
      <vt:lpstr>Bookman Old Style</vt:lpstr>
      <vt:lpstr>Calibri</vt:lpstr>
      <vt:lpstr>Calibri Light</vt:lpstr>
      <vt:lpstr>Office Theme</vt:lpstr>
      <vt:lpstr>Recovery Planning Unit</vt:lpstr>
    </vt:vector>
  </TitlesOfParts>
  <Company>Visio Pro Plan 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Recovery Planning Unit</dc:title>
  <dc:creator>JFO Plans</dc:creator>
  <cp:lastModifiedBy>Muhaiudin, Medina@CalOES</cp:lastModifiedBy>
  <cp:revision>12</cp:revision>
  <dcterms:created xsi:type="dcterms:W3CDTF">2024-07-25T19:05:12Z</dcterms:created>
  <dcterms:modified xsi:type="dcterms:W3CDTF">2024-11-01T15:22:40Z</dcterms:modified>
</cp:coreProperties>
</file>