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elson, Ursula@CalOES" userId="a5736bdd-6f3c-4b7b-9370-c0a3d98d766f" providerId="ADAL" clId="{4B13AD18-8804-4410-8424-3B11FC7DB3EC}"/>
    <pc:docChg chg="delSld">
      <pc:chgData name="Harelson, Ursula@CalOES" userId="a5736bdd-6f3c-4b7b-9370-c0a3d98d766f" providerId="ADAL" clId="{4B13AD18-8804-4410-8424-3B11FC7DB3EC}" dt="2025-04-11T19:49:07.615" v="0" actId="2696"/>
      <pc:docMkLst>
        <pc:docMk/>
      </pc:docMkLst>
      <pc:sldChg chg="del">
        <pc:chgData name="Harelson, Ursula@CalOES" userId="a5736bdd-6f3c-4b7b-9370-c0a3d98d766f" providerId="ADAL" clId="{4B13AD18-8804-4410-8424-3B11FC7DB3EC}" dt="2025-04-11T19:49:07.615" v="0" actId="2696"/>
        <pc:sldMkLst>
          <pc:docMk/>
          <pc:sldMk cId="95992585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Advisory Analysis">
            <a:extLst>
              <a:ext uri="{FF2B5EF4-FFF2-40B4-BE49-F238E27FC236}">
                <a16:creationId xmlns:a16="http://schemas.microsoft.com/office/drawing/2014/main" id="{3DE430DC-F10F-4014-8E66-8EB98DCC3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0250"/>
            <a:ext cx="12192000" cy="53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Harelson, Ursula@CalOES</dc:creator>
  <cp:lastModifiedBy>Harelson, Ursula@CalOES</cp:lastModifiedBy>
  <cp:revision>1</cp:revision>
  <dcterms:created xsi:type="dcterms:W3CDTF">2025-04-10T17:15:39Z</dcterms:created>
  <dcterms:modified xsi:type="dcterms:W3CDTF">2025-04-11T19:49:17Z</dcterms:modified>
</cp:coreProperties>
</file>