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handoutMasterIdLst>
    <p:handoutMasterId r:id="rId67"/>
  </p:handoutMasterIdLst>
  <p:sldIdLst>
    <p:sldId id="537" r:id="rId5"/>
    <p:sldId id="538" r:id="rId6"/>
    <p:sldId id="422" r:id="rId7"/>
    <p:sldId id="529" r:id="rId8"/>
    <p:sldId id="531" r:id="rId9"/>
    <p:sldId id="425" r:id="rId10"/>
    <p:sldId id="574" r:id="rId11"/>
    <p:sldId id="575" r:id="rId12"/>
    <p:sldId id="603" r:id="rId13"/>
    <p:sldId id="585" r:id="rId14"/>
    <p:sldId id="584" r:id="rId15"/>
    <p:sldId id="576" r:id="rId16"/>
    <p:sldId id="340" r:id="rId17"/>
    <p:sldId id="577" r:id="rId18"/>
    <p:sldId id="600" r:id="rId19"/>
    <p:sldId id="601" r:id="rId20"/>
    <p:sldId id="447" r:id="rId21"/>
    <p:sldId id="546" r:id="rId22"/>
    <p:sldId id="614" r:id="rId23"/>
    <p:sldId id="520" r:id="rId24"/>
    <p:sldId id="604" r:id="rId25"/>
    <p:sldId id="578" r:id="rId26"/>
    <p:sldId id="582" r:id="rId27"/>
    <p:sldId id="581" r:id="rId28"/>
    <p:sldId id="605" r:id="rId29"/>
    <p:sldId id="579" r:id="rId30"/>
    <p:sldId id="580" r:id="rId31"/>
    <p:sldId id="617" r:id="rId32"/>
    <p:sldId id="620" r:id="rId33"/>
    <p:sldId id="621" r:id="rId34"/>
    <p:sldId id="622" r:id="rId35"/>
    <p:sldId id="468" r:id="rId36"/>
    <p:sldId id="331" r:id="rId37"/>
    <p:sldId id="332" r:id="rId38"/>
    <p:sldId id="606" r:id="rId39"/>
    <p:sldId id="452" r:id="rId40"/>
    <p:sldId id="568" r:id="rId41"/>
    <p:sldId id="569" r:id="rId42"/>
    <p:sldId id="595" r:id="rId43"/>
    <p:sldId id="572" r:id="rId44"/>
    <p:sldId id="587" r:id="rId45"/>
    <p:sldId id="607" r:id="rId46"/>
    <p:sldId id="588" r:id="rId47"/>
    <p:sldId id="589" r:id="rId48"/>
    <p:sldId id="608" r:id="rId49"/>
    <p:sldId id="590" r:id="rId50"/>
    <p:sldId id="609" r:id="rId51"/>
    <p:sldId id="591" r:id="rId52"/>
    <p:sldId id="610" r:id="rId53"/>
    <p:sldId id="592" r:id="rId54"/>
    <p:sldId id="611" r:id="rId55"/>
    <p:sldId id="593" r:id="rId56"/>
    <p:sldId id="583" r:id="rId57"/>
    <p:sldId id="598" r:id="rId58"/>
    <p:sldId id="594" r:id="rId59"/>
    <p:sldId id="387" r:id="rId60"/>
    <p:sldId id="612" r:id="rId61"/>
    <p:sldId id="597" r:id="rId62"/>
    <p:sldId id="613" r:id="rId63"/>
    <p:sldId id="277" r:id="rId64"/>
    <p:sldId id="545" r:id="rId65"/>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l EMA" initials="t" lastIdx="21" clrIdx="0"/>
  <p:cmAuthor id="1" name="Anderson, Joseph@CalOES" initials="AJ" lastIdx="42" clrIdx="1">
    <p:extLst>
      <p:ext uri="{19B8F6BF-5375-455C-9EA6-DF929625EA0E}">
        <p15:presenceInfo xmlns:p15="http://schemas.microsoft.com/office/powerpoint/2012/main" userId="S-1-5-21-2101741899-3172460395-2139037544-4280" providerId="AD"/>
      </p:ext>
    </p:extLst>
  </p:cmAuthor>
  <p:cmAuthor id="2" name="Braziel, Whitney@CalOES" initials="BW" lastIdx="6" clrIdx="2">
    <p:extLst>
      <p:ext uri="{19B8F6BF-5375-455C-9EA6-DF929625EA0E}">
        <p15:presenceInfo xmlns:p15="http://schemas.microsoft.com/office/powerpoint/2012/main" userId="S-1-5-21-2101741899-3172460395-2139037544-33020" providerId="AD"/>
      </p:ext>
    </p:extLst>
  </p:cmAuthor>
  <p:cmAuthor id="3" name="Briggs, David@CalOES" initials="BD" lastIdx="1" clrIdx="3">
    <p:extLst>
      <p:ext uri="{19B8F6BF-5375-455C-9EA6-DF929625EA0E}">
        <p15:presenceInfo xmlns:p15="http://schemas.microsoft.com/office/powerpoint/2012/main" userId="S::BriggsD@caloes.ca.gov::cf9d06e5-e4c1-4697-9b7f-a08d7c7e5b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7D297-224C-46B2-BA6A-62A320D4B11F}" v="688" dt="2020-10-01T17:09:08.4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385" autoAdjust="0"/>
  </p:normalViewPr>
  <p:slideViewPr>
    <p:cSldViewPr>
      <p:cViewPr varScale="1">
        <p:scale>
          <a:sx n="98" d="100"/>
          <a:sy n="98" d="100"/>
        </p:scale>
        <p:origin x="792" y="72"/>
      </p:cViewPr>
      <p:guideLst>
        <p:guide orient="horz" pos="2160"/>
        <p:guide pos="2880"/>
      </p:guideLst>
    </p:cSldViewPr>
  </p:slideViewPr>
  <p:outlineViewPr>
    <p:cViewPr>
      <p:scale>
        <a:sx n="33" d="100"/>
        <a:sy n="33" d="100"/>
      </p:scale>
      <p:origin x="0" y="-22128"/>
    </p:cViewPr>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84" d="100"/>
          <a:sy n="84" d="100"/>
        </p:scale>
        <p:origin x="-3798" y="-84"/>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ggs, David@CalOES" userId="cf9d06e5-e4c1-4697-9b7f-a08d7c7e5b0f" providerId="ADAL" clId="{54C0933C-B7D3-42DD-B587-572A3CEEFAD6}"/>
    <pc:docChg chg="undo custSel modSld">
      <pc:chgData name="Briggs, David@CalOES" userId="cf9d06e5-e4c1-4697-9b7f-a08d7c7e5b0f" providerId="ADAL" clId="{54C0933C-B7D3-42DD-B587-572A3CEEFAD6}" dt="2020-09-29T21:08:14.191" v="526"/>
      <pc:docMkLst>
        <pc:docMk/>
      </pc:docMkLst>
      <pc:sldChg chg="modSp">
        <pc:chgData name="Briggs, David@CalOES" userId="cf9d06e5-e4c1-4697-9b7f-a08d7c7e5b0f" providerId="ADAL" clId="{54C0933C-B7D3-42DD-B587-572A3CEEFAD6}" dt="2020-09-29T21:08:14.191" v="526"/>
        <pc:sldMkLst>
          <pc:docMk/>
          <pc:sldMk cId="1495499613" sldId="447"/>
        </pc:sldMkLst>
        <pc:spChg chg="mod">
          <ac:chgData name="Briggs, David@CalOES" userId="cf9d06e5-e4c1-4697-9b7f-a08d7c7e5b0f" providerId="ADAL" clId="{54C0933C-B7D3-42DD-B587-572A3CEEFAD6}" dt="2020-09-29T21:08:14.191" v="526"/>
          <ac:spMkLst>
            <pc:docMk/>
            <pc:sldMk cId="1495499613" sldId="447"/>
            <ac:spMk id="6" creationId="{00000000-0000-0000-0000-000000000000}"/>
          </ac:spMkLst>
        </pc:spChg>
      </pc:sldChg>
      <pc:sldChg chg="addSp delSp modSp addCm delCm">
        <pc:chgData name="Briggs, David@CalOES" userId="cf9d06e5-e4c1-4697-9b7f-a08d7c7e5b0f" providerId="ADAL" clId="{54C0933C-B7D3-42DD-B587-572A3CEEFAD6}" dt="2020-09-29T15:22:30.462" v="509" actId="1076"/>
        <pc:sldMkLst>
          <pc:docMk/>
          <pc:sldMk cId="328887488" sldId="537"/>
        </pc:sldMkLst>
        <pc:spChg chg="add del mod">
          <ac:chgData name="Briggs, David@CalOES" userId="cf9d06e5-e4c1-4697-9b7f-a08d7c7e5b0f" providerId="ADAL" clId="{54C0933C-B7D3-42DD-B587-572A3CEEFAD6}" dt="2020-09-29T15:14:00.620" v="3" actId="478"/>
          <ac:spMkLst>
            <pc:docMk/>
            <pc:sldMk cId="328887488" sldId="537"/>
            <ac:spMk id="2" creationId="{0C7EA401-59F6-451C-A66B-A37C59F2DB1B}"/>
          </ac:spMkLst>
        </pc:spChg>
        <pc:picChg chg="add mod ord">
          <ac:chgData name="Briggs, David@CalOES" userId="cf9d06e5-e4c1-4697-9b7f-a08d7c7e5b0f" providerId="ADAL" clId="{54C0933C-B7D3-42DD-B587-572A3CEEFAD6}" dt="2020-09-29T15:22:30.462" v="509" actId="1076"/>
          <ac:picMkLst>
            <pc:docMk/>
            <pc:sldMk cId="328887488" sldId="537"/>
            <ac:picMk id="4" creationId="{DE72445B-7144-45B7-A5BB-57FF6D5890E3}"/>
          </ac:picMkLst>
        </pc:picChg>
      </pc:sldChg>
      <pc:sldChg chg="addSp delSp modSp">
        <pc:chgData name="Briggs, David@CalOES" userId="cf9d06e5-e4c1-4697-9b7f-a08d7c7e5b0f" providerId="ADAL" clId="{54C0933C-B7D3-42DD-B587-572A3CEEFAD6}" dt="2020-09-29T15:29:14.940" v="525" actId="478"/>
        <pc:sldMkLst>
          <pc:docMk/>
          <pc:sldMk cId="502969455" sldId="546"/>
        </pc:sldMkLst>
        <pc:spChg chg="add del mod">
          <ac:chgData name="Briggs, David@CalOES" userId="cf9d06e5-e4c1-4697-9b7f-a08d7c7e5b0f" providerId="ADAL" clId="{54C0933C-B7D3-42DD-B587-572A3CEEFAD6}" dt="2020-09-29T15:29:14.940" v="525" actId="478"/>
          <ac:spMkLst>
            <pc:docMk/>
            <pc:sldMk cId="502969455" sldId="546"/>
            <ac:spMk id="9" creationId="{ACD2E28B-1F57-4D9D-8BB4-F877222212D4}"/>
          </ac:spMkLst>
        </pc:spChg>
        <pc:picChg chg="mod">
          <ac:chgData name="Briggs, David@CalOES" userId="cf9d06e5-e4c1-4697-9b7f-a08d7c7e5b0f" providerId="ADAL" clId="{54C0933C-B7D3-42DD-B587-572A3CEEFAD6}" dt="2020-09-29T15:28:42.433" v="523" actId="1076"/>
          <ac:picMkLst>
            <pc:docMk/>
            <pc:sldMk cId="502969455" sldId="546"/>
            <ac:picMk id="4" creationId="{00000000-0000-0000-0000-000000000000}"/>
          </ac:picMkLst>
        </pc:picChg>
      </pc:sldChg>
    </pc:docChg>
  </pc:docChgLst>
  <pc:docChgLst>
    <pc:chgData name="Briggs, David@CalOES" userId="cf9d06e5-e4c1-4697-9b7f-a08d7c7e5b0f" providerId="ADAL" clId="{F757D297-224C-46B2-BA6A-62A320D4B11F}"/>
    <pc:docChg chg="undo custSel mod addSld delSld modSld sldOrd modMainMaster">
      <pc:chgData name="Briggs, David@CalOES" userId="cf9d06e5-e4c1-4697-9b7f-a08d7c7e5b0f" providerId="ADAL" clId="{F757D297-224C-46B2-BA6A-62A320D4B11F}" dt="2020-10-01T17:22:49.689" v="12153" actId="962"/>
      <pc:docMkLst>
        <pc:docMk/>
      </pc:docMkLst>
      <pc:sldChg chg="modSp">
        <pc:chgData name="Briggs, David@CalOES" userId="cf9d06e5-e4c1-4697-9b7f-a08d7c7e5b0f" providerId="ADAL" clId="{F757D297-224C-46B2-BA6A-62A320D4B11F}" dt="2020-09-30T18:33:15.325" v="10461" actId="14100"/>
        <pc:sldMkLst>
          <pc:docMk/>
          <pc:sldMk cId="2737258492" sldId="277"/>
        </pc:sldMkLst>
        <pc:spChg chg="mod">
          <ac:chgData name="Briggs, David@CalOES" userId="cf9d06e5-e4c1-4697-9b7f-a08d7c7e5b0f" providerId="ADAL" clId="{F757D297-224C-46B2-BA6A-62A320D4B11F}" dt="2020-09-30T18:33:15.325" v="10461" actId="14100"/>
          <ac:spMkLst>
            <pc:docMk/>
            <pc:sldMk cId="2737258492" sldId="277"/>
            <ac:spMk id="3" creationId="{00000000-0000-0000-0000-000000000000}"/>
          </ac:spMkLst>
        </pc:spChg>
      </pc:sldChg>
      <pc:sldChg chg="modSp">
        <pc:chgData name="Briggs, David@CalOES" userId="cf9d06e5-e4c1-4697-9b7f-a08d7c7e5b0f" providerId="ADAL" clId="{F757D297-224C-46B2-BA6A-62A320D4B11F}" dt="2020-09-29T22:10:07.296" v="4594"/>
        <pc:sldMkLst>
          <pc:docMk/>
          <pc:sldMk cId="2288667815" sldId="331"/>
        </pc:sldMkLst>
        <pc:spChg chg="mod">
          <ac:chgData name="Briggs, David@CalOES" userId="cf9d06e5-e4c1-4697-9b7f-a08d7c7e5b0f" providerId="ADAL" clId="{F757D297-224C-46B2-BA6A-62A320D4B11F}" dt="2020-09-29T22:10:07.296" v="4594"/>
          <ac:spMkLst>
            <pc:docMk/>
            <pc:sldMk cId="2288667815" sldId="331"/>
            <ac:spMk id="4" creationId="{00000000-0000-0000-0000-000000000000}"/>
          </ac:spMkLst>
        </pc:spChg>
      </pc:sldChg>
      <pc:sldChg chg="modSp">
        <pc:chgData name="Briggs, David@CalOES" userId="cf9d06e5-e4c1-4697-9b7f-a08d7c7e5b0f" providerId="ADAL" clId="{F757D297-224C-46B2-BA6A-62A320D4B11F}" dt="2020-09-29T22:10:39.853" v="4598" actId="20577"/>
        <pc:sldMkLst>
          <pc:docMk/>
          <pc:sldMk cId="1061425407" sldId="332"/>
        </pc:sldMkLst>
        <pc:spChg chg="mod">
          <ac:chgData name="Briggs, David@CalOES" userId="cf9d06e5-e4c1-4697-9b7f-a08d7c7e5b0f" providerId="ADAL" clId="{F757D297-224C-46B2-BA6A-62A320D4B11F}" dt="2020-09-29T22:10:39.853" v="4598" actId="20577"/>
          <ac:spMkLst>
            <pc:docMk/>
            <pc:sldMk cId="1061425407" sldId="332"/>
            <ac:spMk id="4" creationId="{00000000-0000-0000-0000-000000000000}"/>
          </ac:spMkLst>
        </pc:spChg>
      </pc:sldChg>
      <pc:sldChg chg="modSp">
        <pc:chgData name="Briggs, David@CalOES" userId="cf9d06e5-e4c1-4697-9b7f-a08d7c7e5b0f" providerId="ADAL" clId="{F757D297-224C-46B2-BA6A-62A320D4B11F}" dt="2020-09-29T22:05:10.413" v="4532" actId="20577"/>
        <pc:sldMkLst>
          <pc:docMk/>
          <pc:sldMk cId="3943023258" sldId="340"/>
        </pc:sldMkLst>
        <pc:spChg chg="mod">
          <ac:chgData name="Briggs, David@CalOES" userId="cf9d06e5-e4c1-4697-9b7f-a08d7c7e5b0f" providerId="ADAL" clId="{F757D297-224C-46B2-BA6A-62A320D4B11F}" dt="2020-09-29T22:05:10.413" v="4532" actId="20577"/>
          <ac:spMkLst>
            <pc:docMk/>
            <pc:sldMk cId="3943023258" sldId="340"/>
            <ac:spMk id="4" creationId="{00000000-0000-0000-0000-000000000000}"/>
          </ac:spMkLst>
        </pc:spChg>
      </pc:sldChg>
      <pc:sldChg chg="modSp">
        <pc:chgData name="Briggs, David@CalOES" userId="cf9d06e5-e4c1-4697-9b7f-a08d7c7e5b0f" providerId="ADAL" clId="{F757D297-224C-46B2-BA6A-62A320D4B11F}" dt="2020-09-30T18:31:51.984" v="10452" actId="6549"/>
        <pc:sldMkLst>
          <pc:docMk/>
          <pc:sldMk cId="3855410156" sldId="387"/>
        </pc:sldMkLst>
        <pc:spChg chg="mod">
          <ac:chgData name="Briggs, David@CalOES" userId="cf9d06e5-e4c1-4697-9b7f-a08d7c7e5b0f" providerId="ADAL" clId="{F757D297-224C-46B2-BA6A-62A320D4B11F}" dt="2020-09-29T22:27:28.679" v="4705" actId="20577"/>
          <ac:spMkLst>
            <pc:docMk/>
            <pc:sldMk cId="3855410156" sldId="387"/>
            <ac:spMk id="2" creationId="{00000000-0000-0000-0000-000000000000}"/>
          </ac:spMkLst>
        </pc:spChg>
        <pc:spChg chg="mod">
          <ac:chgData name="Briggs, David@CalOES" userId="cf9d06e5-e4c1-4697-9b7f-a08d7c7e5b0f" providerId="ADAL" clId="{F757D297-224C-46B2-BA6A-62A320D4B11F}" dt="2020-09-30T18:31:51.984" v="10452" actId="6549"/>
          <ac:spMkLst>
            <pc:docMk/>
            <pc:sldMk cId="3855410156" sldId="387"/>
            <ac:spMk id="3" creationId="{00000000-0000-0000-0000-000000000000}"/>
          </ac:spMkLst>
        </pc:spChg>
      </pc:sldChg>
      <pc:sldChg chg="addSp delSp modSp">
        <pc:chgData name="Briggs, David@CalOES" userId="cf9d06e5-e4c1-4697-9b7f-a08d7c7e5b0f" providerId="ADAL" clId="{F757D297-224C-46B2-BA6A-62A320D4B11F}" dt="2020-09-30T18:27:01.817" v="10250" actId="20577"/>
        <pc:sldMkLst>
          <pc:docMk/>
          <pc:sldMk cId="626490293" sldId="422"/>
        </pc:sldMkLst>
        <pc:spChg chg="mod">
          <ac:chgData name="Briggs, David@CalOES" userId="cf9d06e5-e4c1-4697-9b7f-a08d7c7e5b0f" providerId="ADAL" clId="{F757D297-224C-46B2-BA6A-62A320D4B11F}" dt="2020-09-30T18:27:01.817" v="10250" actId="20577"/>
          <ac:spMkLst>
            <pc:docMk/>
            <pc:sldMk cId="626490293" sldId="422"/>
            <ac:spMk id="3" creationId="{00000000-0000-0000-0000-000000000000}"/>
          </ac:spMkLst>
        </pc:spChg>
        <pc:spChg chg="add del mod">
          <ac:chgData name="Briggs, David@CalOES" userId="cf9d06e5-e4c1-4697-9b7f-a08d7c7e5b0f" providerId="ADAL" clId="{F757D297-224C-46B2-BA6A-62A320D4B11F}" dt="2020-09-29T21:26:29.147" v="3397" actId="478"/>
          <ac:spMkLst>
            <pc:docMk/>
            <pc:sldMk cId="626490293" sldId="422"/>
            <ac:spMk id="5" creationId="{AFBA9165-D7D4-44FB-95DC-010F880D5593}"/>
          </ac:spMkLst>
        </pc:spChg>
      </pc:sldChg>
      <pc:sldChg chg="modSp">
        <pc:chgData name="Briggs, David@CalOES" userId="cf9d06e5-e4c1-4697-9b7f-a08d7c7e5b0f" providerId="ADAL" clId="{F757D297-224C-46B2-BA6A-62A320D4B11F}" dt="2020-09-29T22:03:39.389" v="4511" actId="20577"/>
        <pc:sldMkLst>
          <pc:docMk/>
          <pc:sldMk cId="3264741117" sldId="425"/>
        </pc:sldMkLst>
        <pc:spChg chg="mod">
          <ac:chgData name="Briggs, David@CalOES" userId="cf9d06e5-e4c1-4697-9b7f-a08d7c7e5b0f" providerId="ADAL" clId="{F757D297-224C-46B2-BA6A-62A320D4B11F}" dt="2020-09-29T22:03:39.389" v="4511" actId="20577"/>
          <ac:spMkLst>
            <pc:docMk/>
            <pc:sldMk cId="3264741117" sldId="425"/>
            <ac:spMk id="3" creationId="{00000000-0000-0000-0000-000000000000}"/>
          </ac:spMkLst>
        </pc:spChg>
      </pc:sldChg>
      <pc:sldChg chg="modSp">
        <pc:chgData name="Briggs, David@CalOES" userId="cf9d06e5-e4c1-4697-9b7f-a08d7c7e5b0f" providerId="ADAL" clId="{F757D297-224C-46B2-BA6A-62A320D4B11F}" dt="2020-09-29T22:05:43.460" v="4544" actId="20577"/>
        <pc:sldMkLst>
          <pc:docMk/>
          <pc:sldMk cId="1495499613" sldId="447"/>
        </pc:sldMkLst>
        <pc:spChg chg="mod">
          <ac:chgData name="Briggs, David@CalOES" userId="cf9d06e5-e4c1-4697-9b7f-a08d7c7e5b0f" providerId="ADAL" clId="{F757D297-224C-46B2-BA6A-62A320D4B11F}" dt="2020-09-29T22:05:43.460" v="4544" actId="20577"/>
          <ac:spMkLst>
            <pc:docMk/>
            <pc:sldMk cId="1495499613" sldId="447"/>
            <ac:spMk id="6" creationId="{00000000-0000-0000-0000-000000000000}"/>
          </ac:spMkLst>
        </pc:spChg>
      </pc:sldChg>
      <pc:sldChg chg="modSp">
        <pc:chgData name="Briggs, David@CalOES" userId="cf9d06e5-e4c1-4697-9b7f-a08d7c7e5b0f" providerId="ADAL" clId="{F757D297-224C-46B2-BA6A-62A320D4B11F}" dt="2020-09-29T23:40:47.824" v="8787" actId="1076"/>
        <pc:sldMkLst>
          <pc:docMk/>
          <pc:sldMk cId="2057078424" sldId="452"/>
        </pc:sldMkLst>
        <pc:spChg chg="mod">
          <ac:chgData name="Briggs, David@CalOES" userId="cf9d06e5-e4c1-4697-9b7f-a08d7c7e5b0f" providerId="ADAL" clId="{F757D297-224C-46B2-BA6A-62A320D4B11F}" dt="2020-09-29T23:40:47.824" v="8787" actId="1076"/>
          <ac:spMkLst>
            <pc:docMk/>
            <pc:sldMk cId="2057078424" sldId="452"/>
            <ac:spMk id="4" creationId="{00000000-0000-0000-0000-000000000000}"/>
          </ac:spMkLst>
        </pc:spChg>
      </pc:sldChg>
      <pc:sldChg chg="modSp">
        <pc:chgData name="Briggs, David@CalOES" userId="cf9d06e5-e4c1-4697-9b7f-a08d7c7e5b0f" providerId="ADAL" clId="{F757D297-224C-46B2-BA6A-62A320D4B11F}" dt="2020-10-01T16:27:39.800" v="12060" actId="255"/>
        <pc:sldMkLst>
          <pc:docMk/>
          <pc:sldMk cId="3738362937" sldId="468"/>
        </pc:sldMkLst>
        <pc:spChg chg="mod">
          <ac:chgData name="Briggs, David@CalOES" userId="cf9d06e5-e4c1-4697-9b7f-a08d7c7e5b0f" providerId="ADAL" clId="{F757D297-224C-46B2-BA6A-62A320D4B11F}" dt="2020-10-01T16:27:39.800" v="12060" actId="255"/>
          <ac:spMkLst>
            <pc:docMk/>
            <pc:sldMk cId="3738362937" sldId="468"/>
            <ac:spMk id="4" creationId="{00000000-0000-0000-0000-000000000000}"/>
          </ac:spMkLst>
        </pc:spChg>
      </pc:sldChg>
      <pc:sldChg chg="addSp delSp modSp">
        <pc:chgData name="Briggs, David@CalOES" userId="cf9d06e5-e4c1-4697-9b7f-a08d7c7e5b0f" providerId="ADAL" clId="{F757D297-224C-46B2-BA6A-62A320D4B11F}" dt="2020-09-29T22:06:01.546" v="4548" actId="20577"/>
        <pc:sldMkLst>
          <pc:docMk/>
          <pc:sldMk cId="3716923773" sldId="520"/>
        </pc:sldMkLst>
        <pc:spChg chg="mod">
          <ac:chgData name="Briggs, David@CalOES" userId="cf9d06e5-e4c1-4697-9b7f-a08d7c7e5b0f" providerId="ADAL" clId="{F757D297-224C-46B2-BA6A-62A320D4B11F}" dt="2020-09-29T22:06:01.546" v="4548" actId="20577"/>
          <ac:spMkLst>
            <pc:docMk/>
            <pc:sldMk cId="3716923773" sldId="520"/>
            <ac:spMk id="2" creationId="{00000000-0000-0000-0000-000000000000}"/>
          </ac:spMkLst>
        </pc:spChg>
        <pc:spChg chg="add del">
          <ac:chgData name="Briggs, David@CalOES" userId="cf9d06e5-e4c1-4697-9b7f-a08d7c7e5b0f" providerId="ADAL" clId="{F757D297-224C-46B2-BA6A-62A320D4B11F}" dt="2020-09-29T21:58:01.686" v="4459"/>
          <ac:spMkLst>
            <pc:docMk/>
            <pc:sldMk cId="3716923773" sldId="520"/>
            <ac:spMk id="3" creationId="{CFE6ED58-1CFE-4930-AADD-53F2F74F5C05}"/>
          </ac:spMkLst>
        </pc:spChg>
        <pc:spChg chg="mod">
          <ac:chgData name="Briggs, David@CalOES" userId="cf9d06e5-e4c1-4697-9b7f-a08d7c7e5b0f" providerId="ADAL" clId="{F757D297-224C-46B2-BA6A-62A320D4B11F}" dt="2020-09-29T21:58:32.218" v="4469" actId="20577"/>
          <ac:spMkLst>
            <pc:docMk/>
            <pc:sldMk cId="3716923773" sldId="520"/>
            <ac:spMk id="7" creationId="{00000000-0000-0000-0000-000000000000}"/>
          </ac:spMkLst>
        </pc:spChg>
      </pc:sldChg>
      <pc:sldChg chg="modSp">
        <pc:chgData name="Briggs, David@CalOES" userId="cf9d06e5-e4c1-4697-9b7f-a08d7c7e5b0f" providerId="ADAL" clId="{F757D297-224C-46B2-BA6A-62A320D4B11F}" dt="2020-09-29T22:03:15.490" v="4508" actId="20577"/>
        <pc:sldMkLst>
          <pc:docMk/>
          <pc:sldMk cId="3079304573" sldId="529"/>
        </pc:sldMkLst>
        <pc:spChg chg="mod">
          <ac:chgData name="Briggs, David@CalOES" userId="cf9d06e5-e4c1-4697-9b7f-a08d7c7e5b0f" providerId="ADAL" clId="{F757D297-224C-46B2-BA6A-62A320D4B11F}" dt="2020-09-29T22:03:15.490" v="4508" actId="20577"/>
          <ac:spMkLst>
            <pc:docMk/>
            <pc:sldMk cId="3079304573" sldId="529"/>
            <ac:spMk id="3" creationId="{00000000-0000-0000-0000-000000000000}"/>
          </ac:spMkLst>
        </pc:spChg>
      </pc:sldChg>
      <pc:sldChg chg="modSp">
        <pc:chgData name="Briggs, David@CalOES" userId="cf9d06e5-e4c1-4697-9b7f-a08d7c7e5b0f" providerId="ADAL" clId="{F757D297-224C-46B2-BA6A-62A320D4B11F}" dt="2020-09-29T22:03:33.057" v="4510" actId="20577"/>
        <pc:sldMkLst>
          <pc:docMk/>
          <pc:sldMk cId="4035891083" sldId="531"/>
        </pc:sldMkLst>
        <pc:spChg chg="mod">
          <ac:chgData name="Briggs, David@CalOES" userId="cf9d06e5-e4c1-4697-9b7f-a08d7c7e5b0f" providerId="ADAL" clId="{F757D297-224C-46B2-BA6A-62A320D4B11F}" dt="2020-09-29T22:03:33.057" v="4510" actId="20577"/>
          <ac:spMkLst>
            <pc:docMk/>
            <pc:sldMk cId="4035891083" sldId="531"/>
            <ac:spMk id="3" creationId="{00000000-0000-0000-0000-000000000000}"/>
          </ac:spMkLst>
        </pc:spChg>
      </pc:sldChg>
      <pc:sldChg chg="modSp">
        <pc:chgData name="Briggs, David@CalOES" userId="cf9d06e5-e4c1-4697-9b7f-a08d7c7e5b0f" providerId="ADAL" clId="{F757D297-224C-46B2-BA6A-62A320D4B11F}" dt="2020-09-30T18:57:44.028" v="11775" actId="13244"/>
        <pc:sldMkLst>
          <pc:docMk/>
          <pc:sldMk cId="328887488" sldId="537"/>
        </pc:sldMkLst>
        <pc:picChg chg="mod">
          <ac:chgData name="Briggs, David@CalOES" userId="cf9d06e5-e4c1-4697-9b7f-a08d7c7e5b0f" providerId="ADAL" clId="{F757D297-224C-46B2-BA6A-62A320D4B11F}" dt="2020-09-30T18:57:44.028" v="11775" actId="13244"/>
          <ac:picMkLst>
            <pc:docMk/>
            <pc:sldMk cId="328887488" sldId="537"/>
            <ac:picMk id="4" creationId="{DE72445B-7144-45B7-A5BB-57FF6D5890E3}"/>
          </ac:picMkLst>
        </pc:picChg>
      </pc:sldChg>
      <pc:sldChg chg="addSp delSp modSp">
        <pc:chgData name="Briggs, David@CalOES" userId="cf9d06e5-e4c1-4697-9b7f-a08d7c7e5b0f" providerId="ADAL" clId="{F757D297-224C-46B2-BA6A-62A320D4B11F}" dt="2020-10-01T17:07:10.466" v="12062" actId="255"/>
        <pc:sldMkLst>
          <pc:docMk/>
          <pc:sldMk cId="3535495125" sldId="538"/>
        </pc:sldMkLst>
        <pc:spChg chg="mod">
          <ac:chgData name="Briggs, David@CalOES" userId="cf9d06e5-e4c1-4697-9b7f-a08d7c7e5b0f" providerId="ADAL" clId="{F757D297-224C-46B2-BA6A-62A320D4B11F}" dt="2020-09-30T18:57:52.331" v="11776" actId="13244"/>
          <ac:spMkLst>
            <pc:docMk/>
            <pc:sldMk cId="3535495125" sldId="538"/>
            <ac:spMk id="4" creationId="{86BA7480-C180-474C-8F2B-CD924804399E}"/>
          </ac:spMkLst>
        </pc:spChg>
        <pc:spChg chg="add del mod">
          <ac:chgData name="Briggs, David@CalOES" userId="cf9d06e5-e4c1-4697-9b7f-a08d7c7e5b0f" providerId="ADAL" clId="{F757D297-224C-46B2-BA6A-62A320D4B11F}" dt="2020-09-29T21:26:13.683" v="3394"/>
          <ac:spMkLst>
            <pc:docMk/>
            <pc:sldMk cId="3535495125" sldId="538"/>
            <ac:spMk id="6" creationId="{7E11BFE6-D42F-4E1A-92F9-F590BD56297A}"/>
          </ac:spMkLst>
        </pc:spChg>
        <pc:spChg chg="mod">
          <ac:chgData name="Briggs, David@CalOES" userId="cf9d06e5-e4c1-4697-9b7f-a08d7c7e5b0f" providerId="ADAL" clId="{F757D297-224C-46B2-BA6A-62A320D4B11F}" dt="2020-10-01T17:07:10.466" v="12062" actId="255"/>
          <ac:spMkLst>
            <pc:docMk/>
            <pc:sldMk cId="3535495125" sldId="538"/>
            <ac:spMk id="7" creationId="{00000000-0000-0000-0000-000000000000}"/>
          </ac:spMkLst>
        </pc:spChg>
        <pc:picChg chg="mod">
          <ac:chgData name="Briggs, David@CalOES" userId="cf9d06e5-e4c1-4697-9b7f-a08d7c7e5b0f" providerId="ADAL" clId="{F757D297-224C-46B2-BA6A-62A320D4B11F}" dt="2020-09-29T21:34:59.044" v="4141" actId="962"/>
          <ac:picMkLst>
            <pc:docMk/>
            <pc:sldMk cId="3535495125" sldId="538"/>
            <ac:picMk id="5" creationId="{56BAEC27-DC16-40AD-A203-4812F69B291B}"/>
          </ac:picMkLst>
        </pc:picChg>
        <pc:picChg chg="mod">
          <ac:chgData name="Briggs, David@CalOES" userId="cf9d06e5-e4c1-4697-9b7f-a08d7c7e5b0f" providerId="ADAL" clId="{F757D297-224C-46B2-BA6A-62A320D4B11F}" dt="2020-09-29T21:31:42.729" v="3429" actId="962"/>
          <ac:picMkLst>
            <pc:docMk/>
            <pc:sldMk cId="3535495125" sldId="538"/>
            <ac:picMk id="9" creationId="{00000000-0000-0000-0000-000000000000}"/>
          </ac:picMkLst>
        </pc:picChg>
      </pc:sldChg>
      <pc:sldChg chg="addSp delSp modSp">
        <pc:chgData name="Briggs, David@CalOES" userId="cf9d06e5-e4c1-4697-9b7f-a08d7c7e5b0f" providerId="ADAL" clId="{F757D297-224C-46B2-BA6A-62A320D4B11F}" dt="2020-10-01T15:04:26.129" v="11980" actId="13244"/>
        <pc:sldMkLst>
          <pc:docMk/>
          <pc:sldMk cId="2636873812" sldId="545"/>
        </pc:sldMkLst>
        <pc:spChg chg="del mod">
          <ac:chgData name="Briggs, David@CalOES" userId="cf9d06e5-e4c1-4697-9b7f-a08d7c7e5b0f" providerId="ADAL" clId="{F757D297-224C-46B2-BA6A-62A320D4B11F}" dt="2020-09-30T18:46:22.639" v="11758" actId="478"/>
          <ac:spMkLst>
            <pc:docMk/>
            <pc:sldMk cId="2636873812" sldId="545"/>
            <ac:spMk id="4" creationId="{00000000-0000-0000-0000-000000000000}"/>
          </ac:spMkLst>
        </pc:spChg>
        <pc:spChg chg="mod">
          <ac:chgData name="Briggs, David@CalOES" userId="cf9d06e5-e4c1-4697-9b7f-a08d7c7e5b0f" providerId="ADAL" clId="{F757D297-224C-46B2-BA6A-62A320D4B11F}" dt="2020-10-01T15:04:26.129" v="11980" actId="13244"/>
          <ac:spMkLst>
            <pc:docMk/>
            <pc:sldMk cId="2636873812" sldId="545"/>
            <ac:spMk id="5" creationId="{00000000-0000-0000-0000-000000000000}"/>
          </ac:spMkLst>
        </pc:spChg>
        <pc:spChg chg="add mod">
          <ac:chgData name="Briggs, David@CalOES" userId="cf9d06e5-e4c1-4697-9b7f-a08d7c7e5b0f" providerId="ADAL" clId="{F757D297-224C-46B2-BA6A-62A320D4B11F}" dt="2020-10-01T15:04:23.690" v="11979" actId="13244"/>
          <ac:spMkLst>
            <pc:docMk/>
            <pc:sldMk cId="2636873812" sldId="545"/>
            <ac:spMk id="6" creationId="{AF209E9C-595F-4349-9DC4-36C9A3D89108}"/>
          </ac:spMkLst>
        </pc:spChg>
        <pc:picChg chg="mod">
          <ac:chgData name="Briggs, David@CalOES" userId="cf9d06e5-e4c1-4697-9b7f-a08d7c7e5b0f" providerId="ADAL" clId="{F757D297-224C-46B2-BA6A-62A320D4B11F}" dt="2020-09-30T18:46:03.503" v="11753" actId="1076"/>
          <ac:picMkLst>
            <pc:docMk/>
            <pc:sldMk cId="2636873812" sldId="545"/>
            <ac:picMk id="15363" creationId="{00000000-0000-0000-0000-000000000000}"/>
          </ac:picMkLst>
        </pc:picChg>
      </pc:sldChg>
      <pc:sldChg chg="addSp delSp modSp">
        <pc:chgData name="Briggs, David@CalOES" userId="cf9d06e5-e4c1-4697-9b7f-a08d7c7e5b0f" providerId="ADAL" clId="{F757D297-224C-46B2-BA6A-62A320D4B11F}" dt="2020-10-01T15:08:35.628" v="11996" actId="13244"/>
        <pc:sldMkLst>
          <pc:docMk/>
          <pc:sldMk cId="502969455" sldId="546"/>
        </pc:sldMkLst>
        <pc:spChg chg="mod">
          <ac:chgData name="Briggs, David@CalOES" userId="cf9d06e5-e4c1-4697-9b7f-a08d7c7e5b0f" providerId="ADAL" clId="{F757D297-224C-46B2-BA6A-62A320D4B11F}" dt="2020-10-01T15:08:23.341" v="11990" actId="13244"/>
          <ac:spMkLst>
            <pc:docMk/>
            <pc:sldMk cId="502969455" sldId="546"/>
            <ac:spMk id="2" creationId="{00000000-0000-0000-0000-000000000000}"/>
          </ac:spMkLst>
        </pc:spChg>
        <pc:spChg chg="mod">
          <ac:chgData name="Briggs, David@CalOES" userId="cf9d06e5-e4c1-4697-9b7f-a08d7c7e5b0f" providerId="ADAL" clId="{F757D297-224C-46B2-BA6A-62A320D4B11F}" dt="2020-10-01T15:08:34.333" v="11995" actId="13244"/>
          <ac:spMkLst>
            <pc:docMk/>
            <pc:sldMk cId="502969455" sldId="546"/>
            <ac:spMk id="3" creationId="{00000000-0000-0000-0000-000000000000}"/>
          </ac:spMkLst>
        </pc:spChg>
        <pc:spChg chg="mod">
          <ac:chgData name="Briggs, David@CalOES" userId="cf9d06e5-e4c1-4697-9b7f-a08d7c7e5b0f" providerId="ADAL" clId="{F757D297-224C-46B2-BA6A-62A320D4B11F}" dt="2020-10-01T15:08:32.829" v="11994" actId="13244"/>
          <ac:spMkLst>
            <pc:docMk/>
            <pc:sldMk cId="502969455" sldId="546"/>
            <ac:spMk id="5" creationId="{00000000-0000-0000-0000-000000000000}"/>
          </ac:spMkLst>
        </pc:spChg>
        <pc:spChg chg="mod">
          <ac:chgData name="Briggs, David@CalOES" userId="cf9d06e5-e4c1-4697-9b7f-a08d7c7e5b0f" providerId="ADAL" clId="{F757D297-224C-46B2-BA6A-62A320D4B11F}" dt="2020-10-01T15:08:31.140" v="11993" actId="13244"/>
          <ac:spMkLst>
            <pc:docMk/>
            <pc:sldMk cId="502969455" sldId="546"/>
            <ac:spMk id="7" creationId="{00000000-0000-0000-0000-000000000000}"/>
          </ac:spMkLst>
        </pc:spChg>
        <pc:spChg chg="mod">
          <ac:chgData name="Briggs, David@CalOES" userId="cf9d06e5-e4c1-4697-9b7f-a08d7c7e5b0f" providerId="ADAL" clId="{F757D297-224C-46B2-BA6A-62A320D4B11F}" dt="2020-10-01T15:08:29.333" v="11992" actId="13244"/>
          <ac:spMkLst>
            <pc:docMk/>
            <pc:sldMk cId="502969455" sldId="546"/>
            <ac:spMk id="8" creationId="{00000000-0000-0000-0000-000000000000}"/>
          </ac:spMkLst>
        </pc:spChg>
        <pc:spChg chg="add del mod">
          <ac:chgData name="Briggs, David@CalOES" userId="cf9d06e5-e4c1-4697-9b7f-a08d7c7e5b0f" providerId="ADAL" clId="{F757D297-224C-46B2-BA6A-62A320D4B11F}" dt="2020-09-29T21:23:29.826" v="3373" actId="478"/>
          <ac:spMkLst>
            <pc:docMk/>
            <pc:sldMk cId="502969455" sldId="546"/>
            <ac:spMk id="9" creationId="{3D73B41B-6A9C-43E9-BF39-28B7360A90E9}"/>
          </ac:spMkLst>
        </pc:spChg>
        <pc:spChg chg="add del mod">
          <ac:chgData name="Briggs, David@CalOES" userId="cf9d06e5-e4c1-4697-9b7f-a08d7c7e5b0f" providerId="ADAL" clId="{F757D297-224C-46B2-BA6A-62A320D4B11F}" dt="2020-09-29T21:25:58.249" v="3391"/>
          <ac:spMkLst>
            <pc:docMk/>
            <pc:sldMk cId="502969455" sldId="546"/>
            <ac:spMk id="10" creationId="{4C38726C-D42D-46DF-BE87-3E4346C97D6A}"/>
          </ac:spMkLst>
        </pc:spChg>
        <pc:spChg chg="add del mod">
          <ac:chgData name="Briggs, David@CalOES" userId="cf9d06e5-e4c1-4697-9b7f-a08d7c7e5b0f" providerId="ADAL" clId="{F757D297-224C-46B2-BA6A-62A320D4B11F}" dt="2020-10-01T14:54:43.201" v="11808"/>
          <ac:spMkLst>
            <pc:docMk/>
            <pc:sldMk cId="502969455" sldId="546"/>
            <ac:spMk id="10" creationId="{DAD0D09D-6B5C-471C-9CE3-F028B609B179}"/>
          </ac:spMkLst>
        </pc:spChg>
        <pc:spChg chg="mod">
          <ac:chgData name="Briggs, David@CalOES" userId="cf9d06e5-e4c1-4697-9b7f-a08d7c7e5b0f" providerId="ADAL" clId="{F757D297-224C-46B2-BA6A-62A320D4B11F}" dt="2020-10-01T15:08:35.628" v="11996" actId="13244"/>
          <ac:spMkLst>
            <pc:docMk/>
            <pc:sldMk cId="502969455" sldId="546"/>
            <ac:spMk id="11" creationId="{00000000-0000-0000-0000-000000000000}"/>
          </ac:spMkLst>
        </pc:spChg>
        <pc:spChg chg="add del mod">
          <ac:chgData name="Briggs, David@CalOES" userId="cf9d06e5-e4c1-4697-9b7f-a08d7c7e5b0f" providerId="ADAL" clId="{F757D297-224C-46B2-BA6A-62A320D4B11F}" dt="2020-10-01T14:55:54.980" v="11911" actId="478"/>
          <ac:spMkLst>
            <pc:docMk/>
            <pc:sldMk cId="502969455" sldId="546"/>
            <ac:spMk id="12" creationId="{27960B48-F633-46EC-93C9-199F87E7956B}"/>
          </ac:spMkLst>
        </pc:spChg>
        <pc:spChg chg="add del mod">
          <ac:chgData name="Briggs, David@CalOES" userId="cf9d06e5-e4c1-4697-9b7f-a08d7c7e5b0f" providerId="ADAL" clId="{F757D297-224C-46B2-BA6A-62A320D4B11F}" dt="2020-09-29T22:58:16.660" v="5054"/>
          <ac:spMkLst>
            <pc:docMk/>
            <pc:sldMk cId="502969455" sldId="546"/>
            <ac:spMk id="14" creationId="{E7AA1550-A763-4B51-ABBD-43391AF1E05E}"/>
          </ac:spMkLst>
        </pc:spChg>
        <pc:spChg chg="add del mod">
          <ac:chgData name="Briggs, David@CalOES" userId="cf9d06e5-e4c1-4697-9b7f-a08d7c7e5b0f" providerId="ADAL" clId="{F757D297-224C-46B2-BA6A-62A320D4B11F}" dt="2020-09-29T22:58:22.090" v="5058"/>
          <ac:spMkLst>
            <pc:docMk/>
            <pc:sldMk cId="502969455" sldId="546"/>
            <ac:spMk id="15" creationId="{FD52E76C-6CAC-4218-9E92-E3EEF0CECAD4}"/>
          </ac:spMkLst>
        </pc:spChg>
        <pc:picChg chg="mod">
          <ac:chgData name="Briggs, David@CalOES" userId="cf9d06e5-e4c1-4697-9b7f-a08d7c7e5b0f" providerId="ADAL" clId="{F757D297-224C-46B2-BA6A-62A320D4B11F}" dt="2020-10-01T15:08:26.926" v="11991" actId="13244"/>
          <ac:picMkLst>
            <pc:docMk/>
            <pc:sldMk cId="502969455" sldId="546"/>
            <ac:picMk id="4" creationId="{00000000-0000-0000-0000-000000000000}"/>
          </ac:picMkLst>
        </pc:picChg>
        <pc:picChg chg="del mod">
          <ac:chgData name="Briggs, David@CalOES" userId="cf9d06e5-e4c1-4697-9b7f-a08d7c7e5b0f" providerId="ADAL" clId="{F757D297-224C-46B2-BA6A-62A320D4B11F}" dt="2020-09-29T22:50:19.607" v="4959" actId="478"/>
          <ac:picMkLst>
            <pc:docMk/>
            <pc:sldMk cId="502969455" sldId="546"/>
            <ac:picMk id="6" creationId="{22E10BAC-09ED-4A21-B6EF-EDA2B4E936F7}"/>
          </ac:picMkLst>
        </pc:picChg>
        <pc:picChg chg="add del mod">
          <ac:chgData name="Briggs, David@CalOES" userId="cf9d06e5-e4c1-4697-9b7f-a08d7c7e5b0f" providerId="ADAL" clId="{F757D297-224C-46B2-BA6A-62A320D4B11F}" dt="2020-09-29T22:43:19.608" v="4940"/>
          <ac:picMkLst>
            <pc:docMk/>
            <pc:sldMk cId="502969455" sldId="546"/>
            <ac:picMk id="12" creationId="{33F9268A-8DE8-48BD-B827-290F0FF3FBE4}"/>
          </ac:picMkLst>
        </pc:picChg>
        <pc:picChg chg="add mod">
          <ac:chgData name="Briggs, David@CalOES" userId="cf9d06e5-e4c1-4697-9b7f-a08d7c7e5b0f" providerId="ADAL" clId="{F757D297-224C-46B2-BA6A-62A320D4B11F}" dt="2020-10-01T15:07:54.410" v="11989" actId="14429"/>
          <ac:picMkLst>
            <pc:docMk/>
            <pc:sldMk cId="502969455" sldId="546"/>
            <ac:picMk id="13" creationId="{BC0D435E-1DAB-4E08-A2E6-B610249835F1}"/>
          </ac:picMkLst>
        </pc:picChg>
        <pc:picChg chg="del mod">
          <ac:chgData name="Briggs, David@CalOES" userId="cf9d06e5-e4c1-4697-9b7f-a08d7c7e5b0f" providerId="ADAL" clId="{F757D297-224C-46B2-BA6A-62A320D4B11F}" dt="2020-09-29T22:50:12.425" v="4958" actId="478"/>
          <ac:picMkLst>
            <pc:docMk/>
            <pc:sldMk cId="502969455" sldId="546"/>
            <ac:picMk id="1026" creationId="{00000000-0000-0000-0000-000000000000}"/>
          </ac:picMkLst>
        </pc:picChg>
      </pc:sldChg>
      <pc:sldChg chg="modSp">
        <pc:chgData name="Briggs, David@CalOES" userId="cf9d06e5-e4c1-4697-9b7f-a08d7c7e5b0f" providerId="ADAL" clId="{F757D297-224C-46B2-BA6A-62A320D4B11F}" dt="2020-09-29T22:11:49.290" v="4601" actId="255"/>
        <pc:sldMkLst>
          <pc:docMk/>
          <pc:sldMk cId="1947486828" sldId="568"/>
        </pc:sldMkLst>
        <pc:spChg chg="mod">
          <ac:chgData name="Briggs, David@CalOES" userId="cf9d06e5-e4c1-4697-9b7f-a08d7c7e5b0f" providerId="ADAL" clId="{F757D297-224C-46B2-BA6A-62A320D4B11F}" dt="2020-09-29T22:11:49.290" v="4601" actId="255"/>
          <ac:spMkLst>
            <pc:docMk/>
            <pc:sldMk cId="1947486828" sldId="568"/>
            <ac:spMk id="3" creationId="{00000000-0000-0000-0000-000000000000}"/>
          </ac:spMkLst>
        </pc:spChg>
      </pc:sldChg>
      <pc:sldChg chg="addSp delSp modSp del">
        <pc:chgData name="Briggs, David@CalOES" userId="cf9d06e5-e4c1-4697-9b7f-a08d7c7e5b0f" providerId="ADAL" clId="{F757D297-224C-46B2-BA6A-62A320D4B11F}" dt="2020-09-29T23:17:31.078" v="5112" actId="2696"/>
        <pc:sldMkLst>
          <pc:docMk/>
          <pc:sldMk cId="3063612701" sldId="570"/>
        </pc:sldMkLst>
        <pc:spChg chg="mod">
          <ac:chgData name="Briggs, David@CalOES" userId="cf9d06e5-e4c1-4697-9b7f-a08d7c7e5b0f" providerId="ADAL" clId="{F757D297-224C-46B2-BA6A-62A320D4B11F}" dt="2020-09-29T23:17:00.578" v="5110" actId="1076"/>
          <ac:spMkLst>
            <pc:docMk/>
            <pc:sldMk cId="3063612701" sldId="570"/>
            <ac:spMk id="2" creationId="{00000000-0000-0000-0000-000000000000}"/>
          </ac:spMkLst>
        </pc:spChg>
        <pc:spChg chg="del">
          <ac:chgData name="Briggs, David@CalOES" userId="cf9d06e5-e4c1-4697-9b7f-a08d7c7e5b0f" providerId="ADAL" clId="{F757D297-224C-46B2-BA6A-62A320D4B11F}" dt="2020-09-29T23:09:56.722" v="5080" actId="478"/>
          <ac:spMkLst>
            <pc:docMk/>
            <pc:sldMk cId="3063612701" sldId="570"/>
            <ac:spMk id="3" creationId="{405224EB-BE8F-4F1B-9947-17EAE0483942}"/>
          </ac:spMkLst>
        </pc:spChg>
        <pc:spChg chg="add del mod">
          <ac:chgData name="Briggs, David@CalOES" userId="cf9d06e5-e4c1-4697-9b7f-a08d7c7e5b0f" providerId="ADAL" clId="{F757D297-224C-46B2-BA6A-62A320D4B11F}" dt="2020-09-29T23:16:12.602" v="5109" actId="478"/>
          <ac:spMkLst>
            <pc:docMk/>
            <pc:sldMk cId="3063612701" sldId="570"/>
            <ac:spMk id="6" creationId="{D4A6AF51-4473-4D03-8CC9-842BE1F271A5}"/>
          </ac:spMkLst>
        </pc:spChg>
        <pc:picChg chg="del mod">
          <ac:chgData name="Briggs, David@CalOES" userId="cf9d06e5-e4c1-4697-9b7f-a08d7c7e5b0f" providerId="ADAL" clId="{F757D297-224C-46B2-BA6A-62A320D4B11F}" dt="2020-09-29T23:15:17.913" v="5103" actId="478"/>
          <ac:picMkLst>
            <pc:docMk/>
            <pc:sldMk cId="3063612701" sldId="570"/>
            <ac:picMk id="4" creationId="{913AD164-290F-4FA0-9F6F-F766AACBB676}"/>
          </ac:picMkLst>
        </pc:picChg>
        <pc:picChg chg="add mod ord">
          <ac:chgData name="Briggs, David@CalOES" userId="cf9d06e5-e4c1-4697-9b7f-a08d7c7e5b0f" providerId="ADAL" clId="{F757D297-224C-46B2-BA6A-62A320D4B11F}" dt="2020-09-29T23:15:50.451" v="5107" actId="167"/>
          <ac:picMkLst>
            <pc:docMk/>
            <pc:sldMk cId="3063612701" sldId="570"/>
            <ac:picMk id="7" creationId="{A2931304-3B9D-469E-9E29-5B6F36D8CCC0}"/>
          </ac:picMkLst>
        </pc:picChg>
      </pc:sldChg>
      <pc:sldChg chg="modSp">
        <pc:chgData name="Briggs, David@CalOES" userId="cf9d06e5-e4c1-4697-9b7f-a08d7c7e5b0f" providerId="ADAL" clId="{F757D297-224C-46B2-BA6A-62A320D4B11F}" dt="2020-09-29T22:12:26.355" v="4604" actId="255"/>
        <pc:sldMkLst>
          <pc:docMk/>
          <pc:sldMk cId="4045656500" sldId="572"/>
        </pc:sldMkLst>
        <pc:spChg chg="mod">
          <ac:chgData name="Briggs, David@CalOES" userId="cf9d06e5-e4c1-4697-9b7f-a08d7c7e5b0f" providerId="ADAL" clId="{F757D297-224C-46B2-BA6A-62A320D4B11F}" dt="2020-09-29T22:12:26.355" v="4604" actId="255"/>
          <ac:spMkLst>
            <pc:docMk/>
            <pc:sldMk cId="4045656500" sldId="572"/>
            <ac:spMk id="3" creationId="{00000000-0000-0000-0000-000000000000}"/>
          </ac:spMkLst>
        </pc:spChg>
      </pc:sldChg>
      <pc:sldChg chg="modSp">
        <pc:chgData name="Briggs, David@CalOES" userId="cf9d06e5-e4c1-4697-9b7f-a08d7c7e5b0f" providerId="ADAL" clId="{F757D297-224C-46B2-BA6A-62A320D4B11F}" dt="2020-09-29T22:03:58.067" v="4514" actId="20577"/>
        <pc:sldMkLst>
          <pc:docMk/>
          <pc:sldMk cId="519520892" sldId="574"/>
        </pc:sldMkLst>
        <pc:spChg chg="mod">
          <ac:chgData name="Briggs, David@CalOES" userId="cf9d06e5-e4c1-4697-9b7f-a08d7c7e5b0f" providerId="ADAL" clId="{F757D297-224C-46B2-BA6A-62A320D4B11F}" dt="2020-09-29T22:03:58.067" v="4514" actId="20577"/>
          <ac:spMkLst>
            <pc:docMk/>
            <pc:sldMk cId="519520892" sldId="574"/>
            <ac:spMk id="3" creationId="{00000000-0000-0000-0000-000000000000}"/>
          </ac:spMkLst>
        </pc:spChg>
      </pc:sldChg>
      <pc:sldChg chg="modSp">
        <pc:chgData name="Briggs, David@CalOES" userId="cf9d06e5-e4c1-4697-9b7f-a08d7c7e5b0f" providerId="ADAL" clId="{F757D297-224C-46B2-BA6A-62A320D4B11F}" dt="2020-09-29T22:04:04.579" v="4515" actId="20577"/>
        <pc:sldMkLst>
          <pc:docMk/>
          <pc:sldMk cId="3179354646" sldId="575"/>
        </pc:sldMkLst>
        <pc:spChg chg="mod">
          <ac:chgData name="Briggs, David@CalOES" userId="cf9d06e5-e4c1-4697-9b7f-a08d7c7e5b0f" providerId="ADAL" clId="{F757D297-224C-46B2-BA6A-62A320D4B11F}" dt="2020-09-29T22:04:04.579" v="4515" actId="20577"/>
          <ac:spMkLst>
            <pc:docMk/>
            <pc:sldMk cId="3179354646" sldId="575"/>
            <ac:spMk id="3" creationId="{00000000-0000-0000-0000-000000000000}"/>
          </ac:spMkLst>
        </pc:spChg>
      </pc:sldChg>
      <pc:sldChg chg="modSp">
        <pc:chgData name="Briggs, David@CalOES" userId="cf9d06e5-e4c1-4697-9b7f-a08d7c7e5b0f" providerId="ADAL" clId="{F757D297-224C-46B2-BA6A-62A320D4B11F}" dt="2020-09-30T15:06:53.527" v="9367" actId="6549"/>
        <pc:sldMkLst>
          <pc:docMk/>
          <pc:sldMk cId="2024879781" sldId="576"/>
        </pc:sldMkLst>
        <pc:spChg chg="mod">
          <ac:chgData name="Briggs, David@CalOES" userId="cf9d06e5-e4c1-4697-9b7f-a08d7c7e5b0f" providerId="ADAL" clId="{F757D297-224C-46B2-BA6A-62A320D4B11F}" dt="2020-09-30T15:06:53.527" v="9367" actId="6549"/>
          <ac:spMkLst>
            <pc:docMk/>
            <pc:sldMk cId="2024879781" sldId="576"/>
            <ac:spMk id="4" creationId="{00000000-0000-0000-0000-000000000000}"/>
          </ac:spMkLst>
        </pc:spChg>
      </pc:sldChg>
      <pc:sldChg chg="modSp">
        <pc:chgData name="Briggs, David@CalOES" userId="cf9d06e5-e4c1-4697-9b7f-a08d7c7e5b0f" providerId="ADAL" clId="{F757D297-224C-46B2-BA6A-62A320D4B11F}" dt="2020-09-29T22:05:19.867" v="4534" actId="20577"/>
        <pc:sldMkLst>
          <pc:docMk/>
          <pc:sldMk cId="1006865148" sldId="577"/>
        </pc:sldMkLst>
        <pc:spChg chg="mod">
          <ac:chgData name="Briggs, David@CalOES" userId="cf9d06e5-e4c1-4697-9b7f-a08d7c7e5b0f" providerId="ADAL" clId="{F757D297-224C-46B2-BA6A-62A320D4B11F}" dt="2020-09-29T22:05:19.867" v="4534" actId="20577"/>
          <ac:spMkLst>
            <pc:docMk/>
            <pc:sldMk cId="1006865148" sldId="577"/>
            <ac:spMk id="4" creationId="{00000000-0000-0000-0000-000000000000}"/>
          </ac:spMkLst>
        </pc:spChg>
      </pc:sldChg>
      <pc:sldChg chg="modSp">
        <pc:chgData name="Briggs, David@CalOES" userId="cf9d06e5-e4c1-4697-9b7f-a08d7c7e5b0f" providerId="ADAL" clId="{F757D297-224C-46B2-BA6A-62A320D4B11F}" dt="2020-09-29T22:06:28.012" v="4559" actId="20577"/>
        <pc:sldMkLst>
          <pc:docMk/>
          <pc:sldMk cId="2796647112" sldId="578"/>
        </pc:sldMkLst>
        <pc:spChg chg="mod">
          <ac:chgData name="Briggs, David@CalOES" userId="cf9d06e5-e4c1-4697-9b7f-a08d7c7e5b0f" providerId="ADAL" clId="{F757D297-224C-46B2-BA6A-62A320D4B11F}" dt="2020-09-29T22:06:28.012" v="4559" actId="20577"/>
          <ac:spMkLst>
            <pc:docMk/>
            <pc:sldMk cId="2796647112" sldId="578"/>
            <ac:spMk id="2" creationId="{00000000-0000-0000-0000-000000000000}"/>
          </ac:spMkLst>
        </pc:spChg>
      </pc:sldChg>
      <pc:sldChg chg="modSp">
        <pc:chgData name="Briggs, David@CalOES" userId="cf9d06e5-e4c1-4697-9b7f-a08d7c7e5b0f" providerId="ADAL" clId="{F757D297-224C-46B2-BA6A-62A320D4B11F}" dt="2020-09-29T22:07:15.707" v="4572" actId="20577"/>
        <pc:sldMkLst>
          <pc:docMk/>
          <pc:sldMk cId="1106813813" sldId="581"/>
        </pc:sldMkLst>
        <pc:spChg chg="mod">
          <ac:chgData name="Briggs, David@CalOES" userId="cf9d06e5-e4c1-4697-9b7f-a08d7c7e5b0f" providerId="ADAL" clId="{F757D297-224C-46B2-BA6A-62A320D4B11F}" dt="2020-09-29T22:02:09.503" v="4493" actId="20577"/>
          <ac:spMkLst>
            <pc:docMk/>
            <pc:sldMk cId="1106813813" sldId="581"/>
            <ac:spMk id="2" creationId="{00000000-0000-0000-0000-000000000000}"/>
          </ac:spMkLst>
        </pc:spChg>
        <pc:spChg chg="mod">
          <ac:chgData name="Briggs, David@CalOES" userId="cf9d06e5-e4c1-4697-9b7f-a08d7c7e5b0f" providerId="ADAL" clId="{F757D297-224C-46B2-BA6A-62A320D4B11F}" dt="2020-09-29T22:07:15.707" v="4572" actId="20577"/>
          <ac:spMkLst>
            <pc:docMk/>
            <pc:sldMk cId="1106813813" sldId="581"/>
            <ac:spMk id="7" creationId="{00000000-0000-0000-0000-000000000000}"/>
          </ac:spMkLst>
        </pc:spChg>
      </pc:sldChg>
      <pc:sldChg chg="modSp">
        <pc:chgData name="Briggs, David@CalOES" userId="cf9d06e5-e4c1-4697-9b7f-a08d7c7e5b0f" providerId="ADAL" clId="{F757D297-224C-46B2-BA6A-62A320D4B11F}" dt="2020-10-01T16:25:57.845" v="12057" actId="255"/>
        <pc:sldMkLst>
          <pc:docMk/>
          <pc:sldMk cId="3953503231" sldId="582"/>
        </pc:sldMkLst>
        <pc:spChg chg="mod">
          <ac:chgData name="Briggs, David@CalOES" userId="cf9d06e5-e4c1-4697-9b7f-a08d7c7e5b0f" providerId="ADAL" clId="{F757D297-224C-46B2-BA6A-62A320D4B11F}" dt="2020-10-01T16:25:57.845" v="12057" actId="255"/>
          <ac:spMkLst>
            <pc:docMk/>
            <pc:sldMk cId="3953503231" sldId="582"/>
            <ac:spMk id="2" creationId="{00000000-0000-0000-0000-000000000000}"/>
          </ac:spMkLst>
        </pc:spChg>
      </pc:sldChg>
      <pc:sldChg chg="modSp">
        <pc:chgData name="Briggs, David@CalOES" userId="cf9d06e5-e4c1-4697-9b7f-a08d7c7e5b0f" providerId="ADAL" clId="{F757D297-224C-46B2-BA6A-62A320D4B11F}" dt="2020-09-29T22:25:18.724" v="4694" actId="255"/>
        <pc:sldMkLst>
          <pc:docMk/>
          <pc:sldMk cId="3963213121" sldId="583"/>
        </pc:sldMkLst>
        <pc:spChg chg="mod">
          <ac:chgData name="Briggs, David@CalOES" userId="cf9d06e5-e4c1-4697-9b7f-a08d7c7e5b0f" providerId="ADAL" clId="{F757D297-224C-46B2-BA6A-62A320D4B11F}" dt="2020-09-29T22:25:18.724" v="4694" actId="255"/>
          <ac:spMkLst>
            <pc:docMk/>
            <pc:sldMk cId="3963213121" sldId="583"/>
            <ac:spMk id="4" creationId="{00000000-0000-0000-0000-000000000000}"/>
          </ac:spMkLst>
        </pc:spChg>
      </pc:sldChg>
      <pc:sldChg chg="modSp">
        <pc:chgData name="Briggs, David@CalOES" userId="cf9d06e5-e4c1-4697-9b7f-a08d7c7e5b0f" providerId="ADAL" clId="{F757D297-224C-46B2-BA6A-62A320D4B11F}" dt="2020-09-29T22:04:37.542" v="4526" actId="20577"/>
        <pc:sldMkLst>
          <pc:docMk/>
          <pc:sldMk cId="1188040755" sldId="584"/>
        </pc:sldMkLst>
        <pc:spChg chg="mod">
          <ac:chgData name="Briggs, David@CalOES" userId="cf9d06e5-e4c1-4697-9b7f-a08d7c7e5b0f" providerId="ADAL" clId="{F757D297-224C-46B2-BA6A-62A320D4B11F}" dt="2020-09-29T22:04:37.542" v="4526" actId="20577"/>
          <ac:spMkLst>
            <pc:docMk/>
            <pc:sldMk cId="1188040755" sldId="584"/>
            <ac:spMk id="3" creationId="{00000000-0000-0000-0000-000000000000}"/>
          </ac:spMkLst>
        </pc:spChg>
      </pc:sldChg>
      <pc:sldChg chg="modSp">
        <pc:chgData name="Briggs, David@CalOES" userId="cf9d06e5-e4c1-4697-9b7f-a08d7c7e5b0f" providerId="ADAL" clId="{F757D297-224C-46B2-BA6A-62A320D4B11F}" dt="2020-09-29T22:04:25.437" v="4520" actId="20577"/>
        <pc:sldMkLst>
          <pc:docMk/>
          <pc:sldMk cId="3197028021" sldId="585"/>
        </pc:sldMkLst>
        <pc:spChg chg="mod">
          <ac:chgData name="Briggs, David@CalOES" userId="cf9d06e5-e4c1-4697-9b7f-a08d7c7e5b0f" providerId="ADAL" clId="{F757D297-224C-46B2-BA6A-62A320D4B11F}" dt="2020-09-29T22:04:25.437" v="4520" actId="20577"/>
          <ac:spMkLst>
            <pc:docMk/>
            <pc:sldMk cId="3197028021" sldId="585"/>
            <ac:spMk id="2" creationId="{00000000-0000-0000-0000-000000000000}"/>
          </ac:spMkLst>
        </pc:spChg>
      </pc:sldChg>
      <pc:sldChg chg="modSp">
        <pc:chgData name="Briggs, David@CalOES" userId="cf9d06e5-e4c1-4697-9b7f-a08d7c7e5b0f" providerId="ADAL" clId="{F757D297-224C-46B2-BA6A-62A320D4B11F}" dt="2020-09-29T22:17:44.273" v="4653"/>
        <pc:sldMkLst>
          <pc:docMk/>
          <pc:sldMk cId="3918615971" sldId="587"/>
        </pc:sldMkLst>
        <pc:spChg chg="mod">
          <ac:chgData name="Briggs, David@CalOES" userId="cf9d06e5-e4c1-4697-9b7f-a08d7c7e5b0f" providerId="ADAL" clId="{F757D297-224C-46B2-BA6A-62A320D4B11F}" dt="2020-09-29T22:14:00.883" v="4624" actId="20577"/>
          <ac:spMkLst>
            <pc:docMk/>
            <pc:sldMk cId="3918615971" sldId="587"/>
            <ac:spMk id="2" creationId="{00000000-0000-0000-0000-000000000000}"/>
          </ac:spMkLst>
        </pc:spChg>
        <pc:spChg chg="mod">
          <ac:chgData name="Briggs, David@CalOES" userId="cf9d06e5-e4c1-4697-9b7f-a08d7c7e5b0f" providerId="ADAL" clId="{F757D297-224C-46B2-BA6A-62A320D4B11F}" dt="2020-09-29T22:17:44.273" v="4653"/>
          <ac:spMkLst>
            <pc:docMk/>
            <pc:sldMk cId="3918615971" sldId="587"/>
            <ac:spMk id="4" creationId="{00000000-0000-0000-0000-000000000000}"/>
          </ac:spMkLst>
        </pc:spChg>
      </pc:sldChg>
      <pc:sldChg chg="modSp">
        <pc:chgData name="Briggs, David@CalOES" userId="cf9d06e5-e4c1-4697-9b7f-a08d7c7e5b0f" providerId="ADAL" clId="{F757D297-224C-46B2-BA6A-62A320D4B11F}" dt="2020-09-29T22:19:18.643" v="4661" actId="20577"/>
        <pc:sldMkLst>
          <pc:docMk/>
          <pc:sldMk cId="1352090031" sldId="588"/>
        </pc:sldMkLst>
        <pc:spChg chg="mod">
          <ac:chgData name="Briggs, David@CalOES" userId="cf9d06e5-e4c1-4697-9b7f-a08d7c7e5b0f" providerId="ADAL" clId="{F757D297-224C-46B2-BA6A-62A320D4B11F}" dt="2020-09-29T22:19:18.643" v="4661" actId="20577"/>
          <ac:spMkLst>
            <pc:docMk/>
            <pc:sldMk cId="1352090031" sldId="588"/>
            <ac:spMk id="4" creationId="{00000000-0000-0000-0000-000000000000}"/>
          </ac:spMkLst>
        </pc:spChg>
      </pc:sldChg>
      <pc:sldChg chg="modSp">
        <pc:chgData name="Briggs, David@CalOES" userId="cf9d06e5-e4c1-4697-9b7f-a08d7c7e5b0f" providerId="ADAL" clId="{F757D297-224C-46B2-BA6A-62A320D4B11F}" dt="2020-09-29T22:19:58.076" v="4666" actId="20577"/>
        <pc:sldMkLst>
          <pc:docMk/>
          <pc:sldMk cId="1560967684" sldId="589"/>
        </pc:sldMkLst>
        <pc:spChg chg="mod">
          <ac:chgData name="Briggs, David@CalOES" userId="cf9d06e5-e4c1-4697-9b7f-a08d7c7e5b0f" providerId="ADAL" clId="{F757D297-224C-46B2-BA6A-62A320D4B11F}" dt="2020-09-29T22:19:58.076" v="4666" actId="20577"/>
          <ac:spMkLst>
            <pc:docMk/>
            <pc:sldMk cId="1560967684" sldId="589"/>
            <ac:spMk id="4" creationId="{00000000-0000-0000-0000-000000000000}"/>
          </ac:spMkLst>
        </pc:spChg>
      </pc:sldChg>
      <pc:sldChg chg="modSp">
        <pc:chgData name="Briggs, David@CalOES" userId="cf9d06e5-e4c1-4697-9b7f-a08d7c7e5b0f" providerId="ADAL" clId="{F757D297-224C-46B2-BA6A-62A320D4B11F}" dt="2020-09-29T22:21:47.269" v="4678" actId="20577"/>
        <pc:sldMkLst>
          <pc:docMk/>
          <pc:sldMk cId="4010326652" sldId="590"/>
        </pc:sldMkLst>
        <pc:spChg chg="mod">
          <ac:chgData name="Briggs, David@CalOES" userId="cf9d06e5-e4c1-4697-9b7f-a08d7c7e5b0f" providerId="ADAL" clId="{F757D297-224C-46B2-BA6A-62A320D4B11F}" dt="2020-09-29T22:21:19.014" v="4676" actId="20577"/>
          <ac:spMkLst>
            <pc:docMk/>
            <pc:sldMk cId="4010326652" sldId="590"/>
            <ac:spMk id="2" creationId="{00000000-0000-0000-0000-000000000000}"/>
          </ac:spMkLst>
        </pc:spChg>
        <pc:spChg chg="mod">
          <ac:chgData name="Briggs, David@CalOES" userId="cf9d06e5-e4c1-4697-9b7f-a08d7c7e5b0f" providerId="ADAL" clId="{F757D297-224C-46B2-BA6A-62A320D4B11F}" dt="2020-09-29T22:21:47.269" v="4678" actId="20577"/>
          <ac:spMkLst>
            <pc:docMk/>
            <pc:sldMk cId="4010326652" sldId="590"/>
            <ac:spMk id="4" creationId="{00000000-0000-0000-0000-000000000000}"/>
          </ac:spMkLst>
        </pc:spChg>
      </pc:sldChg>
      <pc:sldChg chg="modSp">
        <pc:chgData name="Briggs, David@CalOES" userId="cf9d06e5-e4c1-4697-9b7f-a08d7c7e5b0f" providerId="ADAL" clId="{F757D297-224C-46B2-BA6A-62A320D4B11F}" dt="2020-09-29T22:23:22.362" v="4684" actId="20577"/>
        <pc:sldMkLst>
          <pc:docMk/>
          <pc:sldMk cId="2782666788" sldId="591"/>
        </pc:sldMkLst>
        <pc:spChg chg="mod">
          <ac:chgData name="Briggs, David@CalOES" userId="cf9d06e5-e4c1-4697-9b7f-a08d7c7e5b0f" providerId="ADAL" clId="{F757D297-224C-46B2-BA6A-62A320D4B11F}" dt="2020-09-29T22:23:22.362" v="4684" actId="20577"/>
          <ac:spMkLst>
            <pc:docMk/>
            <pc:sldMk cId="2782666788" sldId="591"/>
            <ac:spMk id="4" creationId="{00000000-0000-0000-0000-000000000000}"/>
          </ac:spMkLst>
        </pc:spChg>
      </pc:sldChg>
      <pc:sldChg chg="modSp">
        <pc:chgData name="Briggs, David@CalOES" userId="cf9d06e5-e4c1-4697-9b7f-a08d7c7e5b0f" providerId="ADAL" clId="{F757D297-224C-46B2-BA6A-62A320D4B11F}" dt="2020-09-29T22:24:32.295" v="4690" actId="6549"/>
        <pc:sldMkLst>
          <pc:docMk/>
          <pc:sldMk cId="808824446" sldId="592"/>
        </pc:sldMkLst>
        <pc:spChg chg="mod">
          <ac:chgData name="Briggs, David@CalOES" userId="cf9d06e5-e4c1-4697-9b7f-a08d7c7e5b0f" providerId="ADAL" clId="{F757D297-224C-46B2-BA6A-62A320D4B11F}" dt="2020-09-29T22:23:55.331" v="4686" actId="20577"/>
          <ac:spMkLst>
            <pc:docMk/>
            <pc:sldMk cId="808824446" sldId="592"/>
            <ac:spMk id="2" creationId="{00000000-0000-0000-0000-000000000000}"/>
          </ac:spMkLst>
        </pc:spChg>
        <pc:spChg chg="mod">
          <ac:chgData name="Briggs, David@CalOES" userId="cf9d06e5-e4c1-4697-9b7f-a08d7c7e5b0f" providerId="ADAL" clId="{F757D297-224C-46B2-BA6A-62A320D4B11F}" dt="2020-09-29T22:24:32.295" v="4690" actId="6549"/>
          <ac:spMkLst>
            <pc:docMk/>
            <pc:sldMk cId="808824446" sldId="592"/>
            <ac:spMk id="4" creationId="{00000000-0000-0000-0000-000000000000}"/>
          </ac:spMkLst>
        </pc:spChg>
      </pc:sldChg>
      <pc:sldChg chg="modSp">
        <pc:chgData name="Briggs, David@CalOES" userId="cf9d06e5-e4c1-4697-9b7f-a08d7c7e5b0f" providerId="ADAL" clId="{F757D297-224C-46B2-BA6A-62A320D4B11F}" dt="2020-09-29T22:25:00.524" v="4693" actId="255"/>
        <pc:sldMkLst>
          <pc:docMk/>
          <pc:sldMk cId="1922780177" sldId="593"/>
        </pc:sldMkLst>
        <pc:spChg chg="mod">
          <ac:chgData name="Briggs, David@CalOES" userId="cf9d06e5-e4c1-4697-9b7f-a08d7c7e5b0f" providerId="ADAL" clId="{F757D297-224C-46B2-BA6A-62A320D4B11F}" dt="2020-09-29T22:24:54.603" v="4692" actId="20577"/>
          <ac:spMkLst>
            <pc:docMk/>
            <pc:sldMk cId="1922780177" sldId="593"/>
            <ac:spMk id="2" creationId="{00000000-0000-0000-0000-000000000000}"/>
          </ac:spMkLst>
        </pc:spChg>
        <pc:spChg chg="mod">
          <ac:chgData name="Briggs, David@CalOES" userId="cf9d06e5-e4c1-4697-9b7f-a08d7c7e5b0f" providerId="ADAL" clId="{F757D297-224C-46B2-BA6A-62A320D4B11F}" dt="2020-09-29T22:25:00.524" v="4693" actId="255"/>
          <ac:spMkLst>
            <pc:docMk/>
            <pc:sldMk cId="1922780177" sldId="593"/>
            <ac:spMk id="4" creationId="{00000000-0000-0000-0000-000000000000}"/>
          </ac:spMkLst>
        </pc:spChg>
      </pc:sldChg>
      <pc:sldChg chg="modSp">
        <pc:chgData name="Briggs, David@CalOES" userId="cf9d06e5-e4c1-4697-9b7f-a08d7c7e5b0f" providerId="ADAL" clId="{F757D297-224C-46B2-BA6A-62A320D4B11F}" dt="2020-09-29T22:26:58.171" v="4697" actId="20577"/>
        <pc:sldMkLst>
          <pc:docMk/>
          <pc:sldMk cId="3751651618" sldId="594"/>
        </pc:sldMkLst>
        <pc:spChg chg="mod">
          <ac:chgData name="Briggs, David@CalOES" userId="cf9d06e5-e4c1-4697-9b7f-a08d7c7e5b0f" providerId="ADAL" clId="{F757D297-224C-46B2-BA6A-62A320D4B11F}" dt="2020-09-29T22:26:58.171" v="4697" actId="20577"/>
          <ac:spMkLst>
            <pc:docMk/>
            <pc:sldMk cId="3751651618" sldId="594"/>
            <ac:spMk id="4" creationId="{00000000-0000-0000-0000-000000000000}"/>
          </ac:spMkLst>
        </pc:spChg>
      </pc:sldChg>
      <pc:sldChg chg="modSp">
        <pc:chgData name="Briggs, David@CalOES" userId="cf9d06e5-e4c1-4697-9b7f-a08d7c7e5b0f" providerId="ADAL" clId="{F757D297-224C-46B2-BA6A-62A320D4B11F}" dt="2020-09-29T22:12:09.510" v="4603" actId="27636"/>
        <pc:sldMkLst>
          <pc:docMk/>
          <pc:sldMk cId="3583776314" sldId="595"/>
        </pc:sldMkLst>
        <pc:spChg chg="mod">
          <ac:chgData name="Briggs, David@CalOES" userId="cf9d06e5-e4c1-4697-9b7f-a08d7c7e5b0f" providerId="ADAL" clId="{F757D297-224C-46B2-BA6A-62A320D4B11F}" dt="2020-09-29T22:12:09.510" v="4603" actId="27636"/>
          <ac:spMkLst>
            <pc:docMk/>
            <pc:sldMk cId="3583776314" sldId="595"/>
            <ac:spMk id="3" creationId="{00000000-0000-0000-0000-000000000000}"/>
          </ac:spMkLst>
        </pc:spChg>
      </pc:sldChg>
      <pc:sldChg chg="modSp">
        <pc:chgData name="Briggs, David@CalOES" userId="cf9d06e5-e4c1-4697-9b7f-a08d7c7e5b0f" providerId="ADAL" clId="{F757D297-224C-46B2-BA6A-62A320D4B11F}" dt="2020-09-29T22:32:14.623" v="4724" actId="20577"/>
        <pc:sldMkLst>
          <pc:docMk/>
          <pc:sldMk cId="3718539458" sldId="597"/>
        </pc:sldMkLst>
        <pc:spChg chg="mod">
          <ac:chgData name="Briggs, David@CalOES" userId="cf9d06e5-e4c1-4697-9b7f-a08d7c7e5b0f" providerId="ADAL" clId="{F757D297-224C-46B2-BA6A-62A320D4B11F}" dt="2020-09-29T22:31:46.075" v="4720" actId="20577"/>
          <ac:spMkLst>
            <pc:docMk/>
            <pc:sldMk cId="3718539458" sldId="597"/>
            <ac:spMk id="2" creationId="{00000000-0000-0000-0000-000000000000}"/>
          </ac:spMkLst>
        </pc:spChg>
        <pc:spChg chg="mod">
          <ac:chgData name="Briggs, David@CalOES" userId="cf9d06e5-e4c1-4697-9b7f-a08d7c7e5b0f" providerId="ADAL" clId="{F757D297-224C-46B2-BA6A-62A320D4B11F}" dt="2020-09-29T22:32:14.623" v="4724" actId="20577"/>
          <ac:spMkLst>
            <pc:docMk/>
            <pc:sldMk cId="3718539458" sldId="597"/>
            <ac:spMk id="3" creationId="{00000000-0000-0000-0000-000000000000}"/>
          </ac:spMkLst>
        </pc:spChg>
      </pc:sldChg>
      <pc:sldChg chg="modSp">
        <pc:chgData name="Briggs, David@CalOES" userId="cf9d06e5-e4c1-4697-9b7f-a08d7c7e5b0f" providerId="ADAL" clId="{F757D297-224C-46B2-BA6A-62A320D4B11F}" dt="2020-09-29T22:26:12.861" v="4696" actId="20577"/>
        <pc:sldMkLst>
          <pc:docMk/>
          <pc:sldMk cId="3222661345" sldId="598"/>
        </pc:sldMkLst>
        <pc:spChg chg="mod">
          <ac:chgData name="Briggs, David@CalOES" userId="cf9d06e5-e4c1-4697-9b7f-a08d7c7e5b0f" providerId="ADAL" clId="{F757D297-224C-46B2-BA6A-62A320D4B11F}" dt="2020-09-29T22:26:12.861" v="4696" actId="20577"/>
          <ac:spMkLst>
            <pc:docMk/>
            <pc:sldMk cId="3222661345" sldId="598"/>
            <ac:spMk id="2" creationId="{00000000-0000-0000-0000-000000000000}"/>
          </ac:spMkLst>
        </pc:spChg>
      </pc:sldChg>
      <pc:sldChg chg="modSp">
        <pc:chgData name="Briggs, David@CalOES" userId="cf9d06e5-e4c1-4697-9b7f-a08d7c7e5b0f" providerId="ADAL" clId="{F757D297-224C-46B2-BA6A-62A320D4B11F}" dt="2020-09-30T18:13:34.105" v="10232" actId="20577"/>
        <pc:sldMkLst>
          <pc:docMk/>
          <pc:sldMk cId="2186939791" sldId="600"/>
        </pc:sldMkLst>
        <pc:spChg chg="mod">
          <ac:chgData name="Briggs, David@CalOES" userId="cf9d06e5-e4c1-4697-9b7f-a08d7c7e5b0f" providerId="ADAL" clId="{F757D297-224C-46B2-BA6A-62A320D4B11F}" dt="2020-09-30T18:13:34.105" v="10232" actId="20577"/>
          <ac:spMkLst>
            <pc:docMk/>
            <pc:sldMk cId="2186939791" sldId="600"/>
            <ac:spMk id="2" creationId="{00000000-0000-0000-0000-000000000000}"/>
          </ac:spMkLst>
        </pc:spChg>
        <pc:spChg chg="mod">
          <ac:chgData name="Briggs, David@CalOES" userId="cf9d06e5-e4c1-4697-9b7f-a08d7c7e5b0f" providerId="ADAL" clId="{F757D297-224C-46B2-BA6A-62A320D4B11F}" dt="2020-09-29T22:05:28.459" v="4538" actId="20577"/>
          <ac:spMkLst>
            <pc:docMk/>
            <pc:sldMk cId="2186939791" sldId="600"/>
            <ac:spMk id="4" creationId="{00000000-0000-0000-0000-000000000000}"/>
          </ac:spMkLst>
        </pc:spChg>
      </pc:sldChg>
      <pc:sldChg chg="modSp">
        <pc:chgData name="Briggs, David@CalOES" userId="cf9d06e5-e4c1-4697-9b7f-a08d7c7e5b0f" providerId="ADAL" clId="{F757D297-224C-46B2-BA6A-62A320D4B11F}" dt="2020-09-30T18:13:40.921" v="10239" actId="20577"/>
        <pc:sldMkLst>
          <pc:docMk/>
          <pc:sldMk cId="2195138137" sldId="601"/>
        </pc:sldMkLst>
        <pc:spChg chg="mod">
          <ac:chgData name="Briggs, David@CalOES" userId="cf9d06e5-e4c1-4697-9b7f-a08d7c7e5b0f" providerId="ADAL" clId="{F757D297-224C-46B2-BA6A-62A320D4B11F}" dt="2020-09-30T18:13:40.921" v="10239" actId="20577"/>
          <ac:spMkLst>
            <pc:docMk/>
            <pc:sldMk cId="2195138137" sldId="601"/>
            <ac:spMk id="2" creationId="{00000000-0000-0000-0000-000000000000}"/>
          </ac:spMkLst>
        </pc:spChg>
        <pc:spChg chg="mod">
          <ac:chgData name="Briggs, David@CalOES" userId="cf9d06e5-e4c1-4697-9b7f-a08d7c7e5b0f" providerId="ADAL" clId="{F757D297-224C-46B2-BA6A-62A320D4B11F}" dt="2020-09-29T22:05:36.380" v="4540" actId="20577"/>
          <ac:spMkLst>
            <pc:docMk/>
            <pc:sldMk cId="2195138137" sldId="601"/>
            <ac:spMk id="4" creationId="{00000000-0000-0000-0000-000000000000}"/>
          </ac:spMkLst>
        </pc:spChg>
      </pc:sldChg>
      <pc:sldChg chg="addSp delSp modSp del ord">
        <pc:chgData name="Briggs, David@CalOES" userId="cf9d06e5-e4c1-4697-9b7f-a08d7c7e5b0f" providerId="ADAL" clId="{F757D297-224C-46B2-BA6A-62A320D4B11F}" dt="2020-09-30T18:55:41.461" v="11770" actId="2696"/>
        <pc:sldMkLst>
          <pc:docMk/>
          <pc:sldMk cId="886308780" sldId="602"/>
        </pc:sldMkLst>
        <pc:picChg chg="del mod">
          <ac:chgData name="Briggs, David@CalOES" userId="cf9d06e5-e4c1-4697-9b7f-a08d7c7e5b0f" providerId="ADAL" clId="{F757D297-224C-46B2-BA6A-62A320D4B11F}" dt="2020-09-29T23:31:58.049" v="8062" actId="478"/>
          <ac:picMkLst>
            <pc:docMk/>
            <pc:sldMk cId="886308780" sldId="602"/>
            <ac:picMk id="4" creationId="{31967CC2-EF3E-4016-8DFF-D582271A73F8}"/>
          </ac:picMkLst>
        </pc:picChg>
        <pc:picChg chg="del mod">
          <ac:chgData name="Briggs, David@CalOES" userId="cf9d06e5-e4c1-4697-9b7f-a08d7c7e5b0f" providerId="ADAL" clId="{F757D297-224C-46B2-BA6A-62A320D4B11F}" dt="2020-09-29T23:31:59.540" v="8063" actId="478"/>
          <ac:picMkLst>
            <pc:docMk/>
            <pc:sldMk cId="886308780" sldId="602"/>
            <ac:picMk id="6" creationId="{EBBF3286-51C2-40BC-8A1B-A5DD65850021}"/>
          </ac:picMkLst>
        </pc:picChg>
        <pc:picChg chg="add mod">
          <ac:chgData name="Briggs, David@CalOES" userId="cf9d06e5-e4c1-4697-9b7f-a08d7c7e5b0f" providerId="ADAL" clId="{F757D297-224C-46B2-BA6A-62A320D4B11F}" dt="2020-09-29T23:38:30.779" v="8768" actId="962"/>
          <ac:picMkLst>
            <pc:docMk/>
            <pc:sldMk cId="886308780" sldId="602"/>
            <ac:picMk id="7" creationId="{CC543D6E-A96D-42E9-A8D1-C0B65917C868}"/>
          </ac:picMkLst>
        </pc:picChg>
        <pc:picChg chg="add mod">
          <ac:chgData name="Briggs, David@CalOES" userId="cf9d06e5-e4c1-4697-9b7f-a08d7c7e5b0f" providerId="ADAL" clId="{F757D297-224C-46B2-BA6A-62A320D4B11F}" dt="2020-09-29T23:53:39.756" v="9271" actId="962"/>
          <ac:picMkLst>
            <pc:docMk/>
            <pc:sldMk cId="886308780" sldId="602"/>
            <ac:picMk id="8" creationId="{EB243102-93C4-4D49-A95C-C6FD46D27E45}"/>
          </ac:picMkLst>
        </pc:picChg>
      </pc:sldChg>
      <pc:sldChg chg="modSp">
        <pc:chgData name="Briggs, David@CalOES" userId="cf9d06e5-e4c1-4697-9b7f-a08d7c7e5b0f" providerId="ADAL" clId="{F757D297-224C-46B2-BA6A-62A320D4B11F}" dt="2020-09-30T15:05:16.469" v="9343" actId="11"/>
        <pc:sldMkLst>
          <pc:docMk/>
          <pc:sldMk cId="3144142617" sldId="603"/>
        </pc:sldMkLst>
        <pc:spChg chg="mod">
          <ac:chgData name="Briggs, David@CalOES" userId="cf9d06e5-e4c1-4697-9b7f-a08d7c7e5b0f" providerId="ADAL" clId="{F757D297-224C-46B2-BA6A-62A320D4B11F}" dt="2020-09-29T21:29:59.874" v="3427" actId="20577"/>
          <ac:spMkLst>
            <pc:docMk/>
            <pc:sldMk cId="3144142617" sldId="603"/>
            <ac:spMk id="2" creationId="{00000000-0000-0000-0000-000000000000}"/>
          </ac:spMkLst>
        </pc:spChg>
        <pc:spChg chg="mod">
          <ac:chgData name="Briggs, David@CalOES" userId="cf9d06e5-e4c1-4697-9b7f-a08d7c7e5b0f" providerId="ADAL" clId="{F757D297-224C-46B2-BA6A-62A320D4B11F}" dt="2020-09-30T15:05:16.469" v="9343" actId="11"/>
          <ac:spMkLst>
            <pc:docMk/>
            <pc:sldMk cId="3144142617" sldId="603"/>
            <ac:spMk id="3" creationId="{00000000-0000-0000-0000-000000000000}"/>
          </ac:spMkLst>
        </pc:spChg>
      </pc:sldChg>
      <pc:sldChg chg="addSp delSp modSp add">
        <pc:chgData name="Briggs, David@CalOES" userId="cf9d06e5-e4c1-4697-9b7f-a08d7c7e5b0f" providerId="ADAL" clId="{F757D297-224C-46B2-BA6A-62A320D4B11F}" dt="2020-09-29T22:06:13.749" v="4554" actId="20577"/>
        <pc:sldMkLst>
          <pc:docMk/>
          <pc:sldMk cId="10780231" sldId="604"/>
        </pc:sldMkLst>
        <pc:spChg chg="mod">
          <ac:chgData name="Briggs, David@CalOES" userId="cf9d06e5-e4c1-4697-9b7f-a08d7c7e5b0f" providerId="ADAL" clId="{F757D297-224C-46B2-BA6A-62A320D4B11F}" dt="2020-09-29T22:06:13.749" v="4554" actId="20577"/>
          <ac:spMkLst>
            <pc:docMk/>
            <pc:sldMk cId="10780231" sldId="604"/>
            <ac:spMk id="2" creationId="{00000000-0000-0000-0000-000000000000}"/>
          </ac:spMkLst>
        </pc:spChg>
        <pc:spChg chg="add del">
          <ac:chgData name="Briggs, David@CalOES" userId="cf9d06e5-e4c1-4697-9b7f-a08d7c7e5b0f" providerId="ADAL" clId="{F757D297-224C-46B2-BA6A-62A320D4B11F}" dt="2020-09-29T21:59:31.585" v="4477"/>
          <ac:spMkLst>
            <pc:docMk/>
            <pc:sldMk cId="10780231" sldId="604"/>
            <ac:spMk id="5" creationId="{AA689DC8-6102-434A-B719-B4FE733D80A0}"/>
          </ac:spMkLst>
        </pc:spChg>
        <pc:spChg chg="mod">
          <ac:chgData name="Briggs, David@CalOES" userId="cf9d06e5-e4c1-4697-9b7f-a08d7c7e5b0f" providerId="ADAL" clId="{F757D297-224C-46B2-BA6A-62A320D4B11F}" dt="2020-09-29T21:59:46.387" v="4486" actId="20577"/>
          <ac:spMkLst>
            <pc:docMk/>
            <pc:sldMk cId="10780231" sldId="604"/>
            <ac:spMk id="7" creationId="{00000000-0000-0000-0000-000000000000}"/>
          </ac:spMkLst>
        </pc:spChg>
      </pc:sldChg>
      <pc:sldChg chg="modSp add">
        <pc:chgData name="Briggs, David@CalOES" userId="cf9d06e5-e4c1-4697-9b7f-a08d7c7e5b0f" providerId="ADAL" clId="{F757D297-224C-46B2-BA6A-62A320D4B11F}" dt="2020-09-29T22:08:46.964" v="4588" actId="20577"/>
        <pc:sldMkLst>
          <pc:docMk/>
          <pc:sldMk cId="3311905868" sldId="605"/>
        </pc:sldMkLst>
        <pc:spChg chg="mod">
          <ac:chgData name="Briggs, David@CalOES" userId="cf9d06e5-e4c1-4697-9b7f-a08d7c7e5b0f" providerId="ADAL" clId="{F757D297-224C-46B2-BA6A-62A320D4B11F}" dt="2020-09-29T22:02:02.833" v="4492" actId="11"/>
          <ac:spMkLst>
            <pc:docMk/>
            <pc:sldMk cId="3311905868" sldId="605"/>
            <ac:spMk id="2" creationId="{00000000-0000-0000-0000-000000000000}"/>
          </ac:spMkLst>
        </pc:spChg>
        <pc:spChg chg="mod">
          <ac:chgData name="Briggs, David@CalOES" userId="cf9d06e5-e4c1-4697-9b7f-a08d7c7e5b0f" providerId="ADAL" clId="{F757D297-224C-46B2-BA6A-62A320D4B11F}" dt="2020-09-29T22:08:46.964" v="4588" actId="20577"/>
          <ac:spMkLst>
            <pc:docMk/>
            <pc:sldMk cId="3311905868" sldId="605"/>
            <ac:spMk id="7" creationId="{00000000-0000-0000-0000-000000000000}"/>
          </ac:spMkLst>
        </pc:spChg>
      </pc:sldChg>
      <pc:sldChg chg="modSp add">
        <pc:chgData name="Briggs, David@CalOES" userId="cf9d06e5-e4c1-4697-9b7f-a08d7c7e5b0f" providerId="ADAL" clId="{F757D297-224C-46B2-BA6A-62A320D4B11F}" dt="2020-09-29T23:40:15.251" v="8785" actId="20577"/>
        <pc:sldMkLst>
          <pc:docMk/>
          <pc:sldMk cId="1660843206" sldId="606"/>
        </pc:sldMkLst>
        <pc:spChg chg="mod">
          <ac:chgData name="Briggs, David@CalOES" userId="cf9d06e5-e4c1-4697-9b7f-a08d7c7e5b0f" providerId="ADAL" clId="{F757D297-224C-46B2-BA6A-62A320D4B11F}" dt="2020-09-29T22:10:33.164" v="4597" actId="20577"/>
          <ac:spMkLst>
            <pc:docMk/>
            <pc:sldMk cId="1660843206" sldId="606"/>
            <ac:spMk id="2" creationId="{00000000-0000-0000-0000-000000000000}"/>
          </ac:spMkLst>
        </pc:spChg>
        <pc:spChg chg="mod">
          <ac:chgData name="Briggs, David@CalOES" userId="cf9d06e5-e4c1-4697-9b7f-a08d7c7e5b0f" providerId="ADAL" clId="{F757D297-224C-46B2-BA6A-62A320D4B11F}" dt="2020-09-29T23:40:15.251" v="8785" actId="20577"/>
          <ac:spMkLst>
            <pc:docMk/>
            <pc:sldMk cId="1660843206" sldId="606"/>
            <ac:spMk id="4" creationId="{00000000-0000-0000-0000-000000000000}"/>
          </ac:spMkLst>
        </pc:spChg>
      </pc:sldChg>
      <pc:sldChg chg="modSp add">
        <pc:chgData name="Briggs, David@CalOES" userId="cf9d06e5-e4c1-4697-9b7f-a08d7c7e5b0f" providerId="ADAL" clId="{F757D297-224C-46B2-BA6A-62A320D4B11F}" dt="2020-09-29T22:17:48.253" v="4654"/>
        <pc:sldMkLst>
          <pc:docMk/>
          <pc:sldMk cId="841772978" sldId="607"/>
        </pc:sldMkLst>
        <pc:spChg chg="mod">
          <ac:chgData name="Briggs, David@CalOES" userId="cf9d06e5-e4c1-4697-9b7f-a08d7c7e5b0f" providerId="ADAL" clId="{F757D297-224C-46B2-BA6A-62A320D4B11F}" dt="2020-09-29T22:14:11.534" v="4627" actId="20577"/>
          <ac:spMkLst>
            <pc:docMk/>
            <pc:sldMk cId="841772978" sldId="607"/>
            <ac:spMk id="2" creationId="{00000000-0000-0000-0000-000000000000}"/>
          </ac:spMkLst>
        </pc:spChg>
        <pc:spChg chg="mod">
          <ac:chgData name="Briggs, David@CalOES" userId="cf9d06e5-e4c1-4697-9b7f-a08d7c7e5b0f" providerId="ADAL" clId="{F757D297-224C-46B2-BA6A-62A320D4B11F}" dt="2020-09-29T22:17:48.253" v="4654"/>
          <ac:spMkLst>
            <pc:docMk/>
            <pc:sldMk cId="841772978" sldId="607"/>
            <ac:spMk id="4" creationId="{00000000-0000-0000-0000-000000000000}"/>
          </ac:spMkLst>
        </pc:spChg>
      </pc:sldChg>
      <pc:sldChg chg="modSp add">
        <pc:chgData name="Briggs, David@CalOES" userId="cf9d06e5-e4c1-4697-9b7f-a08d7c7e5b0f" providerId="ADAL" clId="{F757D297-224C-46B2-BA6A-62A320D4B11F}" dt="2020-09-29T22:21:09.690" v="4675" actId="20577"/>
        <pc:sldMkLst>
          <pc:docMk/>
          <pc:sldMk cId="1990841195" sldId="608"/>
        </pc:sldMkLst>
        <pc:spChg chg="mod">
          <ac:chgData name="Briggs, David@CalOES" userId="cf9d06e5-e4c1-4697-9b7f-a08d7c7e5b0f" providerId="ADAL" clId="{F757D297-224C-46B2-BA6A-62A320D4B11F}" dt="2020-09-29T22:21:09.690" v="4675" actId="20577"/>
          <ac:spMkLst>
            <pc:docMk/>
            <pc:sldMk cId="1990841195" sldId="608"/>
            <ac:spMk id="2" creationId="{00000000-0000-0000-0000-000000000000}"/>
          </ac:spMkLst>
        </pc:spChg>
        <pc:spChg chg="mod">
          <ac:chgData name="Briggs, David@CalOES" userId="cf9d06e5-e4c1-4697-9b7f-a08d7c7e5b0f" providerId="ADAL" clId="{F757D297-224C-46B2-BA6A-62A320D4B11F}" dt="2020-09-29T22:20:07.908" v="4670" actId="20577"/>
          <ac:spMkLst>
            <pc:docMk/>
            <pc:sldMk cId="1990841195" sldId="608"/>
            <ac:spMk id="4" creationId="{00000000-0000-0000-0000-000000000000}"/>
          </ac:spMkLst>
        </pc:spChg>
      </pc:sldChg>
      <pc:sldChg chg="modSp add">
        <pc:chgData name="Briggs, David@CalOES" userId="cf9d06e5-e4c1-4697-9b7f-a08d7c7e5b0f" providerId="ADAL" clId="{F757D297-224C-46B2-BA6A-62A320D4B11F}" dt="2020-09-29T22:22:18.496" v="4680" actId="20577"/>
        <pc:sldMkLst>
          <pc:docMk/>
          <pc:sldMk cId="322523303" sldId="609"/>
        </pc:sldMkLst>
        <pc:spChg chg="mod">
          <ac:chgData name="Briggs, David@CalOES" userId="cf9d06e5-e4c1-4697-9b7f-a08d7c7e5b0f" providerId="ADAL" clId="{F757D297-224C-46B2-BA6A-62A320D4B11F}" dt="2020-09-29T22:22:18.496" v="4680" actId="20577"/>
          <ac:spMkLst>
            <pc:docMk/>
            <pc:sldMk cId="322523303" sldId="609"/>
            <ac:spMk id="2" creationId="{00000000-0000-0000-0000-000000000000}"/>
          </ac:spMkLst>
        </pc:spChg>
        <pc:spChg chg="mod">
          <ac:chgData name="Briggs, David@CalOES" userId="cf9d06e5-e4c1-4697-9b7f-a08d7c7e5b0f" providerId="ADAL" clId="{F757D297-224C-46B2-BA6A-62A320D4B11F}" dt="2020-09-29T22:21:54.196" v="4679" actId="20577"/>
          <ac:spMkLst>
            <pc:docMk/>
            <pc:sldMk cId="322523303" sldId="609"/>
            <ac:spMk id="4" creationId="{00000000-0000-0000-0000-000000000000}"/>
          </ac:spMkLst>
        </pc:spChg>
      </pc:sldChg>
      <pc:sldChg chg="modSp add">
        <pc:chgData name="Briggs, David@CalOES" userId="cf9d06e5-e4c1-4697-9b7f-a08d7c7e5b0f" providerId="ADAL" clId="{F757D297-224C-46B2-BA6A-62A320D4B11F}" dt="2020-09-29T22:23:29.494" v="4685" actId="6549"/>
        <pc:sldMkLst>
          <pc:docMk/>
          <pc:sldMk cId="1718122127" sldId="610"/>
        </pc:sldMkLst>
        <pc:spChg chg="mod">
          <ac:chgData name="Briggs, David@CalOES" userId="cf9d06e5-e4c1-4697-9b7f-a08d7c7e5b0f" providerId="ADAL" clId="{F757D297-224C-46B2-BA6A-62A320D4B11F}" dt="2020-09-29T22:23:13.922" v="4683" actId="20577"/>
          <ac:spMkLst>
            <pc:docMk/>
            <pc:sldMk cId="1718122127" sldId="610"/>
            <ac:spMk id="2" creationId="{00000000-0000-0000-0000-000000000000}"/>
          </ac:spMkLst>
        </pc:spChg>
        <pc:spChg chg="mod">
          <ac:chgData name="Briggs, David@CalOES" userId="cf9d06e5-e4c1-4697-9b7f-a08d7c7e5b0f" providerId="ADAL" clId="{F757D297-224C-46B2-BA6A-62A320D4B11F}" dt="2020-09-29T22:23:29.494" v="4685" actId="6549"/>
          <ac:spMkLst>
            <pc:docMk/>
            <pc:sldMk cId="1718122127" sldId="610"/>
            <ac:spMk id="4" creationId="{00000000-0000-0000-0000-000000000000}"/>
          </ac:spMkLst>
        </pc:spChg>
      </pc:sldChg>
      <pc:sldChg chg="modSp add">
        <pc:chgData name="Briggs, David@CalOES" userId="cf9d06e5-e4c1-4697-9b7f-a08d7c7e5b0f" providerId="ADAL" clId="{F757D297-224C-46B2-BA6A-62A320D4B11F}" dt="2020-09-29T22:24:38.413" v="4691" actId="6549"/>
        <pc:sldMkLst>
          <pc:docMk/>
          <pc:sldMk cId="1483582234" sldId="611"/>
        </pc:sldMkLst>
        <pc:spChg chg="mod">
          <ac:chgData name="Briggs, David@CalOES" userId="cf9d06e5-e4c1-4697-9b7f-a08d7c7e5b0f" providerId="ADAL" clId="{F757D297-224C-46B2-BA6A-62A320D4B11F}" dt="2020-09-29T22:24:23.461" v="4689" actId="20577"/>
          <ac:spMkLst>
            <pc:docMk/>
            <pc:sldMk cId="1483582234" sldId="611"/>
            <ac:spMk id="2" creationId="{00000000-0000-0000-0000-000000000000}"/>
          </ac:spMkLst>
        </pc:spChg>
        <pc:spChg chg="mod">
          <ac:chgData name="Briggs, David@CalOES" userId="cf9d06e5-e4c1-4697-9b7f-a08d7c7e5b0f" providerId="ADAL" clId="{F757D297-224C-46B2-BA6A-62A320D4B11F}" dt="2020-09-29T22:24:38.413" v="4691" actId="6549"/>
          <ac:spMkLst>
            <pc:docMk/>
            <pc:sldMk cId="1483582234" sldId="611"/>
            <ac:spMk id="4" creationId="{00000000-0000-0000-0000-000000000000}"/>
          </ac:spMkLst>
        </pc:spChg>
      </pc:sldChg>
      <pc:sldChg chg="modSp add">
        <pc:chgData name="Briggs, David@CalOES" userId="cf9d06e5-e4c1-4697-9b7f-a08d7c7e5b0f" providerId="ADAL" clId="{F757D297-224C-46B2-BA6A-62A320D4B11F}" dt="2020-09-30T00:00:38.119" v="9342" actId="20577"/>
        <pc:sldMkLst>
          <pc:docMk/>
          <pc:sldMk cId="1230455355" sldId="612"/>
        </pc:sldMkLst>
        <pc:spChg chg="mod">
          <ac:chgData name="Briggs, David@CalOES" userId="cf9d06e5-e4c1-4697-9b7f-a08d7c7e5b0f" providerId="ADAL" clId="{F757D297-224C-46B2-BA6A-62A320D4B11F}" dt="2020-09-29T22:27:40.659" v="4708" actId="20577"/>
          <ac:spMkLst>
            <pc:docMk/>
            <pc:sldMk cId="1230455355" sldId="612"/>
            <ac:spMk id="2" creationId="{00000000-0000-0000-0000-000000000000}"/>
          </ac:spMkLst>
        </pc:spChg>
        <pc:spChg chg="mod">
          <ac:chgData name="Briggs, David@CalOES" userId="cf9d06e5-e4c1-4697-9b7f-a08d7c7e5b0f" providerId="ADAL" clId="{F757D297-224C-46B2-BA6A-62A320D4B11F}" dt="2020-09-30T00:00:38.119" v="9342" actId="20577"/>
          <ac:spMkLst>
            <pc:docMk/>
            <pc:sldMk cId="1230455355" sldId="612"/>
            <ac:spMk id="3" creationId="{00000000-0000-0000-0000-000000000000}"/>
          </ac:spMkLst>
        </pc:spChg>
      </pc:sldChg>
      <pc:sldChg chg="modSp add">
        <pc:chgData name="Briggs, David@CalOES" userId="cf9d06e5-e4c1-4697-9b7f-a08d7c7e5b0f" providerId="ADAL" clId="{F757D297-224C-46B2-BA6A-62A320D4B11F}" dt="2020-09-29T22:32:06.512" v="4723" actId="20577"/>
        <pc:sldMkLst>
          <pc:docMk/>
          <pc:sldMk cId="941133798" sldId="613"/>
        </pc:sldMkLst>
        <pc:spChg chg="mod">
          <ac:chgData name="Briggs, David@CalOES" userId="cf9d06e5-e4c1-4697-9b7f-a08d7c7e5b0f" providerId="ADAL" clId="{F757D297-224C-46B2-BA6A-62A320D4B11F}" dt="2020-09-29T22:32:00.369" v="4722" actId="20577"/>
          <ac:spMkLst>
            <pc:docMk/>
            <pc:sldMk cId="941133798" sldId="613"/>
            <ac:spMk id="2" creationId="{00000000-0000-0000-0000-000000000000}"/>
          </ac:spMkLst>
        </pc:spChg>
        <pc:spChg chg="mod">
          <ac:chgData name="Briggs, David@CalOES" userId="cf9d06e5-e4c1-4697-9b7f-a08d7c7e5b0f" providerId="ADAL" clId="{F757D297-224C-46B2-BA6A-62A320D4B11F}" dt="2020-09-29T22:32:06.512" v="4723" actId="20577"/>
          <ac:spMkLst>
            <pc:docMk/>
            <pc:sldMk cId="941133798" sldId="613"/>
            <ac:spMk id="3" creationId="{00000000-0000-0000-0000-000000000000}"/>
          </ac:spMkLst>
        </pc:spChg>
      </pc:sldChg>
      <pc:sldChg chg="addSp delSp modSp add">
        <pc:chgData name="Briggs, David@CalOES" userId="cf9d06e5-e4c1-4697-9b7f-a08d7c7e5b0f" providerId="ADAL" clId="{F757D297-224C-46B2-BA6A-62A320D4B11F}" dt="2020-10-01T15:09:16.492" v="11997" actId="13244"/>
        <pc:sldMkLst>
          <pc:docMk/>
          <pc:sldMk cId="1765949627" sldId="614"/>
        </pc:sldMkLst>
        <pc:spChg chg="mod">
          <ac:chgData name="Briggs, David@CalOES" userId="cf9d06e5-e4c1-4697-9b7f-a08d7c7e5b0f" providerId="ADAL" clId="{F757D297-224C-46B2-BA6A-62A320D4B11F}" dt="2020-10-01T15:09:16.492" v="11997" actId="13244"/>
          <ac:spMkLst>
            <pc:docMk/>
            <pc:sldMk cId="1765949627" sldId="614"/>
            <ac:spMk id="2" creationId="{00000000-0000-0000-0000-000000000000}"/>
          </ac:spMkLst>
        </pc:spChg>
        <pc:spChg chg="del mod">
          <ac:chgData name="Briggs, David@CalOES" userId="cf9d06e5-e4c1-4697-9b7f-a08d7c7e5b0f" providerId="ADAL" clId="{F757D297-224C-46B2-BA6A-62A320D4B11F}" dt="2020-09-29T23:50:24.029" v="8858" actId="478"/>
          <ac:spMkLst>
            <pc:docMk/>
            <pc:sldMk cId="1765949627" sldId="614"/>
            <ac:spMk id="3" creationId="{00000000-0000-0000-0000-000000000000}"/>
          </ac:spMkLst>
        </pc:spChg>
        <pc:spChg chg="del mod">
          <ac:chgData name="Briggs, David@CalOES" userId="cf9d06e5-e4c1-4697-9b7f-a08d7c7e5b0f" providerId="ADAL" clId="{F757D297-224C-46B2-BA6A-62A320D4B11F}" dt="2020-09-29T23:50:22.632" v="8857" actId="478"/>
          <ac:spMkLst>
            <pc:docMk/>
            <pc:sldMk cId="1765949627" sldId="614"/>
            <ac:spMk id="5" creationId="{00000000-0000-0000-0000-000000000000}"/>
          </ac:spMkLst>
        </pc:spChg>
        <pc:spChg chg="add del mod">
          <ac:chgData name="Briggs, David@CalOES" userId="cf9d06e5-e4c1-4697-9b7f-a08d7c7e5b0f" providerId="ADAL" clId="{F757D297-224C-46B2-BA6A-62A320D4B11F}" dt="2020-09-29T22:59:05.649" v="5065"/>
          <ac:spMkLst>
            <pc:docMk/>
            <pc:sldMk cId="1765949627" sldId="614"/>
            <ac:spMk id="6" creationId="{E5B2D1EB-BFF6-40C7-AFD3-4BFC820B8DC9}"/>
          </ac:spMkLst>
        </pc:spChg>
        <pc:spChg chg="del mod">
          <ac:chgData name="Briggs, David@CalOES" userId="cf9d06e5-e4c1-4697-9b7f-a08d7c7e5b0f" providerId="ADAL" clId="{F757D297-224C-46B2-BA6A-62A320D4B11F}" dt="2020-09-29T23:50:25.663" v="8859" actId="478"/>
          <ac:spMkLst>
            <pc:docMk/>
            <pc:sldMk cId="1765949627" sldId="614"/>
            <ac:spMk id="7" creationId="{00000000-0000-0000-0000-000000000000}"/>
          </ac:spMkLst>
        </pc:spChg>
        <pc:spChg chg="del mod">
          <ac:chgData name="Briggs, David@CalOES" userId="cf9d06e5-e4c1-4697-9b7f-a08d7c7e5b0f" providerId="ADAL" clId="{F757D297-224C-46B2-BA6A-62A320D4B11F}" dt="2020-09-29T23:50:28.096" v="8860" actId="478"/>
          <ac:spMkLst>
            <pc:docMk/>
            <pc:sldMk cId="1765949627" sldId="614"/>
            <ac:spMk id="8" creationId="{00000000-0000-0000-0000-000000000000}"/>
          </ac:spMkLst>
        </pc:spChg>
        <pc:spChg chg="add mod">
          <ac:chgData name="Briggs, David@CalOES" userId="cf9d06e5-e4c1-4697-9b7f-a08d7c7e5b0f" providerId="ADAL" clId="{F757D297-224C-46B2-BA6A-62A320D4B11F}" dt="2020-10-01T14:57:26.550" v="11934" actId="1076"/>
          <ac:spMkLst>
            <pc:docMk/>
            <pc:sldMk cId="1765949627" sldId="614"/>
            <ac:spMk id="9" creationId="{91F88613-EC3B-415F-8E9A-FBFA6FBFB85D}"/>
          </ac:spMkLst>
        </pc:spChg>
        <pc:spChg chg="mod">
          <ac:chgData name="Briggs, David@CalOES" userId="cf9d06e5-e4c1-4697-9b7f-a08d7c7e5b0f" providerId="ADAL" clId="{F757D297-224C-46B2-BA6A-62A320D4B11F}" dt="2020-10-01T15:04:17.089" v="11978" actId="13244"/>
          <ac:spMkLst>
            <pc:docMk/>
            <pc:sldMk cId="1765949627" sldId="614"/>
            <ac:spMk id="11" creationId="{00000000-0000-0000-0000-000000000000}"/>
          </ac:spMkLst>
        </pc:spChg>
        <pc:spChg chg="add mod">
          <ac:chgData name="Briggs, David@CalOES" userId="cf9d06e5-e4c1-4697-9b7f-a08d7c7e5b0f" providerId="ADAL" clId="{F757D297-224C-46B2-BA6A-62A320D4B11F}" dt="2020-10-01T14:58:09.703" v="11937" actId="1076"/>
          <ac:spMkLst>
            <pc:docMk/>
            <pc:sldMk cId="1765949627" sldId="614"/>
            <ac:spMk id="14" creationId="{BF7969C4-D73E-4402-989E-30EB00DEF728}"/>
          </ac:spMkLst>
        </pc:spChg>
        <pc:spChg chg="add mod">
          <ac:chgData name="Briggs, David@CalOES" userId="cf9d06e5-e4c1-4697-9b7f-a08d7c7e5b0f" providerId="ADAL" clId="{F757D297-224C-46B2-BA6A-62A320D4B11F}" dt="2020-10-01T14:58:09.703" v="11937" actId="1076"/>
          <ac:spMkLst>
            <pc:docMk/>
            <pc:sldMk cId="1765949627" sldId="614"/>
            <ac:spMk id="15" creationId="{D06794A5-FC4C-495A-9FF2-5D3C334CCE83}"/>
          </ac:spMkLst>
        </pc:spChg>
        <pc:spChg chg="add mod">
          <ac:chgData name="Briggs, David@CalOES" userId="cf9d06e5-e4c1-4697-9b7f-a08d7c7e5b0f" providerId="ADAL" clId="{F757D297-224C-46B2-BA6A-62A320D4B11F}" dt="2020-10-01T14:58:15.231" v="11938" actId="1076"/>
          <ac:spMkLst>
            <pc:docMk/>
            <pc:sldMk cId="1765949627" sldId="614"/>
            <ac:spMk id="16" creationId="{7ABFD38E-D50A-4C22-B6CD-2C084A88B660}"/>
          </ac:spMkLst>
        </pc:spChg>
        <pc:spChg chg="add mod">
          <ac:chgData name="Briggs, David@CalOES" userId="cf9d06e5-e4c1-4697-9b7f-a08d7c7e5b0f" providerId="ADAL" clId="{F757D297-224C-46B2-BA6A-62A320D4B11F}" dt="2020-10-01T14:58:15.231" v="11938" actId="1076"/>
          <ac:spMkLst>
            <pc:docMk/>
            <pc:sldMk cId="1765949627" sldId="614"/>
            <ac:spMk id="17" creationId="{F2548E1B-F4A1-4248-8C6D-B1C1B0A53565}"/>
          </ac:spMkLst>
        </pc:spChg>
        <pc:spChg chg="add del mod">
          <ac:chgData name="Briggs, David@CalOES" userId="cf9d06e5-e4c1-4697-9b7f-a08d7c7e5b0f" providerId="ADAL" clId="{F757D297-224C-46B2-BA6A-62A320D4B11F}" dt="2020-09-30T15:13:00.921" v="9775"/>
          <ac:spMkLst>
            <pc:docMk/>
            <pc:sldMk cId="1765949627" sldId="614"/>
            <ac:spMk id="18" creationId="{2C340D27-D203-4679-BEC8-79AFE288C374}"/>
          </ac:spMkLst>
        </pc:spChg>
        <pc:picChg chg="del">
          <ac:chgData name="Briggs, David@CalOES" userId="cf9d06e5-e4c1-4697-9b7f-a08d7c7e5b0f" providerId="ADAL" clId="{F757D297-224C-46B2-BA6A-62A320D4B11F}" dt="2020-09-29T22:59:02.753" v="5064"/>
          <ac:picMkLst>
            <pc:docMk/>
            <pc:sldMk cId="1765949627" sldId="614"/>
            <ac:picMk id="4" creationId="{00000000-0000-0000-0000-000000000000}"/>
          </ac:picMkLst>
        </pc:picChg>
        <pc:picChg chg="add mod">
          <ac:chgData name="Briggs, David@CalOES" userId="cf9d06e5-e4c1-4697-9b7f-a08d7c7e5b0f" providerId="ADAL" clId="{F757D297-224C-46B2-BA6A-62A320D4B11F}" dt="2020-09-30T19:00:59.894" v="11793" actId="13244"/>
          <ac:picMkLst>
            <pc:docMk/>
            <pc:sldMk cId="1765949627" sldId="614"/>
            <ac:picMk id="10" creationId="{8E2F6739-FC8C-40BE-B5BA-864CC564A148}"/>
          </ac:picMkLst>
        </pc:picChg>
        <pc:picChg chg="add del mod ord">
          <ac:chgData name="Briggs, David@CalOES" userId="cf9d06e5-e4c1-4697-9b7f-a08d7c7e5b0f" providerId="ADAL" clId="{F757D297-224C-46B2-BA6A-62A320D4B11F}" dt="2020-10-01T14:58:02.359" v="11936" actId="1076"/>
          <ac:picMkLst>
            <pc:docMk/>
            <pc:sldMk cId="1765949627" sldId="614"/>
            <ac:picMk id="12" creationId="{5B1F4642-7D8F-42CE-84E2-D8E80A0F3047}"/>
          </ac:picMkLst>
        </pc:picChg>
        <pc:picChg chg="mod">
          <ac:chgData name="Briggs, David@CalOES" userId="cf9d06e5-e4c1-4697-9b7f-a08d7c7e5b0f" providerId="ADAL" clId="{F757D297-224C-46B2-BA6A-62A320D4B11F}" dt="2020-09-30T19:00:57.596" v="11792" actId="13244"/>
          <ac:picMkLst>
            <pc:docMk/>
            <pc:sldMk cId="1765949627" sldId="614"/>
            <ac:picMk id="13" creationId="{BC0D435E-1DAB-4E08-A2E6-B610249835F1}"/>
          </ac:picMkLst>
        </pc:picChg>
        <pc:picChg chg="add del mod">
          <ac:chgData name="Briggs, David@CalOES" userId="cf9d06e5-e4c1-4697-9b7f-a08d7c7e5b0f" providerId="ADAL" clId="{F757D297-224C-46B2-BA6A-62A320D4B11F}" dt="2020-09-30T15:12:58.082" v="9772"/>
          <ac:picMkLst>
            <pc:docMk/>
            <pc:sldMk cId="1765949627" sldId="614"/>
            <ac:picMk id="19" creationId="{D04D9F70-8BC4-46AC-9C21-4ADC054F8409}"/>
          </ac:picMkLst>
        </pc:picChg>
      </pc:sldChg>
      <pc:sldChg chg="delSp modSp add del">
        <pc:chgData name="Briggs, David@CalOES" userId="cf9d06e5-e4c1-4697-9b7f-a08d7c7e5b0f" providerId="ADAL" clId="{F757D297-224C-46B2-BA6A-62A320D4B11F}" dt="2020-09-30T18:55:37.949" v="11769" actId="2696"/>
        <pc:sldMkLst>
          <pc:docMk/>
          <pc:sldMk cId="1129966268" sldId="615"/>
        </pc:sldMkLst>
        <pc:spChg chg="del">
          <ac:chgData name="Briggs, David@CalOES" userId="cf9d06e5-e4c1-4697-9b7f-a08d7c7e5b0f" providerId="ADAL" clId="{F757D297-224C-46B2-BA6A-62A320D4B11F}" dt="2020-09-30T18:42:12.380" v="11069" actId="478"/>
          <ac:spMkLst>
            <pc:docMk/>
            <pc:sldMk cId="1129966268" sldId="615"/>
            <ac:spMk id="3" creationId="{405224EB-BE8F-4F1B-9947-17EAE0483942}"/>
          </ac:spMkLst>
        </pc:spChg>
        <pc:picChg chg="mod">
          <ac:chgData name="Briggs, David@CalOES" userId="cf9d06e5-e4c1-4697-9b7f-a08d7c7e5b0f" providerId="ADAL" clId="{F757D297-224C-46B2-BA6A-62A320D4B11F}" dt="2020-09-29T23:38:40.659" v="8780" actId="962"/>
          <ac:picMkLst>
            <pc:docMk/>
            <pc:sldMk cId="1129966268" sldId="615"/>
            <ac:picMk id="4" creationId="{913AD164-290F-4FA0-9F6F-F766AACBB676}"/>
          </ac:picMkLst>
        </pc:picChg>
      </pc:sldChg>
      <pc:sldChg chg="addSp delSp modSp add del mod setBg">
        <pc:chgData name="Briggs, David@CalOES" userId="cf9d06e5-e4c1-4697-9b7f-a08d7c7e5b0f" providerId="ADAL" clId="{F757D297-224C-46B2-BA6A-62A320D4B11F}" dt="2020-09-30T16:06:32.358" v="9952" actId="2696"/>
        <pc:sldMkLst>
          <pc:docMk/>
          <pc:sldMk cId="1072731412" sldId="616"/>
        </pc:sldMkLst>
        <pc:spChg chg="mod">
          <ac:chgData name="Briggs, David@CalOES" userId="cf9d06e5-e4c1-4697-9b7f-a08d7c7e5b0f" providerId="ADAL" clId="{F757D297-224C-46B2-BA6A-62A320D4B11F}" dt="2020-09-30T16:03:38.518" v="9937"/>
          <ac:spMkLst>
            <pc:docMk/>
            <pc:sldMk cId="1072731412" sldId="616"/>
            <ac:spMk id="2" creationId="{F26B9A4A-B674-4A6A-B654-8BF1EA0134CC}"/>
          </ac:spMkLst>
        </pc:spChg>
        <pc:spChg chg="del">
          <ac:chgData name="Briggs, David@CalOES" userId="cf9d06e5-e4c1-4697-9b7f-a08d7c7e5b0f" providerId="ADAL" clId="{F757D297-224C-46B2-BA6A-62A320D4B11F}" dt="2020-09-30T15:16:00.938" v="9797" actId="3680"/>
          <ac:spMkLst>
            <pc:docMk/>
            <pc:sldMk cId="1072731412" sldId="616"/>
            <ac:spMk id="3" creationId="{3BE473C9-7F28-4536-93F8-F62481ECD694}"/>
          </ac:spMkLst>
        </pc:spChg>
        <pc:spChg chg="mod">
          <ac:chgData name="Briggs, David@CalOES" userId="cf9d06e5-e4c1-4697-9b7f-a08d7c7e5b0f" providerId="ADAL" clId="{F757D297-224C-46B2-BA6A-62A320D4B11F}" dt="2020-09-30T16:03:23.315" v="9936" actId="26606"/>
          <ac:spMkLst>
            <pc:docMk/>
            <pc:sldMk cId="1072731412" sldId="616"/>
            <ac:spMk id="4" creationId="{2DD5283C-9DCA-4B12-8A30-1E047839BF3D}"/>
          </ac:spMkLst>
        </pc:spChg>
        <pc:spChg chg="add del mod">
          <ac:chgData name="Briggs, David@CalOES" userId="cf9d06e5-e4c1-4697-9b7f-a08d7c7e5b0f" providerId="ADAL" clId="{F757D297-224C-46B2-BA6A-62A320D4B11F}" dt="2020-09-30T16:02:52.649" v="9933"/>
          <ac:spMkLst>
            <pc:docMk/>
            <pc:sldMk cId="1072731412" sldId="616"/>
            <ac:spMk id="8" creationId="{FAC5CAB2-F26B-43F8-9175-E6D7803D40E0}"/>
          </ac:spMkLst>
        </pc:spChg>
        <pc:spChg chg="add">
          <ac:chgData name="Briggs, David@CalOES" userId="cf9d06e5-e4c1-4697-9b7f-a08d7c7e5b0f" providerId="ADAL" clId="{F757D297-224C-46B2-BA6A-62A320D4B11F}" dt="2020-09-30T16:03:23.315" v="9936" actId="26606"/>
          <ac:spMkLst>
            <pc:docMk/>
            <pc:sldMk cId="1072731412" sldId="616"/>
            <ac:spMk id="14" creationId="{A4AC5506-6312-4701-8D3C-40187889A947}"/>
          </ac:spMkLst>
        </pc:spChg>
        <pc:graphicFrameChg chg="add del mod ord modGraphic">
          <ac:chgData name="Briggs, David@CalOES" userId="cf9d06e5-e4c1-4697-9b7f-a08d7c7e5b0f" providerId="ADAL" clId="{F757D297-224C-46B2-BA6A-62A320D4B11F}" dt="2020-09-30T15:20:23.770" v="9932" actId="478"/>
          <ac:graphicFrameMkLst>
            <pc:docMk/>
            <pc:sldMk cId="1072731412" sldId="616"/>
            <ac:graphicFrameMk id="5" creationId="{4B067B67-B5ED-4575-B755-265A818BD79F}"/>
          </ac:graphicFrameMkLst>
        </pc:graphicFrameChg>
        <pc:graphicFrameChg chg="add mod modGraphic">
          <ac:chgData name="Briggs, David@CalOES" userId="cf9d06e5-e4c1-4697-9b7f-a08d7c7e5b0f" providerId="ADAL" clId="{F757D297-224C-46B2-BA6A-62A320D4B11F}" dt="2020-09-30T16:04:16.832" v="9941" actId="14100"/>
          <ac:graphicFrameMkLst>
            <pc:docMk/>
            <pc:sldMk cId="1072731412" sldId="616"/>
            <ac:graphicFrameMk id="9" creationId="{77D3052E-2A33-4B96-B46C-E78CE10C17EB}"/>
          </ac:graphicFrameMkLst>
        </pc:graphicFrameChg>
      </pc:sldChg>
      <pc:sldChg chg="addSp delSp modSp add del">
        <pc:chgData name="Briggs, David@CalOES" userId="cf9d06e5-e4c1-4697-9b7f-a08d7c7e5b0f" providerId="ADAL" clId="{F757D297-224C-46B2-BA6A-62A320D4B11F}" dt="2020-10-01T17:22:20.912" v="12085" actId="962"/>
        <pc:sldMkLst>
          <pc:docMk/>
          <pc:sldMk cId="2409063170" sldId="617"/>
        </pc:sldMkLst>
        <pc:spChg chg="mod">
          <ac:chgData name="Briggs, David@CalOES" userId="cf9d06e5-e4c1-4697-9b7f-a08d7c7e5b0f" providerId="ADAL" clId="{F757D297-224C-46B2-BA6A-62A320D4B11F}" dt="2020-09-30T18:42:36.688" v="11071" actId="20577"/>
          <ac:spMkLst>
            <pc:docMk/>
            <pc:sldMk cId="2409063170" sldId="617"/>
            <ac:spMk id="2" creationId="{00000000-0000-0000-0000-000000000000}"/>
          </ac:spMkLst>
        </pc:spChg>
        <pc:spChg chg="del">
          <ac:chgData name="Briggs, David@CalOES" userId="cf9d06e5-e4c1-4697-9b7f-a08d7c7e5b0f" providerId="ADAL" clId="{F757D297-224C-46B2-BA6A-62A320D4B11F}" dt="2020-09-30T16:25:18.636" v="9964" actId="478"/>
          <ac:spMkLst>
            <pc:docMk/>
            <pc:sldMk cId="2409063170" sldId="617"/>
            <ac:spMk id="3" creationId="{405224EB-BE8F-4F1B-9947-17EAE0483942}"/>
          </ac:spMkLst>
        </pc:spChg>
        <pc:spChg chg="add del mod">
          <ac:chgData name="Briggs, David@CalOES" userId="cf9d06e5-e4c1-4697-9b7f-a08d7c7e5b0f" providerId="ADAL" clId="{F757D297-224C-46B2-BA6A-62A320D4B11F}" dt="2020-10-01T15:55:42.334" v="12000" actId="478"/>
          <ac:spMkLst>
            <pc:docMk/>
            <pc:sldMk cId="2409063170" sldId="617"/>
            <ac:spMk id="4" creationId="{940592F0-55FA-4051-A5B1-B638F3B4B793}"/>
          </ac:spMkLst>
        </pc:spChg>
        <pc:spChg chg="add del mod">
          <ac:chgData name="Briggs, David@CalOES" userId="cf9d06e5-e4c1-4697-9b7f-a08d7c7e5b0f" providerId="ADAL" clId="{F757D297-224C-46B2-BA6A-62A320D4B11F}" dt="2020-09-30T16:24:42.244" v="9960"/>
          <ac:spMkLst>
            <pc:docMk/>
            <pc:sldMk cId="2409063170" sldId="617"/>
            <ac:spMk id="8" creationId="{3AF2FAC0-8C6E-4F87-A848-84F2F76E4399}"/>
          </ac:spMkLst>
        </pc:spChg>
        <pc:spChg chg="add del mod">
          <ac:chgData name="Briggs, David@CalOES" userId="cf9d06e5-e4c1-4697-9b7f-a08d7c7e5b0f" providerId="ADAL" clId="{F757D297-224C-46B2-BA6A-62A320D4B11F}" dt="2020-09-30T17:33:26.689" v="10073"/>
          <ac:spMkLst>
            <pc:docMk/>
            <pc:sldMk cId="2409063170" sldId="617"/>
            <ac:spMk id="12" creationId="{E4DB27D9-B28B-4DC3-A944-11246ED24465}"/>
          </ac:spMkLst>
        </pc:spChg>
        <pc:spChg chg="add del mod">
          <ac:chgData name="Briggs, David@CalOES" userId="cf9d06e5-e4c1-4697-9b7f-a08d7c7e5b0f" providerId="ADAL" clId="{F757D297-224C-46B2-BA6A-62A320D4B11F}" dt="2020-09-30T17:36:48.424" v="10089"/>
          <ac:spMkLst>
            <pc:docMk/>
            <pc:sldMk cId="2409063170" sldId="617"/>
            <ac:spMk id="16" creationId="{AECE0672-FC5E-4641-940D-717C7EE60C40}"/>
          </ac:spMkLst>
        </pc:spChg>
        <pc:spChg chg="add del mod">
          <ac:chgData name="Briggs, David@CalOES" userId="cf9d06e5-e4c1-4697-9b7f-a08d7c7e5b0f" providerId="ADAL" clId="{F757D297-224C-46B2-BA6A-62A320D4B11F}" dt="2020-09-30T17:45:11.729" v="10129"/>
          <ac:spMkLst>
            <pc:docMk/>
            <pc:sldMk cId="2409063170" sldId="617"/>
            <ac:spMk id="20" creationId="{47A57403-B20B-4C62-8861-EEB9F2BC5365}"/>
          </ac:spMkLst>
        </pc:spChg>
        <pc:spChg chg="add del mod">
          <ac:chgData name="Briggs, David@CalOES" userId="cf9d06e5-e4c1-4697-9b7f-a08d7c7e5b0f" providerId="ADAL" clId="{F757D297-224C-46B2-BA6A-62A320D4B11F}" dt="2020-09-30T17:48:51.718" v="10149"/>
          <ac:spMkLst>
            <pc:docMk/>
            <pc:sldMk cId="2409063170" sldId="617"/>
            <ac:spMk id="24" creationId="{3A49D7FB-1E34-4F3E-A4C4-8430F150FA67}"/>
          </ac:spMkLst>
        </pc:spChg>
        <pc:graphicFrameChg chg="add del mod modGraphic">
          <ac:chgData name="Briggs, David@CalOES" userId="cf9d06e5-e4c1-4697-9b7f-a08d7c7e5b0f" providerId="ADAL" clId="{F757D297-224C-46B2-BA6A-62A320D4B11F}" dt="2020-09-30T16:21:43.151" v="9957" actId="478"/>
          <ac:graphicFrameMkLst>
            <pc:docMk/>
            <pc:sldMk cId="2409063170" sldId="617"/>
            <ac:graphicFrameMk id="6" creationId="{A745FE73-FB7F-4A56-A733-2F52969EE709}"/>
          </ac:graphicFrameMkLst>
        </pc:graphicFrameChg>
        <pc:graphicFrameChg chg="add del mod">
          <ac:chgData name="Briggs, David@CalOES" userId="cf9d06e5-e4c1-4697-9b7f-a08d7c7e5b0f" providerId="ADAL" clId="{F757D297-224C-46B2-BA6A-62A320D4B11F}" dt="2020-09-30T16:22:01.647" v="9959"/>
          <ac:graphicFrameMkLst>
            <pc:docMk/>
            <pc:sldMk cId="2409063170" sldId="617"/>
            <ac:graphicFrameMk id="9" creationId="{25AEE1B9-3C3A-411F-804E-115B0C429C0E}"/>
          </ac:graphicFrameMkLst>
        </pc:graphicFrameChg>
        <pc:graphicFrameChg chg="add del mod modGraphic">
          <ac:chgData name="Briggs, David@CalOES" userId="cf9d06e5-e4c1-4697-9b7f-a08d7c7e5b0f" providerId="ADAL" clId="{F757D297-224C-46B2-BA6A-62A320D4B11F}" dt="2020-09-30T17:33:13.092" v="10070" actId="478"/>
          <ac:graphicFrameMkLst>
            <pc:docMk/>
            <pc:sldMk cId="2409063170" sldId="617"/>
            <ac:graphicFrameMk id="10" creationId="{9811C265-C02B-42DB-9DA1-0287BDED3155}"/>
          </ac:graphicFrameMkLst>
        </pc:graphicFrameChg>
        <pc:graphicFrameChg chg="add del mod">
          <ac:chgData name="Briggs, David@CalOES" userId="cf9d06e5-e4c1-4697-9b7f-a08d7c7e5b0f" providerId="ADAL" clId="{F757D297-224C-46B2-BA6A-62A320D4B11F}" dt="2020-09-30T17:33:23.714" v="10072"/>
          <ac:graphicFrameMkLst>
            <pc:docMk/>
            <pc:sldMk cId="2409063170" sldId="617"/>
            <ac:graphicFrameMk id="13" creationId="{9C646283-B871-4CD8-AA5B-1B6D3041C582}"/>
          </ac:graphicFrameMkLst>
        </pc:graphicFrameChg>
        <pc:graphicFrameChg chg="add del mod modGraphic">
          <ac:chgData name="Briggs, David@CalOES" userId="cf9d06e5-e4c1-4697-9b7f-a08d7c7e5b0f" providerId="ADAL" clId="{F757D297-224C-46B2-BA6A-62A320D4B11F}" dt="2020-09-30T17:36:34.946" v="10086" actId="478"/>
          <ac:graphicFrameMkLst>
            <pc:docMk/>
            <pc:sldMk cId="2409063170" sldId="617"/>
            <ac:graphicFrameMk id="14" creationId="{5AB5ACA3-AE0D-42A7-ADDD-F41D394E0B38}"/>
          </ac:graphicFrameMkLst>
        </pc:graphicFrameChg>
        <pc:graphicFrameChg chg="add del mod">
          <ac:chgData name="Briggs, David@CalOES" userId="cf9d06e5-e4c1-4697-9b7f-a08d7c7e5b0f" providerId="ADAL" clId="{F757D297-224C-46B2-BA6A-62A320D4B11F}" dt="2020-09-30T17:36:45.860" v="10088"/>
          <ac:graphicFrameMkLst>
            <pc:docMk/>
            <pc:sldMk cId="2409063170" sldId="617"/>
            <ac:graphicFrameMk id="17" creationId="{676AAFD8-632E-4886-A8EF-AB37B4F27FC2}"/>
          </ac:graphicFrameMkLst>
        </pc:graphicFrameChg>
        <pc:graphicFrameChg chg="add del mod modGraphic">
          <ac:chgData name="Briggs, David@CalOES" userId="cf9d06e5-e4c1-4697-9b7f-a08d7c7e5b0f" providerId="ADAL" clId="{F757D297-224C-46B2-BA6A-62A320D4B11F}" dt="2020-09-30T17:44:58.747" v="10128" actId="478"/>
          <ac:graphicFrameMkLst>
            <pc:docMk/>
            <pc:sldMk cId="2409063170" sldId="617"/>
            <ac:graphicFrameMk id="18" creationId="{6E6711B9-919B-4194-B3E5-73B4343BFB1C}"/>
          </ac:graphicFrameMkLst>
        </pc:graphicFrameChg>
        <pc:graphicFrameChg chg="add del mod modGraphic">
          <ac:chgData name="Briggs, David@CalOES" userId="cf9d06e5-e4c1-4697-9b7f-a08d7c7e5b0f" providerId="ADAL" clId="{F757D297-224C-46B2-BA6A-62A320D4B11F}" dt="2020-09-30T17:48:42.774" v="10148" actId="478"/>
          <ac:graphicFrameMkLst>
            <pc:docMk/>
            <pc:sldMk cId="2409063170" sldId="617"/>
            <ac:graphicFrameMk id="21" creationId="{4ABB3D2B-D9DB-48B2-9E48-16D7AAB19B6B}"/>
          </ac:graphicFrameMkLst>
        </pc:graphicFrameChg>
        <pc:graphicFrameChg chg="add del">
          <ac:chgData name="Briggs, David@CalOES" userId="cf9d06e5-e4c1-4697-9b7f-a08d7c7e5b0f" providerId="ADAL" clId="{F757D297-224C-46B2-BA6A-62A320D4B11F}" dt="2020-09-30T17:47:30.028" v="10146"/>
          <ac:graphicFrameMkLst>
            <pc:docMk/>
            <pc:sldMk cId="2409063170" sldId="617"/>
            <ac:graphicFrameMk id="22" creationId="{E3D93106-8712-4447-ACCB-98FD842B156C}"/>
          </ac:graphicFrameMkLst>
        </pc:graphicFrameChg>
        <pc:graphicFrameChg chg="add del mod modGraphic">
          <ac:chgData name="Briggs, David@CalOES" userId="cf9d06e5-e4c1-4697-9b7f-a08d7c7e5b0f" providerId="ADAL" clId="{F757D297-224C-46B2-BA6A-62A320D4B11F}" dt="2020-10-01T15:55:33.856" v="11998" actId="478"/>
          <ac:graphicFrameMkLst>
            <pc:docMk/>
            <pc:sldMk cId="2409063170" sldId="617"/>
            <ac:graphicFrameMk id="25" creationId="{1564C19F-98FC-42B7-B0B6-4B0A88A3EF9C}"/>
          </ac:graphicFrameMkLst>
        </pc:graphicFrameChg>
        <pc:picChg chg="add del">
          <ac:chgData name="Briggs, David@CalOES" userId="cf9d06e5-e4c1-4697-9b7f-a08d7c7e5b0f" providerId="ADAL" clId="{F757D297-224C-46B2-BA6A-62A320D4B11F}" dt="2020-09-30T16:04:55.354" v="9946" actId="478"/>
          <ac:picMkLst>
            <pc:docMk/>
            <pc:sldMk cId="2409063170" sldId="617"/>
            <ac:picMk id="4" creationId="{913AD164-290F-4FA0-9F6F-F766AACBB676}"/>
          </ac:picMkLst>
        </pc:picChg>
        <pc:picChg chg="add mod">
          <ac:chgData name="Briggs, David@CalOES" userId="cf9d06e5-e4c1-4697-9b7f-a08d7c7e5b0f" providerId="ADAL" clId="{F757D297-224C-46B2-BA6A-62A320D4B11F}" dt="2020-10-01T17:22:20.912" v="12085" actId="962"/>
          <ac:picMkLst>
            <pc:docMk/>
            <pc:sldMk cId="2409063170" sldId="617"/>
            <ac:picMk id="6" creationId="{955878A5-0D84-452F-BCFD-98102E24BDB7}"/>
          </ac:picMkLst>
        </pc:picChg>
      </pc:sldChg>
      <pc:sldChg chg="addSp delSp modSp add del">
        <pc:chgData name="Briggs, David@CalOES" userId="cf9d06e5-e4c1-4697-9b7f-a08d7c7e5b0f" providerId="ADAL" clId="{F757D297-224C-46B2-BA6A-62A320D4B11F}" dt="2020-09-30T17:41:09.745" v="10108" actId="2696"/>
        <pc:sldMkLst>
          <pc:docMk/>
          <pc:sldMk cId="327907441" sldId="618"/>
        </pc:sldMkLst>
        <pc:spChg chg="mod">
          <ac:chgData name="Briggs, David@CalOES" userId="cf9d06e5-e4c1-4697-9b7f-a08d7c7e5b0f" providerId="ADAL" clId="{F757D297-224C-46B2-BA6A-62A320D4B11F}" dt="2020-09-30T16:59:34.451" v="10016" actId="20577"/>
          <ac:spMkLst>
            <pc:docMk/>
            <pc:sldMk cId="327907441" sldId="618"/>
            <ac:spMk id="2" creationId="{00000000-0000-0000-0000-000000000000}"/>
          </ac:spMkLst>
        </pc:spChg>
        <pc:spChg chg="add del mod">
          <ac:chgData name="Briggs, David@CalOES" userId="cf9d06e5-e4c1-4697-9b7f-a08d7c7e5b0f" providerId="ADAL" clId="{F757D297-224C-46B2-BA6A-62A320D4B11F}" dt="2020-09-30T17:28:06.712" v="10046"/>
          <ac:spMkLst>
            <pc:docMk/>
            <pc:sldMk cId="327907441" sldId="618"/>
            <ac:spMk id="4" creationId="{4E07B0E1-6405-4340-8A2D-807EDBD5A2B2}"/>
          </ac:spMkLst>
        </pc:spChg>
        <pc:graphicFrameChg chg="add mod modGraphic">
          <ac:chgData name="Briggs, David@CalOES" userId="cf9d06e5-e4c1-4697-9b7f-a08d7c7e5b0f" providerId="ADAL" clId="{F757D297-224C-46B2-BA6A-62A320D4B11F}" dt="2020-09-30T17:34:12.119" v="10075" actId="20577"/>
          <ac:graphicFrameMkLst>
            <pc:docMk/>
            <pc:sldMk cId="327907441" sldId="618"/>
            <ac:graphicFrameMk id="6" creationId="{77DB9C57-4D4C-4DF3-98DB-999A75B16C4F}"/>
          </ac:graphicFrameMkLst>
        </pc:graphicFrameChg>
        <pc:graphicFrameChg chg="del mod modGraphic">
          <ac:chgData name="Briggs, David@CalOES" userId="cf9d06e5-e4c1-4697-9b7f-a08d7c7e5b0f" providerId="ADAL" clId="{F757D297-224C-46B2-BA6A-62A320D4B11F}" dt="2020-09-30T17:27:46.648" v="10045" actId="478"/>
          <ac:graphicFrameMkLst>
            <pc:docMk/>
            <pc:sldMk cId="327907441" sldId="618"/>
            <ac:graphicFrameMk id="10" creationId="{9811C265-C02B-42DB-9DA1-0287BDED3155}"/>
          </ac:graphicFrameMkLst>
        </pc:graphicFrameChg>
      </pc:sldChg>
      <pc:sldChg chg="add del">
        <pc:chgData name="Briggs, David@CalOES" userId="cf9d06e5-e4c1-4697-9b7f-a08d7c7e5b0f" providerId="ADAL" clId="{F757D297-224C-46B2-BA6A-62A320D4B11F}" dt="2020-09-30T17:41:15.076" v="10109" actId="2696"/>
        <pc:sldMkLst>
          <pc:docMk/>
          <pc:sldMk cId="1491820564" sldId="619"/>
        </pc:sldMkLst>
      </pc:sldChg>
      <pc:sldChg chg="addSp delSp modSp add">
        <pc:chgData name="Briggs, David@CalOES" userId="cf9d06e5-e4c1-4697-9b7f-a08d7c7e5b0f" providerId="ADAL" clId="{F757D297-224C-46B2-BA6A-62A320D4B11F}" dt="2020-10-01T17:22:31.792" v="12109" actId="962"/>
        <pc:sldMkLst>
          <pc:docMk/>
          <pc:sldMk cId="2338623045" sldId="620"/>
        </pc:sldMkLst>
        <pc:spChg chg="mod">
          <ac:chgData name="Briggs, David@CalOES" userId="cf9d06e5-e4c1-4697-9b7f-a08d7c7e5b0f" providerId="ADAL" clId="{F757D297-224C-46B2-BA6A-62A320D4B11F}" dt="2020-09-30T17:41:42.785" v="10111" actId="20577"/>
          <ac:spMkLst>
            <pc:docMk/>
            <pc:sldMk cId="2338623045" sldId="620"/>
            <ac:spMk id="2" creationId="{00000000-0000-0000-0000-000000000000}"/>
          </ac:spMkLst>
        </pc:spChg>
        <pc:spChg chg="add del mod">
          <ac:chgData name="Briggs, David@CalOES" userId="cf9d06e5-e4c1-4697-9b7f-a08d7c7e5b0f" providerId="ADAL" clId="{F757D297-224C-46B2-BA6A-62A320D4B11F}" dt="2020-10-01T15:56:45.485" v="12005" actId="478"/>
          <ac:spMkLst>
            <pc:docMk/>
            <pc:sldMk cId="2338623045" sldId="620"/>
            <ac:spMk id="4" creationId="{7CE109B9-70E9-4F54-842D-0C1EAE1C6B4D}"/>
          </ac:spMkLst>
        </pc:spChg>
        <pc:spChg chg="add del mod">
          <ac:chgData name="Briggs, David@CalOES" userId="cf9d06e5-e4c1-4697-9b7f-a08d7c7e5b0f" providerId="ADAL" clId="{F757D297-224C-46B2-BA6A-62A320D4B11F}" dt="2020-09-30T17:42:06.227" v="10114"/>
          <ac:spMkLst>
            <pc:docMk/>
            <pc:sldMk cId="2338623045" sldId="620"/>
            <ac:spMk id="4" creationId="{EEFEFCCA-EFF3-4F64-97F1-F12F6361F18F}"/>
          </ac:spMkLst>
        </pc:spChg>
        <pc:spChg chg="add del mod">
          <ac:chgData name="Briggs, David@CalOES" userId="cf9d06e5-e4c1-4697-9b7f-a08d7c7e5b0f" providerId="ADAL" clId="{F757D297-224C-46B2-BA6A-62A320D4B11F}" dt="2020-09-30T17:50:28.657" v="10158"/>
          <ac:spMkLst>
            <pc:docMk/>
            <pc:sldMk cId="2338623045" sldId="620"/>
            <ac:spMk id="8" creationId="{D5ECD4FF-A504-40A5-B4BE-09A574E8E68C}"/>
          </ac:spMkLst>
        </pc:spChg>
        <pc:graphicFrameChg chg="add del mod modGraphic">
          <ac:chgData name="Briggs, David@CalOES" userId="cf9d06e5-e4c1-4697-9b7f-a08d7c7e5b0f" providerId="ADAL" clId="{F757D297-224C-46B2-BA6A-62A320D4B11F}" dt="2020-09-30T17:50:06.823" v="10157" actId="478"/>
          <ac:graphicFrameMkLst>
            <pc:docMk/>
            <pc:sldMk cId="2338623045" sldId="620"/>
            <ac:graphicFrameMk id="6" creationId="{C6F4ACB2-5D6A-4773-ABD7-B3587F0FAE17}"/>
          </ac:graphicFrameMkLst>
        </pc:graphicFrameChg>
        <pc:graphicFrameChg chg="add del mod modGraphic">
          <ac:chgData name="Briggs, David@CalOES" userId="cf9d06e5-e4c1-4697-9b7f-a08d7c7e5b0f" providerId="ADAL" clId="{F757D297-224C-46B2-BA6A-62A320D4B11F}" dt="2020-10-01T15:56:36.916" v="12003" actId="478"/>
          <ac:graphicFrameMkLst>
            <pc:docMk/>
            <pc:sldMk cId="2338623045" sldId="620"/>
            <ac:graphicFrameMk id="9" creationId="{BB2DBB9E-7CB3-4633-A2F9-AD9A77410B86}"/>
          </ac:graphicFrameMkLst>
        </pc:graphicFrameChg>
        <pc:graphicFrameChg chg="del modGraphic">
          <ac:chgData name="Briggs, David@CalOES" userId="cf9d06e5-e4c1-4697-9b7f-a08d7c7e5b0f" providerId="ADAL" clId="{F757D297-224C-46B2-BA6A-62A320D4B11F}" dt="2020-09-30T17:41:54.612" v="10113" actId="478"/>
          <ac:graphicFrameMkLst>
            <pc:docMk/>
            <pc:sldMk cId="2338623045" sldId="620"/>
            <ac:graphicFrameMk id="18" creationId="{6E6711B9-919B-4194-B3E5-73B4343BFB1C}"/>
          </ac:graphicFrameMkLst>
        </pc:graphicFrameChg>
        <pc:picChg chg="add mod">
          <ac:chgData name="Briggs, David@CalOES" userId="cf9d06e5-e4c1-4697-9b7f-a08d7c7e5b0f" providerId="ADAL" clId="{F757D297-224C-46B2-BA6A-62A320D4B11F}" dt="2020-10-01T17:22:31.792" v="12109" actId="962"/>
          <ac:picMkLst>
            <pc:docMk/>
            <pc:sldMk cId="2338623045" sldId="620"/>
            <ac:picMk id="6" creationId="{7522BAC8-3D0C-4E6C-B447-B76ACE64840E}"/>
          </ac:picMkLst>
        </pc:picChg>
      </pc:sldChg>
      <pc:sldChg chg="addSp delSp modSp add">
        <pc:chgData name="Briggs, David@CalOES" userId="cf9d06e5-e4c1-4697-9b7f-a08d7c7e5b0f" providerId="ADAL" clId="{F757D297-224C-46B2-BA6A-62A320D4B11F}" dt="2020-10-01T17:22:39.733" v="12129" actId="962"/>
        <pc:sldMkLst>
          <pc:docMk/>
          <pc:sldMk cId="1371525364" sldId="621"/>
        </pc:sldMkLst>
        <pc:spChg chg="mod">
          <ac:chgData name="Briggs, David@CalOES" userId="cf9d06e5-e4c1-4697-9b7f-a08d7c7e5b0f" providerId="ADAL" clId="{F757D297-224C-46B2-BA6A-62A320D4B11F}" dt="2020-09-30T17:52:29.486" v="10169" actId="20577"/>
          <ac:spMkLst>
            <pc:docMk/>
            <pc:sldMk cId="1371525364" sldId="621"/>
            <ac:spMk id="2" creationId="{00000000-0000-0000-0000-000000000000}"/>
          </ac:spMkLst>
        </pc:spChg>
        <pc:spChg chg="add del mod">
          <ac:chgData name="Briggs, David@CalOES" userId="cf9d06e5-e4c1-4697-9b7f-a08d7c7e5b0f" providerId="ADAL" clId="{F757D297-224C-46B2-BA6A-62A320D4B11F}" dt="2020-09-30T17:53:23.980" v="10171"/>
          <ac:spMkLst>
            <pc:docMk/>
            <pc:sldMk cId="1371525364" sldId="621"/>
            <ac:spMk id="4" creationId="{19579CEF-6FD0-4E39-8B0A-87D763D9C5FA}"/>
          </ac:spMkLst>
        </pc:spChg>
        <pc:spChg chg="add del mod">
          <ac:chgData name="Briggs, David@CalOES" userId="cf9d06e5-e4c1-4697-9b7f-a08d7c7e5b0f" providerId="ADAL" clId="{F757D297-224C-46B2-BA6A-62A320D4B11F}" dt="2020-10-01T16:00:50.418" v="12009" actId="478"/>
          <ac:spMkLst>
            <pc:docMk/>
            <pc:sldMk cId="1371525364" sldId="621"/>
            <ac:spMk id="4" creationId="{6E9EA595-2E35-40F4-9E38-D89F331E811B}"/>
          </ac:spMkLst>
        </pc:spChg>
        <pc:graphicFrameChg chg="add del mod modGraphic">
          <ac:chgData name="Briggs, David@CalOES" userId="cf9d06e5-e4c1-4697-9b7f-a08d7c7e5b0f" providerId="ADAL" clId="{F757D297-224C-46B2-BA6A-62A320D4B11F}" dt="2020-10-01T16:00:45.869" v="12008" actId="478"/>
          <ac:graphicFrameMkLst>
            <pc:docMk/>
            <pc:sldMk cId="1371525364" sldId="621"/>
            <ac:graphicFrameMk id="6" creationId="{EF374724-94F0-49CC-AA1D-66EACC4B7884}"/>
          </ac:graphicFrameMkLst>
        </pc:graphicFrameChg>
        <pc:graphicFrameChg chg="del">
          <ac:chgData name="Briggs, David@CalOES" userId="cf9d06e5-e4c1-4697-9b7f-a08d7c7e5b0f" providerId="ADAL" clId="{F757D297-224C-46B2-BA6A-62A320D4B11F}" dt="2020-09-30T17:52:33.735" v="10170" actId="478"/>
          <ac:graphicFrameMkLst>
            <pc:docMk/>
            <pc:sldMk cId="1371525364" sldId="621"/>
            <ac:graphicFrameMk id="9" creationId="{BB2DBB9E-7CB3-4633-A2F9-AD9A77410B86}"/>
          </ac:graphicFrameMkLst>
        </pc:graphicFrameChg>
        <pc:picChg chg="add mod">
          <ac:chgData name="Briggs, David@CalOES" userId="cf9d06e5-e4c1-4697-9b7f-a08d7c7e5b0f" providerId="ADAL" clId="{F757D297-224C-46B2-BA6A-62A320D4B11F}" dt="2020-10-01T17:22:39.733" v="12129" actId="962"/>
          <ac:picMkLst>
            <pc:docMk/>
            <pc:sldMk cId="1371525364" sldId="621"/>
            <ac:picMk id="7" creationId="{07806505-0FB3-4465-9770-9A198BE0C58D}"/>
          </ac:picMkLst>
        </pc:picChg>
      </pc:sldChg>
      <pc:sldChg chg="addSp delSp modSp add">
        <pc:chgData name="Briggs, David@CalOES" userId="cf9d06e5-e4c1-4697-9b7f-a08d7c7e5b0f" providerId="ADAL" clId="{F757D297-224C-46B2-BA6A-62A320D4B11F}" dt="2020-10-01T17:22:49.689" v="12153" actId="962"/>
        <pc:sldMkLst>
          <pc:docMk/>
          <pc:sldMk cId="2234090456" sldId="622"/>
        </pc:sldMkLst>
        <pc:spChg chg="mod">
          <ac:chgData name="Briggs, David@CalOES" userId="cf9d06e5-e4c1-4697-9b7f-a08d7c7e5b0f" providerId="ADAL" clId="{F757D297-224C-46B2-BA6A-62A320D4B11F}" dt="2020-09-30T17:57:49.162" v="10189" actId="20577"/>
          <ac:spMkLst>
            <pc:docMk/>
            <pc:sldMk cId="2234090456" sldId="622"/>
            <ac:spMk id="2" creationId="{00000000-0000-0000-0000-000000000000}"/>
          </ac:spMkLst>
        </pc:spChg>
        <pc:spChg chg="add del mod">
          <ac:chgData name="Briggs, David@CalOES" userId="cf9d06e5-e4c1-4697-9b7f-a08d7c7e5b0f" providerId="ADAL" clId="{F757D297-224C-46B2-BA6A-62A320D4B11F}" dt="2020-10-01T16:02:35.119" v="12014" actId="478"/>
          <ac:spMkLst>
            <pc:docMk/>
            <pc:sldMk cId="2234090456" sldId="622"/>
            <ac:spMk id="4" creationId="{D460C256-3069-410B-9F49-15F22A7EBFAF}"/>
          </ac:spMkLst>
        </pc:spChg>
        <pc:spChg chg="add del mod">
          <ac:chgData name="Briggs, David@CalOES" userId="cf9d06e5-e4c1-4697-9b7f-a08d7c7e5b0f" providerId="ADAL" clId="{F757D297-224C-46B2-BA6A-62A320D4B11F}" dt="2020-09-30T17:58:10.295" v="10191"/>
          <ac:spMkLst>
            <pc:docMk/>
            <pc:sldMk cId="2234090456" sldId="622"/>
            <ac:spMk id="4" creationId="{E3FF54D4-FE4F-4362-BCE1-2809B0FF83E5}"/>
          </ac:spMkLst>
        </pc:spChg>
        <pc:spChg chg="mod">
          <ac:chgData name="Briggs, David@CalOES" userId="cf9d06e5-e4c1-4697-9b7f-a08d7c7e5b0f" providerId="ADAL" clId="{F757D297-224C-46B2-BA6A-62A320D4B11F}" dt="2020-10-01T17:06:07.655" v="12061" actId="255"/>
          <ac:spMkLst>
            <pc:docMk/>
            <pc:sldMk cId="2234090456" sldId="622"/>
            <ac:spMk id="5" creationId="{00000000-0000-0000-0000-000000000000}"/>
          </ac:spMkLst>
        </pc:spChg>
        <pc:graphicFrameChg chg="del">
          <ac:chgData name="Briggs, David@CalOES" userId="cf9d06e5-e4c1-4697-9b7f-a08d7c7e5b0f" providerId="ADAL" clId="{F757D297-224C-46B2-BA6A-62A320D4B11F}" dt="2020-09-30T17:57:59.583" v="10190" actId="478"/>
          <ac:graphicFrameMkLst>
            <pc:docMk/>
            <pc:sldMk cId="2234090456" sldId="622"/>
            <ac:graphicFrameMk id="6" creationId="{EF374724-94F0-49CC-AA1D-66EACC4B7884}"/>
          </ac:graphicFrameMkLst>
        </pc:graphicFrameChg>
        <pc:graphicFrameChg chg="add del mod modGraphic">
          <ac:chgData name="Briggs, David@CalOES" userId="cf9d06e5-e4c1-4697-9b7f-a08d7c7e5b0f" providerId="ADAL" clId="{F757D297-224C-46B2-BA6A-62A320D4B11F}" dt="2020-10-01T16:02:32.855" v="12013" actId="478"/>
          <ac:graphicFrameMkLst>
            <pc:docMk/>
            <pc:sldMk cId="2234090456" sldId="622"/>
            <ac:graphicFrameMk id="7" creationId="{CEBD8969-A6D7-4D99-B4F2-7E207D1119D6}"/>
          </ac:graphicFrameMkLst>
        </pc:graphicFrameChg>
        <pc:picChg chg="add mod">
          <ac:chgData name="Briggs, David@CalOES" userId="cf9d06e5-e4c1-4697-9b7f-a08d7c7e5b0f" providerId="ADAL" clId="{F757D297-224C-46B2-BA6A-62A320D4B11F}" dt="2020-10-01T17:22:49.689" v="12153" actId="962"/>
          <ac:picMkLst>
            <pc:docMk/>
            <pc:sldMk cId="2234090456" sldId="622"/>
            <ac:picMk id="6" creationId="{A146C5A5-F2AB-4FED-817E-CECB6F61FC73}"/>
          </ac:picMkLst>
        </pc:picChg>
      </pc:sldChg>
      <pc:sldChg chg="addSp delSp modSp add del">
        <pc:chgData name="Briggs, David@CalOES" userId="cf9d06e5-e4c1-4697-9b7f-a08d7c7e5b0f" providerId="ADAL" clId="{F757D297-224C-46B2-BA6A-62A320D4B11F}" dt="2020-10-01T15:02:38.030" v="11977" actId="2696"/>
        <pc:sldMkLst>
          <pc:docMk/>
          <pc:sldMk cId="4247080823" sldId="623"/>
        </pc:sldMkLst>
        <pc:spChg chg="del">
          <ac:chgData name="Briggs, David@CalOES" userId="cf9d06e5-e4c1-4697-9b7f-a08d7c7e5b0f" providerId="ADAL" clId="{F757D297-224C-46B2-BA6A-62A320D4B11F}" dt="2020-10-01T15:02:23.111" v="11975" actId="3680"/>
          <ac:spMkLst>
            <pc:docMk/>
            <pc:sldMk cId="4247080823" sldId="623"/>
            <ac:spMk id="4" creationId="{EA44119C-2215-4B72-97F0-AD81C8FC0CD8}"/>
          </ac:spMkLst>
        </pc:spChg>
        <pc:graphicFrameChg chg="add mod ord modGraphic">
          <ac:chgData name="Briggs, David@CalOES" userId="cf9d06e5-e4c1-4697-9b7f-a08d7c7e5b0f" providerId="ADAL" clId="{F757D297-224C-46B2-BA6A-62A320D4B11F}" dt="2020-10-01T15:02:26.108" v="11976"/>
          <ac:graphicFrameMkLst>
            <pc:docMk/>
            <pc:sldMk cId="4247080823" sldId="623"/>
            <ac:graphicFrameMk id="5" creationId="{F396ADE3-5F60-4903-8696-97E8992B161D}"/>
          </ac:graphicFrameMkLst>
        </pc:graphicFrameChg>
      </pc:sldChg>
      <pc:sldMasterChg chg="modSldLayout">
        <pc:chgData name="Briggs, David@CalOES" userId="cf9d06e5-e4c1-4697-9b7f-a08d7c7e5b0f" providerId="ADAL" clId="{F757D297-224C-46B2-BA6A-62A320D4B11F}" dt="2020-10-01T17:09:08.492" v="12065" actId="207"/>
        <pc:sldMasterMkLst>
          <pc:docMk/>
          <pc:sldMasterMk cId="462829885" sldId="2147483648"/>
        </pc:sldMasterMkLst>
        <pc:sldLayoutChg chg="addSp delSp modSp">
          <pc:chgData name="Briggs, David@CalOES" userId="cf9d06e5-e4c1-4697-9b7f-a08d7c7e5b0f" providerId="ADAL" clId="{F757D297-224C-46B2-BA6A-62A320D4B11F}" dt="2020-10-01T17:09:08.492" v="12065" actId="207"/>
          <pc:sldLayoutMkLst>
            <pc:docMk/>
            <pc:sldMasterMk cId="462829885" sldId="2147483648"/>
            <pc:sldLayoutMk cId="3477418947" sldId="2147483650"/>
          </pc:sldLayoutMkLst>
          <pc:spChg chg="add del">
            <ac:chgData name="Briggs, David@CalOES" userId="cf9d06e5-e4c1-4697-9b7f-a08d7c7e5b0f" providerId="ADAL" clId="{F757D297-224C-46B2-BA6A-62A320D4B11F}" dt="2020-10-01T14:55:06.534" v="11809" actId="11529"/>
            <ac:spMkLst>
              <pc:docMk/>
              <pc:sldMasterMk cId="462829885" sldId="2147483648"/>
              <pc:sldLayoutMk cId="3477418947" sldId="2147483650"/>
              <ac:spMk id="4" creationId="{7A27B789-DD7A-4F92-957D-1D42FEE99E39}"/>
            </ac:spMkLst>
          </pc:spChg>
          <pc:spChg chg="add del mod">
            <ac:chgData name="Briggs, David@CalOES" userId="cf9d06e5-e4c1-4697-9b7f-a08d7c7e5b0f" providerId="ADAL" clId="{F757D297-224C-46B2-BA6A-62A320D4B11F}" dt="2020-10-01T14:55:09.759" v="11810"/>
            <ac:spMkLst>
              <pc:docMk/>
              <pc:sldMasterMk cId="462829885" sldId="2147483648"/>
              <pc:sldLayoutMk cId="3477418947" sldId="2147483650"/>
              <ac:spMk id="5" creationId="{D1374FCA-A933-41CA-8B70-C833E735269C}"/>
            </ac:spMkLst>
          </pc:spChg>
          <pc:spChg chg="mod">
            <ac:chgData name="Briggs, David@CalOES" userId="cf9d06e5-e4c1-4697-9b7f-a08d7c7e5b0f" providerId="ADAL" clId="{F757D297-224C-46B2-BA6A-62A320D4B11F}" dt="2020-10-01T17:09:08.492" v="12065" actId="207"/>
            <ac:spMkLst>
              <pc:docMk/>
              <pc:sldMasterMk cId="462829885" sldId="2147483648"/>
              <pc:sldLayoutMk cId="3477418947" sldId="2147483650"/>
              <ac:spMk id="14" creationId="{00000000-0000-0000-0000-000000000000}"/>
            </ac:spMkLst>
          </pc:spChg>
        </pc:sldLayoutChg>
        <pc:sldLayoutChg chg="addSp delSp modSp">
          <pc:chgData name="Briggs, David@CalOES" userId="cf9d06e5-e4c1-4697-9b7f-a08d7c7e5b0f" providerId="ADAL" clId="{F757D297-224C-46B2-BA6A-62A320D4B11F}" dt="2020-10-01T15:00:08.296" v="11972" actId="20577"/>
          <pc:sldLayoutMkLst>
            <pc:docMk/>
            <pc:sldMasterMk cId="462829885" sldId="2147483648"/>
            <pc:sldLayoutMk cId="2812494308" sldId="2147483662"/>
          </pc:sldLayoutMkLst>
          <pc:spChg chg="mod">
            <ac:chgData name="Briggs, David@CalOES" userId="cf9d06e5-e4c1-4697-9b7f-a08d7c7e5b0f" providerId="ADAL" clId="{F757D297-224C-46B2-BA6A-62A320D4B11F}" dt="2020-10-01T15:00:08.296" v="11972" actId="20577"/>
            <ac:spMkLst>
              <pc:docMk/>
              <pc:sldMasterMk cId="462829885" sldId="2147483648"/>
              <pc:sldLayoutMk cId="2812494308" sldId="2147483662"/>
              <ac:spMk id="2" creationId="{7057B713-7BE7-492A-A20C-1AEB36528F81}"/>
            </ac:spMkLst>
          </pc:spChg>
          <pc:spChg chg="add del">
            <ac:chgData name="Briggs, David@CalOES" userId="cf9d06e5-e4c1-4697-9b7f-a08d7c7e5b0f" providerId="ADAL" clId="{F757D297-224C-46B2-BA6A-62A320D4B11F}" dt="2020-10-01T14:59:52.394" v="11939" actId="11529"/>
            <ac:spMkLst>
              <pc:docMk/>
              <pc:sldMasterMk cId="462829885" sldId="2147483648"/>
              <pc:sldLayoutMk cId="2812494308" sldId="2147483662"/>
              <ac:spMk id="6" creationId="{49F61C6D-61D9-40B1-B5D8-DAB77B9785AB}"/>
            </ac:spMkLst>
          </pc:spChg>
          <pc:spChg chg="add mod">
            <ac:chgData name="Briggs, David@CalOES" userId="cf9d06e5-e4c1-4697-9b7f-a08d7c7e5b0f" providerId="ADAL" clId="{F757D297-224C-46B2-BA6A-62A320D4B11F}" dt="2020-10-01T14:59:52.394" v="11939" actId="11529"/>
            <ac:spMkLst>
              <pc:docMk/>
              <pc:sldMasterMk cId="462829885" sldId="2147483648"/>
              <pc:sldLayoutMk cId="2812494308" sldId="2147483662"/>
              <ac:spMk id="7" creationId="{D77B70F4-8938-4CED-A89C-2F2EABC7279E}"/>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352C93A1-5F4D-46B3-9EED-1931D314E7BB}" type="datetimeFigureOut">
              <a:rPr lang="en-US" smtClean="0"/>
              <a:t>10/1/2020</a:t>
            </a:fld>
            <a:endParaRPr lang="en-US" dirty="0"/>
          </a:p>
        </p:txBody>
      </p:sp>
      <p:sp>
        <p:nvSpPr>
          <p:cNvPr id="4" name="Footer Placeholder 3"/>
          <p:cNvSpPr>
            <a:spLocks noGrp="1"/>
          </p:cNvSpPr>
          <p:nvPr>
            <p:ph type="ftr" sz="quarter" idx="2"/>
          </p:nvPr>
        </p:nvSpPr>
        <p:spPr>
          <a:xfrm>
            <a:off x="1" y="8829675"/>
            <a:ext cx="2982913"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A7128F62-697E-4D8A-9045-A4CFF782792E}" type="slidenum">
              <a:rPr lang="en-US" smtClean="0"/>
              <a:t>‹#›</a:t>
            </a:fld>
            <a:endParaRPr lang="en-US" dirty="0"/>
          </a:p>
        </p:txBody>
      </p:sp>
    </p:spTree>
    <p:extLst>
      <p:ext uri="{BB962C8B-B14F-4D97-AF65-F5344CB8AC3E}">
        <p14:creationId xmlns:p14="http://schemas.microsoft.com/office/powerpoint/2010/main" val="66418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3" y="0"/>
            <a:ext cx="2982119" cy="464820"/>
          </a:xfrm>
          <a:prstGeom prst="rect">
            <a:avLst/>
          </a:prstGeom>
        </p:spPr>
        <p:txBody>
          <a:bodyPr vert="horz" lIns="92446" tIns="46223" rIns="92446" bIns="46223" rtlCol="0"/>
          <a:lstStyle>
            <a:lvl1pPr algn="r">
              <a:defRPr sz="1200"/>
            </a:lvl1pPr>
          </a:lstStyle>
          <a:p>
            <a:fld id="{724042EE-0BA2-4AC1-B58B-71BE9CB704D5}" type="datetimeFigureOut">
              <a:rPr lang="en-US" smtClean="0"/>
              <a:t>10/1/2020</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2446" tIns="46223" rIns="92446" bIns="46223" rtlCol="0" anchor="b"/>
          <a:lstStyle>
            <a:lvl1pPr algn="r">
              <a:defRPr sz="1200"/>
            </a:lvl1pPr>
          </a:lstStyle>
          <a:p>
            <a:fld id="{54F0117E-22A0-44F1-A447-43282D643019}" type="slidenum">
              <a:rPr lang="en-US" smtClean="0"/>
              <a:t>‹#›</a:t>
            </a:fld>
            <a:endParaRPr lang="en-US" dirty="0"/>
          </a:p>
        </p:txBody>
      </p:sp>
    </p:spTree>
    <p:extLst>
      <p:ext uri="{BB962C8B-B14F-4D97-AF65-F5344CB8AC3E}">
        <p14:creationId xmlns:p14="http://schemas.microsoft.com/office/powerpoint/2010/main" val="121251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921" eaLnBrk="0" hangingPunct="0">
              <a:spcBef>
                <a:spcPct val="30000"/>
              </a:spcBef>
              <a:defRPr sz="1200">
                <a:solidFill>
                  <a:schemeClr val="tx1"/>
                </a:solidFill>
                <a:latin typeface="Times New Roman" pitchFamily="18" charset="0"/>
              </a:defRPr>
            </a:lvl1pPr>
            <a:lvl2pPr marL="737077" indent="-283490" defTabSz="922921" eaLnBrk="0" hangingPunct="0">
              <a:spcBef>
                <a:spcPct val="30000"/>
              </a:spcBef>
              <a:defRPr sz="1200">
                <a:solidFill>
                  <a:schemeClr val="tx1"/>
                </a:solidFill>
                <a:latin typeface="Times New Roman" pitchFamily="18" charset="0"/>
              </a:defRPr>
            </a:lvl2pPr>
            <a:lvl3pPr marL="1133964" indent="-226793" defTabSz="922921" eaLnBrk="0" hangingPunct="0">
              <a:spcBef>
                <a:spcPct val="30000"/>
              </a:spcBef>
              <a:defRPr sz="1200">
                <a:solidFill>
                  <a:schemeClr val="tx1"/>
                </a:solidFill>
                <a:latin typeface="Times New Roman" pitchFamily="18" charset="0"/>
              </a:defRPr>
            </a:lvl3pPr>
            <a:lvl4pPr marL="1587549" indent="-226793" defTabSz="922921" eaLnBrk="0" hangingPunct="0">
              <a:spcBef>
                <a:spcPct val="30000"/>
              </a:spcBef>
              <a:defRPr sz="1200">
                <a:solidFill>
                  <a:schemeClr val="tx1"/>
                </a:solidFill>
                <a:latin typeface="Times New Roman" pitchFamily="18" charset="0"/>
              </a:defRPr>
            </a:lvl4pPr>
            <a:lvl5pPr marL="2041135" indent="-226793" defTabSz="922921" eaLnBrk="0" hangingPunct="0">
              <a:spcBef>
                <a:spcPct val="30000"/>
              </a:spcBef>
              <a:defRPr sz="1200">
                <a:solidFill>
                  <a:schemeClr val="tx1"/>
                </a:solidFill>
                <a:latin typeface="Times New Roman" pitchFamily="18" charset="0"/>
              </a:defRPr>
            </a:lvl5pPr>
            <a:lvl6pPr marL="2494720" indent="-226793" defTabSz="922921" eaLnBrk="0" fontAlgn="base" hangingPunct="0">
              <a:spcBef>
                <a:spcPct val="30000"/>
              </a:spcBef>
              <a:spcAft>
                <a:spcPct val="0"/>
              </a:spcAft>
              <a:defRPr sz="1200">
                <a:solidFill>
                  <a:schemeClr val="tx1"/>
                </a:solidFill>
                <a:latin typeface="Times New Roman" pitchFamily="18" charset="0"/>
              </a:defRPr>
            </a:lvl6pPr>
            <a:lvl7pPr marL="2948305" indent="-226793" defTabSz="922921" eaLnBrk="0" fontAlgn="base" hangingPunct="0">
              <a:spcBef>
                <a:spcPct val="30000"/>
              </a:spcBef>
              <a:spcAft>
                <a:spcPct val="0"/>
              </a:spcAft>
              <a:defRPr sz="1200">
                <a:solidFill>
                  <a:schemeClr val="tx1"/>
                </a:solidFill>
                <a:latin typeface="Times New Roman" pitchFamily="18" charset="0"/>
              </a:defRPr>
            </a:lvl7pPr>
            <a:lvl8pPr marL="3401892" indent="-226793" defTabSz="922921" eaLnBrk="0" fontAlgn="base" hangingPunct="0">
              <a:spcBef>
                <a:spcPct val="30000"/>
              </a:spcBef>
              <a:spcAft>
                <a:spcPct val="0"/>
              </a:spcAft>
              <a:defRPr sz="1200">
                <a:solidFill>
                  <a:schemeClr val="tx1"/>
                </a:solidFill>
                <a:latin typeface="Times New Roman" pitchFamily="18" charset="0"/>
              </a:defRPr>
            </a:lvl8pPr>
            <a:lvl9pPr marL="3855477" indent="-226793" defTabSz="922921"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8BAA95-87C3-4816-97B1-B6929019FF19}" type="slidenum">
              <a:rPr lang="en-US" altLang="en-US" smtClean="0"/>
              <a:pPr eaLnBrk="1" hangingPunct="1">
                <a:spcBef>
                  <a:spcPct val="0"/>
                </a:spcBef>
              </a:pPr>
              <a:t>1</a:t>
            </a:fld>
            <a:endParaRPr lang="en-US" altLang="en-US" dirty="0"/>
          </a:p>
        </p:txBody>
      </p:sp>
      <p:sp>
        <p:nvSpPr>
          <p:cNvPr id="73731" name="Rectangle 2"/>
          <p:cNvSpPr>
            <a:spLocks noGrp="1" noRot="1" noChangeAspect="1" noChangeArrowheads="1" noTextEdit="1"/>
          </p:cNvSpPr>
          <p:nvPr>
            <p:ph type="sldImg"/>
          </p:nvPr>
        </p:nvSpPr>
        <p:spPr>
          <a:xfrm>
            <a:off x="1476375" y="614363"/>
            <a:ext cx="3898900" cy="2925762"/>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lIns="91035" tIns="45519" rIns="91035" bIns="45519"/>
          <a:lstStyle/>
          <a:p>
            <a:pPr eaLnBrk="1" hangingPunct="1"/>
            <a:endParaRPr lang="en-US" altLang="en-US" dirty="0"/>
          </a:p>
        </p:txBody>
      </p:sp>
    </p:spTree>
    <p:extLst>
      <p:ext uri="{BB962C8B-B14F-4D97-AF65-F5344CB8AC3E}">
        <p14:creationId xmlns:p14="http://schemas.microsoft.com/office/powerpoint/2010/main" val="3986157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2</a:t>
            </a:fld>
            <a:endParaRPr lang="en-US" dirty="0"/>
          </a:p>
        </p:txBody>
      </p:sp>
    </p:spTree>
    <p:extLst>
      <p:ext uri="{BB962C8B-B14F-4D97-AF65-F5344CB8AC3E}">
        <p14:creationId xmlns:p14="http://schemas.microsoft.com/office/powerpoint/2010/main" val="137060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3</a:t>
            </a:fld>
            <a:endParaRPr lang="en-US" dirty="0"/>
          </a:p>
        </p:txBody>
      </p:sp>
    </p:spTree>
    <p:extLst>
      <p:ext uri="{BB962C8B-B14F-4D97-AF65-F5344CB8AC3E}">
        <p14:creationId xmlns:p14="http://schemas.microsoft.com/office/powerpoint/2010/main" val="1741116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F0117E-22A0-44F1-A447-43282D643019}" type="slidenum">
              <a:rPr lang="en-US" smtClean="0"/>
              <a:t>5</a:t>
            </a:fld>
            <a:endParaRPr lang="en-US" dirty="0"/>
          </a:p>
        </p:txBody>
      </p:sp>
    </p:spTree>
    <p:extLst>
      <p:ext uri="{BB962C8B-B14F-4D97-AF65-F5344CB8AC3E}">
        <p14:creationId xmlns:p14="http://schemas.microsoft.com/office/powerpoint/2010/main" val="70830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6</a:t>
            </a:fld>
            <a:endParaRPr lang="en-US" dirty="0"/>
          </a:p>
        </p:txBody>
      </p:sp>
    </p:spTree>
    <p:extLst>
      <p:ext uri="{BB962C8B-B14F-4D97-AF65-F5344CB8AC3E}">
        <p14:creationId xmlns:p14="http://schemas.microsoft.com/office/powerpoint/2010/main" val="579007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7</a:t>
            </a:fld>
            <a:endParaRPr lang="en-US" dirty="0"/>
          </a:p>
        </p:txBody>
      </p:sp>
    </p:spTree>
    <p:extLst>
      <p:ext uri="{BB962C8B-B14F-4D97-AF65-F5344CB8AC3E}">
        <p14:creationId xmlns:p14="http://schemas.microsoft.com/office/powerpoint/2010/main" val="361217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8</a:t>
            </a:fld>
            <a:endParaRPr lang="en-US" dirty="0"/>
          </a:p>
        </p:txBody>
      </p:sp>
    </p:spTree>
    <p:extLst>
      <p:ext uri="{BB962C8B-B14F-4D97-AF65-F5344CB8AC3E}">
        <p14:creationId xmlns:p14="http://schemas.microsoft.com/office/powerpoint/2010/main" val="3021874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9</a:t>
            </a:fld>
            <a:endParaRPr lang="en-US" dirty="0"/>
          </a:p>
        </p:txBody>
      </p:sp>
    </p:spTree>
    <p:extLst>
      <p:ext uri="{BB962C8B-B14F-4D97-AF65-F5344CB8AC3E}">
        <p14:creationId xmlns:p14="http://schemas.microsoft.com/office/powerpoint/2010/main" val="4048806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846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11</a:t>
            </a:fld>
            <a:endParaRPr lang="en-US" dirty="0"/>
          </a:p>
        </p:txBody>
      </p:sp>
    </p:spTree>
    <p:extLst>
      <p:ext uri="{BB962C8B-B14F-4D97-AF65-F5344CB8AC3E}">
        <p14:creationId xmlns:p14="http://schemas.microsoft.com/office/powerpoint/2010/main" val="1538571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12</a:t>
            </a:fld>
            <a:endParaRPr lang="en-US" dirty="0"/>
          </a:p>
        </p:txBody>
      </p:sp>
    </p:spTree>
    <p:extLst>
      <p:ext uri="{BB962C8B-B14F-4D97-AF65-F5344CB8AC3E}">
        <p14:creationId xmlns:p14="http://schemas.microsoft.com/office/powerpoint/2010/main" val="3400486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13</a:t>
            </a:fld>
            <a:endParaRPr lang="en-US" dirty="0"/>
          </a:p>
        </p:txBody>
      </p:sp>
    </p:spTree>
    <p:extLst>
      <p:ext uri="{BB962C8B-B14F-4D97-AF65-F5344CB8AC3E}">
        <p14:creationId xmlns:p14="http://schemas.microsoft.com/office/powerpoint/2010/main" val="2971197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14</a:t>
            </a:fld>
            <a:endParaRPr lang="en-US" dirty="0"/>
          </a:p>
        </p:txBody>
      </p:sp>
    </p:spTree>
    <p:extLst>
      <p:ext uri="{BB962C8B-B14F-4D97-AF65-F5344CB8AC3E}">
        <p14:creationId xmlns:p14="http://schemas.microsoft.com/office/powerpoint/2010/main" val="2658393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15</a:t>
            </a:fld>
            <a:endParaRPr lang="en-US" dirty="0"/>
          </a:p>
        </p:txBody>
      </p:sp>
    </p:spTree>
    <p:extLst>
      <p:ext uri="{BB962C8B-B14F-4D97-AF65-F5344CB8AC3E}">
        <p14:creationId xmlns:p14="http://schemas.microsoft.com/office/powerpoint/2010/main" val="3578805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16</a:t>
            </a:fld>
            <a:endParaRPr lang="en-US" dirty="0"/>
          </a:p>
        </p:txBody>
      </p:sp>
    </p:spTree>
    <p:extLst>
      <p:ext uri="{BB962C8B-B14F-4D97-AF65-F5344CB8AC3E}">
        <p14:creationId xmlns:p14="http://schemas.microsoft.com/office/powerpoint/2010/main" val="1695185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17</a:t>
            </a:fld>
            <a:endParaRPr lang="en-US" dirty="0"/>
          </a:p>
        </p:txBody>
      </p:sp>
    </p:spTree>
    <p:extLst>
      <p:ext uri="{BB962C8B-B14F-4D97-AF65-F5344CB8AC3E}">
        <p14:creationId xmlns:p14="http://schemas.microsoft.com/office/powerpoint/2010/main" val="1189105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18</a:t>
            </a:fld>
            <a:endParaRPr lang="en-US" dirty="0"/>
          </a:p>
        </p:txBody>
      </p:sp>
    </p:spTree>
    <p:extLst>
      <p:ext uri="{BB962C8B-B14F-4D97-AF65-F5344CB8AC3E}">
        <p14:creationId xmlns:p14="http://schemas.microsoft.com/office/powerpoint/2010/main" val="3130895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19</a:t>
            </a:fld>
            <a:endParaRPr lang="en-US" dirty="0"/>
          </a:p>
        </p:txBody>
      </p:sp>
    </p:spTree>
    <p:extLst>
      <p:ext uri="{BB962C8B-B14F-4D97-AF65-F5344CB8AC3E}">
        <p14:creationId xmlns:p14="http://schemas.microsoft.com/office/powerpoint/2010/main" val="2526440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SIC: 3,000 or fewer individuals identified by the State that is economically disadvantaged, with residents having an average per capita annual income NOT exceeding 80% of the national per capita income, based on the best available data. State must certify and provide documentation.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1708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SIC: 3,000 or fewer individuals identified by the State that is economically disadvantaged, with residents having an average per capita annual income NOT exceeding 80% of the national per capita income, based on the best available data. State must certify and provide documentation.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7078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4152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0790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6639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0331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0783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8472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28</a:t>
            </a:fld>
            <a:endParaRPr lang="en-US" dirty="0"/>
          </a:p>
        </p:txBody>
      </p:sp>
    </p:spTree>
    <p:extLst>
      <p:ext uri="{BB962C8B-B14F-4D97-AF65-F5344CB8AC3E}">
        <p14:creationId xmlns:p14="http://schemas.microsoft.com/office/powerpoint/2010/main" val="113294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29</a:t>
            </a:fld>
            <a:endParaRPr lang="en-US" dirty="0"/>
          </a:p>
        </p:txBody>
      </p:sp>
    </p:spTree>
    <p:extLst>
      <p:ext uri="{BB962C8B-B14F-4D97-AF65-F5344CB8AC3E}">
        <p14:creationId xmlns:p14="http://schemas.microsoft.com/office/powerpoint/2010/main" val="984421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30</a:t>
            </a:fld>
            <a:endParaRPr lang="en-US" dirty="0"/>
          </a:p>
        </p:txBody>
      </p:sp>
    </p:spTree>
    <p:extLst>
      <p:ext uri="{BB962C8B-B14F-4D97-AF65-F5344CB8AC3E}">
        <p14:creationId xmlns:p14="http://schemas.microsoft.com/office/powerpoint/2010/main" val="154747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31</a:t>
            </a:fld>
            <a:endParaRPr lang="en-US" dirty="0"/>
          </a:p>
        </p:txBody>
      </p:sp>
    </p:spTree>
    <p:extLst>
      <p:ext uri="{BB962C8B-B14F-4D97-AF65-F5344CB8AC3E}">
        <p14:creationId xmlns:p14="http://schemas.microsoft.com/office/powerpoint/2010/main" val="858758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32</a:t>
            </a:fld>
            <a:endParaRPr lang="en-US" dirty="0"/>
          </a:p>
        </p:txBody>
      </p:sp>
    </p:spTree>
    <p:extLst>
      <p:ext uri="{BB962C8B-B14F-4D97-AF65-F5344CB8AC3E}">
        <p14:creationId xmlns:p14="http://schemas.microsoft.com/office/powerpoint/2010/main" val="3406675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715944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715944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9210227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380871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41</a:t>
            </a:fld>
            <a:endParaRPr lang="en-US" dirty="0"/>
          </a:p>
        </p:txBody>
      </p:sp>
    </p:spTree>
    <p:extLst>
      <p:ext uri="{BB962C8B-B14F-4D97-AF65-F5344CB8AC3E}">
        <p14:creationId xmlns:p14="http://schemas.microsoft.com/office/powerpoint/2010/main" val="3695059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42</a:t>
            </a:fld>
            <a:endParaRPr lang="en-US" dirty="0"/>
          </a:p>
        </p:txBody>
      </p:sp>
    </p:spTree>
    <p:extLst>
      <p:ext uri="{BB962C8B-B14F-4D97-AF65-F5344CB8AC3E}">
        <p14:creationId xmlns:p14="http://schemas.microsoft.com/office/powerpoint/2010/main" val="9135096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43</a:t>
            </a:fld>
            <a:endParaRPr lang="en-US" dirty="0"/>
          </a:p>
        </p:txBody>
      </p:sp>
    </p:spTree>
    <p:extLst>
      <p:ext uri="{BB962C8B-B14F-4D97-AF65-F5344CB8AC3E}">
        <p14:creationId xmlns:p14="http://schemas.microsoft.com/office/powerpoint/2010/main" val="3351164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44</a:t>
            </a:fld>
            <a:endParaRPr lang="en-US" dirty="0"/>
          </a:p>
        </p:txBody>
      </p:sp>
    </p:spTree>
    <p:extLst>
      <p:ext uri="{BB962C8B-B14F-4D97-AF65-F5344CB8AC3E}">
        <p14:creationId xmlns:p14="http://schemas.microsoft.com/office/powerpoint/2010/main" val="19843607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45</a:t>
            </a:fld>
            <a:endParaRPr lang="en-US" dirty="0"/>
          </a:p>
        </p:txBody>
      </p:sp>
    </p:spTree>
    <p:extLst>
      <p:ext uri="{BB962C8B-B14F-4D97-AF65-F5344CB8AC3E}">
        <p14:creationId xmlns:p14="http://schemas.microsoft.com/office/powerpoint/2010/main" val="37193292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46</a:t>
            </a:fld>
            <a:endParaRPr lang="en-US" dirty="0"/>
          </a:p>
        </p:txBody>
      </p:sp>
    </p:spTree>
    <p:extLst>
      <p:ext uri="{BB962C8B-B14F-4D97-AF65-F5344CB8AC3E}">
        <p14:creationId xmlns:p14="http://schemas.microsoft.com/office/powerpoint/2010/main" val="12763698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scoring criteria is all or nothing, not partial points are awarded.</a:t>
            </a:r>
          </a:p>
        </p:txBody>
      </p:sp>
      <p:sp>
        <p:nvSpPr>
          <p:cNvPr id="4" name="Slide Number Placeholder 3"/>
          <p:cNvSpPr>
            <a:spLocks noGrp="1"/>
          </p:cNvSpPr>
          <p:nvPr>
            <p:ph type="sldNum" sz="quarter" idx="10"/>
          </p:nvPr>
        </p:nvSpPr>
        <p:spPr/>
        <p:txBody>
          <a:bodyPr/>
          <a:lstStyle/>
          <a:p>
            <a:fld id="{54F0117E-22A0-44F1-A447-43282D643019}" type="slidenum">
              <a:rPr lang="en-US" smtClean="0"/>
              <a:t>47</a:t>
            </a:fld>
            <a:endParaRPr lang="en-US" dirty="0"/>
          </a:p>
        </p:txBody>
      </p:sp>
    </p:spTree>
    <p:extLst>
      <p:ext uri="{BB962C8B-B14F-4D97-AF65-F5344CB8AC3E}">
        <p14:creationId xmlns:p14="http://schemas.microsoft.com/office/powerpoint/2010/main" val="1069737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48</a:t>
            </a:fld>
            <a:endParaRPr lang="en-US" dirty="0"/>
          </a:p>
        </p:txBody>
      </p:sp>
    </p:spTree>
    <p:extLst>
      <p:ext uri="{BB962C8B-B14F-4D97-AF65-F5344CB8AC3E}">
        <p14:creationId xmlns:p14="http://schemas.microsoft.com/office/powerpoint/2010/main" val="2007282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49</a:t>
            </a:fld>
            <a:endParaRPr lang="en-US" dirty="0"/>
          </a:p>
        </p:txBody>
      </p:sp>
    </p:spTree>
    <p:extLst>
      <p:ext uri="{BB962C8B-B14F-4D97-AF65-F5344CB8AC3E}">
        <p14:creationId xmlns:p14="http://schemas.microsoft.com/office/powerpoint/2010/main" val="1109505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50</a:t>
            </a:fld>
            <a:endParaRPr lang="en-US" dirty="0"/>
          </a:p>
        </p:txBody>
      </p:sp>
    </p:spTree>
    <p:extLst>
      <p:ext uri="{BB962C8B-B14F-4D97-AF65-F5344CB8AC3E}">
        <p14:creationId xmlns:p14="http://schemas.microsoft.com/office/powerpoint/2010/main" val="26722428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51</a:t>
            </a:fld>
            <a:endParaRPr lang="en-US" dirty="0"/>
          </a:p>
        </p:txBody>
      </p:sp>
    </p:spTree>
    <p:extLst>
      <p:ext uri="{BB962C8B-B14F-4D97-AF65-F5344CB8AC3E}">
        <p14:creationId xmlns:p14="http://schemas.microsoft.com/office/powerpoint/2010/main" val="1937212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52</a:t>
            </a:fld>
            <a:endParaRPr lang="en-US" dirty="0"/>
          </a:p>
        </p:txBody>
      </p:sp>
    </p:spTree>
    <p:extLst>
      <p:ext uri="{BB962C8B-B14F-4D97-AF65-F5344CB8AC3E}">
        <p14:creationId xmlns:p14="http://schemas.microsoft.com/office/powerpoint/2010/main" val="37308028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3097066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70667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55</a:t>
            </a:fld>
            <a:endParaRPr lang="en-US" dirty="0"/>
          </a:p>
        </p:txBody>
      </p:sp>
    </p:spTree>
    <p:extLst>
      <p:ext uri="{BB962C8B-B14F-4D97-AF65-F5344CB8AC3E}">
        <p14:creationId xmlns:p14="http://schemas.microsoft.com/office/powerpoint/2010/main" val="355055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56</a:t>
            </a:fld>
            <a:endParaRPr lang="en-US" dirty="0"/>
          </a:p>
        </p:txBody>
      </p:sp>
    </p:spTree>
    <p:extLst>
      <p:ext uri="{BB962C8B-B14F-4D97-AF65-F5344CB8AC3E}">
        <p14:creationId xmlns:p14="http://schemas.microsoft.com/office/powerpoint/2010/main" val="29264608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57</a:t>
            </a:fld>
            <a:endParaRPr lang="en-US" dirty="0"/>
          </a:p>
        </p:txBody>
      </p:sp>
    </p:spTree>
    <p:extLst>
      <p:ext uri="{BB962C8B-B14F-4D97-AF65-F5344CB8AC3E}">
        <p14:creationId xmlns:p14="http://schemas.microsoft.com/office/powerpoint/2010/main" val="7584441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 OES must submit to FEMA no later than January 2021 (VERY TIGHT TIMELINE)</a:t>
            </a:r>
          </a:p>
        </p:txBody>
      </p:sp>
      <p:sp>
        <p:nvSpPr>
          <p:cNvPr id="4" name="Slide Number Placeholder 3"/>
          <p:cNvSpPr>
            <a:spLocks noGrp="1"/>
          </p:cNvSpPr>
          <p:nvPr>
            <p:ph type="sldNum" sz="quarter" idx="10"/>
          </p:nvPr>
        </p:nvSpPr>
        <p:spPr/>
        <p:txBody>
          <a:bodyPr/>
          <a:lstStyle/>
          <a:p>
            <a:fld id="{54F0117E-22A0-44F1-A447-43282D643019}" type="slidenum">
              <a:rPr lang="en-US" smtClean="0"/>
              <a:t>58</a:t>
            </a:fld>
            <a:endParaRPr lang="en-US" dirty="0"/>
          </a:p>
        </p:txBody>
      </p:sp>
    </p:spTree>
    <p:extLst>
      <p:ext uri="{BB962C8B-B14F-4D97-AF65-F5344CB8AC3E}">
        <p14:creationId xmlns:p14="http://schemas.microsoft.com/office/powerpoint/2010/main" val="8430852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 OES must submit to FEMA no later than January 2021 (VERY TIGHT TIMELINE)</a:t>
            </a:r>
          </a:p>
        </p:txBody>
      </p:sp>
      <p:sp>
        <p:nvSpPr>
          <p:cNvPr id="4" name="Slide Number Placeholder 3"/>
          <p:cNvSpPr>
            <a:spLocks noGrp="1"/>
          </p:cNvSpPr>
          <p:nvPr>
            <p:ph type="sldNum" sz="quarter" idx="10"/>
          </p:nvPr>
        </p:nvSpPr>
        <p:spPr/>
        <p:txBody>
          <a:bodyPr/>
          <a:lstStyle/>
          <a:p>
            <a:fld id="{54F0117E-22A0-44F1-A447-43282D643019}" type="slidenum">
              <a:rPr lang="en-US" smtClean="0"/>
              <a:t>59</a:t>
            </a:fld>
            <a:endParaRPr lang="en-US" dirty="0"/>
          </a:p>
        </p:txBody>
      </p:sp>
    </p:spTree>
    <p:extLst>
      <p:ext uri="{BB962C8B-B14F-4D97-AF65-F5344CB8AC3E}">
        <p14:creationId xmlns:p14="http://schemas.microsoft.com/office/powerpoint/2010/main" val="18006386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60</a:t>
            </a:fld>
            <a:endParaRPr lang="en-US" dirty="0"/>
          </a:p>
        </p:txBody>
      </p:sp>
    </p:spTree>
    <p:extLst>
      <p:ext uri="{BB962C8B-B14F-4D97-AF65-F5344CB8AC3E}">
        <p14:creationId xmlns:p14="http://schemas.microsoft.com/office/powerpoint/2010/main" val="37470699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61</a:t>
            </a:fld>
            <a:endParaRPr lang="en-US" dirty="0"/>
          </a:p>
        </p:txBody>
      </p:sp>
    </p:spTree>
    <p:extLst>
      <p:ext uri="{BB962C8B-B14F-4D97-AF65-F5344CB8AC3E}">
        <p14:creationId xmlns:p14="http://schemas.microsoft.com/office/powerpoint/2010/main" val="1660036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Date Placeholder 4"/>
          <p:cNvSpPr>
            <a:spLocks noGrp="1"/>
          </p:cNvSpPr>
          <p:nvPr>
            <p:ph type="dt" sz="half" idx="10"/>
          </p:nvPr>
        </p:nvSpPr>
        <p:spPr>
          <a:xfrm>
            <a:off x="457200" y="6356350"/>
            <a:ext cx="2133600" cy="365125"/>
          </a:xfrm>
        </p:spPr>
        <p:txBody>
          <a:bodyPr/>
          <a:lstStyle/>
          <a:p>
            <a:fld id="{008E004B-BD15-4254-A75F-BD01B6011D54}" type="datetime1">
              <a:rPr lang="en-US" smtClean="0"/>
              <a:t>10/1/2020</a:t>
            </a:fld>
            <a:endParaRPr lang="en-US" dirty="0"/>
          </a:p>
        </p:txBody>
      </p:sp>
      <p:sp>
        <p:nvSpPr>
          <p:cNvPr id="11" name="Footer Placeholder 5"/>
          <p:cNvSpPr>
            <a:spLocks noGrp="1"/>
          </p:cNvSpPr>
          <p:nvPr>
            <p:ph type="ftr" sz="quarter" idx="11"/>
          </p:nvPr>
        </p:nvSpPr>
        <p:spPr>
          <a:xfrm>
            <a:off x="3124200" y="6356350"/>
            <a:ext cx="2895600" cy="365125"/>
          </a:xfrm>
        </p:spPr>
        <p:txBody>
          <a:bodyPr/>
          <a:lstStyle/>
          <a:p>
            <a:endParaRPr lang="en-US" dirty="0"/>
          </a:p>
        </p:txBody>
      </p:sp>
      <p:sp>
        <p:nvSpPr>
          <p:cNvPr id="12"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704476898"/>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Bar.jpg"/>
          <p:cNvPicPr>
            <a:picLocks noChangeAspect="1"/>
          </p:cNvPicPr>
          <p:nvPr userDrawn="1"/>
        </p:nvPicPr>
        <p:blipFill>
          <a:blip r:embed="rId2"/>
          <a:stretch>
            <a:fillRect/>
          </a:stretch>
        </p:blipFill>
        <p:spPr>
          <a:xfrm>
            <a:off x="0" y="6715759"/>
            <a:ext cx="9154160" cy="152569"/>
          </a:xfrm>
          <a:prstGeom prst="rect">
            <a:avLst/>
          </a:prstGeom>
        </p:spPr>
      </p:pic>
      <p:pic>
        <p:nvPicPr>
          <p:cNvPr id="8" name="Picture 7" descr="CalOES-Horizontal-Large-trans-PNG.png"/>
          <p:cNvPicPr>
            <a:picLocks noChangeAspect="1"/>
          </p:cNvPicPr>
          <p:nvPr userDrawn="1"/>
        </p:nvPicPr>
        <p:blipFill>
          <a:blip r:embed="rId3"/>
          <a:stretch>
            <a:fillRect/>
          </a:stretch>
        </p:blipFill>
        <p:spPr>
          <a:xfrm>
            <a:off x="7391400" y="6019800"/>
            <a:ext cx="1670319" cy="647459"/>
          </a:xfrm>
          <a:prstGeom prst="rect">
            <a:avLst/>
          </a:prstGeom>
        </p:spPr>
      </p:pic>
      <p:sp>
        <p:nvSpPr>
          <p:cNvPr id="12" name="Date Placeholder 4"/>
          <p:cNvSpPr>
            <a:spLocks noGrp="1"/>
          </p:cNvSpPr>
          <p:nvPr>
            <p:ph type="dt" sz="half" idx="10"/>
          </p:nvPr>
        </p:nvSpPr>
        <p:spPr>
          <a:xfrm>
            <a:off x="457200" y="6356350"/>
            <a:ext cx="2133600" cy="365125"/>
          </a:xfrm>
        </p:spPr>
        <p:txBody>
          <a:bodyPr/>
          <a:lstStyle/>
          <a:p>
            <a:fld id="{FB9512D4-A7EB-41A0-8A9D-8034A53BA44E}" type="datetime1">
              <a:rPr lang="en-US" smtClean="0"/>
              <a:t>10/1/2020</a:t>
            </a:fld>
            <a:endParaRPr lang="en-US" dirty="0"/>
          </a:p>
        </p:txBody>
      </p:sp>
      <p:sp>
        <p:nvSpPr>
          <p:cNvPr id="13" name="Footer Placeholder 5"/>
          <p:cNvSpPr>
            <a:spLocks noGrp="1"/>
          </p:cNvSpPr>
          <p:nvPr>
            <p:ph type="ftr" sz="quarter" idx="11"/>
          </p:nvPr>
        </p:nvSpPr>
        <p:spPr>
          <a:xfrm>
            <a:off x="3124200" y="6356350"/>
            <a:ext cx="2895600" cy="365125"/>
          </a:xfrm>
        </p:spPr>
        <p:txBody>
          <a:bodyPr/>
          <a:lstStyle/>
          <a:p>
            <a:endParaRPr lang="en-US" dirty="0"/>
          </a:p>
        </p:txBody>
      </p:sp>
      <p:sp>
        <p:nvSpPr>
          <p:cNvPr id="14" name="Slide Number Placeholder 6"/>
          <p:cNvSpPr>
            <a:spLocks noGrp="1"/>
          </p:cNvSpPr>
          <p:nvPr>
            <p:ph type="sldNum" sz="quarter" idx="12"/>
          </p:nvPr>
        </p:nvSpPr>
        <p:spPr>
          <a:xfrm>
            <a:off x="6553200" y="6356350"/>
            <a:ext cx="2133600" cy="365125"/>
          </a:xfrm>
        </p:spPr>
        <p:txBody>
          <a:bodyPr/>
          <a:lstStyle>
            <a:lvl1pPr>
              <a:defRPr sz="2400">
                <a:solidFill>
                  <a:schemeClr val="tx1"/>
                </a:solidFill>
              </a:defRPr>
            </a:lvl1pPr>
          </a:lstStyle>
          <a:p>
            <a:fld id="{991ABA96-8C24-43CE-98D6-E064923DF127}" type="slidenum">
              <a:rPr lang="en-US" smtClean="0"/>
              <a:pPr/>
              <a:t>‹#›</a:t>
            </a:fld>
            <a:endParaRPr lang="en-US" dirty="0"/>
          </a:p>
        </p:txBody>
      </p:sp>
    </p:spTree>
    <p:extLst>
      <p:ext uri="{BB962C8B-B14F-4D97-AF65-F5344CB8AC3E}">
        <p14:creationId xmlns:p14="http://schemas.microsoft.com/office/powerpoint/2010/main" val="3477418947"/>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19A4-255C-40E6-BA00-3C369D9A2A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8D287C-2478-4C16-ACE1-682775E4EBFE}"/>
              </a:ext>
            </a:extLst>
          </p:cNvPr>
          <p:cNvSpPr>
            <a:spLocks noGrp="1"/>
          </p:cNvSpPr>
          <p:nvPr>
            <p:ph type="dt" sz="half" idx="10"/>
          </p:nvPr>
        </p:nvSpPr>
        <p:spPr/>
        <p:txBody>
          <a:bodyPr/>
          <a:lstStyle/>
          <a:p>
            <a:fld id="{2D84EC23-57FD-41C4-8A67-BD216FE6B374}" type="datetime1">
              <a:rPr lang="en-US" smtClean="0"/>
              <a:t>10/1/2020</a:t>
            </a:fld>
            <a:endParaRPr lang="en-US" dirty="0"/>
          </a:p>
        </p:txBody>
      </p:sp>
      <p:sp>
        <p:nvSpPr>
          <p:cNvPr id="4" name="Footer Placeholder 3">
            <a:extLst>
              <a:ext uri="{FF2B5EF4-FFF2-40B4-BE49-F238E27FC236}">
                <a16:creationId xmlns:a16="http://schemas.microsoft.com/office/drawing/2014/main" id="{22DF546C-D4F6-4BDC-A89F-5457F9535C2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673F5DE-3E66-43BD-B0F8-48F16951599A}"/>
              </a:ext>
            </a:extLst>
          </p:cNvPr>
          <p:cNvSpPr>
            <a:spLocks noGrp="1"/>
          </p:cNvSpPr>
          <p:nvPr>
            <p:ph type="sldNum" sz="quarter" idx="12"/>
          </p:nvPr>
        </p:nvSpPr>
        <p:spPr/>
        <p:txBody>
          <a:bodyPr/>
          <a:lstStyle/>
          <a:p>
            <a:fld id="{991ABA96-8C24-43CE-98D6-E064923DF127}" type="slidenum">
              <a:rPr lang="en-US" smtClean="0"/>
              <a:pPr/>
              <a:t>‹#›</a:t>
            </a:fld>
            <a:endParaRPr lang="en-US" dirty="0"/>
          </a:p>
        </p:txBody>
      </p:sp>
    </p:spTree>
    <p:extLst>
      <p:ext uri="{BB962C8B-B14F-4D97-AF65-F5344CB8AC3E}">
        <p14:creationId xmlns:p14="http://schemas.microsoft.com/office/powerpoint/2010/main" val="1866045344"/>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B713-7BE7-492A-A20C-1AEB36528F81}"/>
              </a:ext>
            </a:extLst>
          </p:cNvPr>
          <p:cNvSpPr>
            <a:spLocks noGrp="1"/>
          </p:cNvSpPr>
          <p:nvPr>
            <p:ph type="title" hasCustomPrompt="1"/>
          </p:nvPr>
        </p:nvSpPr>
        <p:spPr/>
        <p:txBody>
          <a:bodyPr/>
          <a:lstStyle/>
          <a:p>
            <a:r>
              <a:rPr lang="en-US" dirty="0"/>
              <a:t>Table</a:t>
            </a:r>
          </a:p>
        </p:txBody>
      </p:sp>
      <p:sp>
        <p:nvSpPr>
          <p:cNvPr id="3" name="Date Placeholder 2">
            <a:extLst>
              <a:ext uri="{FF2B5EF4-FFF2-40B4-BE49-F238E27FC236}">
                <a16:creationId xmlns:a16="http://schemas.microsoft.com/office/drawing/2014/main" id="{08F29C5C-9F6C-4E25-B101-8ABE186F6E56}"/>
              </a:ext>
            </a:extLst>
          </p:cNvPr>
          <p:cNvSpPr>
            <a:spLocks noGrp="1"/>
          </p:cNvSpPr>
          <p:nvPr>
            <p:ph type="dt" sz="half" idx="10"/>
          </p:nvPr>
        </p:nvSpPr>
        <p:spPr/>
        <p:txBody>
          <a:bodyPr/>
          <a:lstStyle/>
          <a:p>
            <a:fld id="{2D84EC23-57FD-41C4-8A67-BD216FE6B374}" type="datetime1">
              <a:rPr lang="en-US" smtClean="0"/>
              <a:t>10/1/2020</a:t>
            </a:fld>
            <a:endParaRPr lang="en-US" dirty="0"/>
          </a:p>
        </p:txBody>
      </p:sp>
      <p:sp>
        <p:nvSpPr>
          <p:cNvPr id="4" name="Footer Placeholder 3">
            <a:extLst>
              <a:ext uri="{FF2B5EF4-FFF2-40B4-BE49-F238E27FC236}">
                <a16:creationId xmlns:a16="http://schemas.microsoft.com/office/drawing/2014/main" id="{D47288EF-9F3F-43B7-BDAB-F8787DDC9D2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30D8D68-BEB2-4FD5-840D-563A2214C61F}"/>
              </a:ext>
            </a:extLst>
          </p:cNvPr>
          <p:cNvSpPr>
            <a:spLocks noGrp="1"/>
          </p:cNvSpPr>
          <p:nvPr>
            <p:ph type="sldNum" sz="quarter" idx="12"/>
          </p:nvPr>
        </p:nvSpPr>
        <p:spPr/>
        <p:txBody>
          <a:bodyPr/>
          <a:lstStyle/>
          <a:p>
            <a:fld id="{991ABA96-8C24-43CE-98D6-E064923DF127}" type="slidenum">
              <a:rPr lang="en-US" smtClean="0"/>
              <a:pPr/>
              <a:t>‹#›</a:t>
            </a:fld>
            <a:endParaRPr lang="en-US" dirty="0"/>
          </a:p>
        </p:txBody>
      </p:sp>
      <p:sp>
        <p:nvSpPr>
          <p:cNvPr id="7" name="Table Placeholder 6">
            <a:extLst>
              <a:ext uri="{FF2B5EF4-FFF2-40B4-BE49-F238E27FC236}">
                <a16:creationId xmlns:a16="http://schemas.microsoft.com/office/drawing/2014/main" id="{D77B70F4-8938-4CED-A89C-2F2EABC7279E}"/>
              </a:ext>
            </a:extLst>
          </p:cNvPr>
          <p:cNvSpPr>
            <a:spLocks noGrp="1"/>
          </p:cNvSpPr>
          <p:nvPr>
            <p:ph type="tbl" sz="quarter" idx="13"/>
          </p:nvPr>
        </p:nvSpPr>
        <p:spPr>
          <a:xfrm>
            <a:off x="457200" y="1524000"/>
            <a:ext cx="8229600" cy="4648200"/>
          </a:xfrm>
        </p:spPr>
        <p:txBody>
          <a:bodyPr/>
          <a:lstStyle/>
          <a:p>
            <a:endParaRPr lang="en-US" dirty="0"/>
          </a:p>
        </p:txBody>
      </p:sp>
    </p:spTree>
    <p:extLst>
      <p:ext uri="{BB962C8B-B14F-4D97-AF65-F5344CB8AC3E}">
        <p14:creationId xmlns:p14="http://schemas.microsoft.com/office/powerpoint/2010/main" val="2812494308"/>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Date Placeholder 4"/>
          <p:cNvSpPr>
            <a:spLocks noGrp="1"/>
          </p:cNvSpPr>
          <p:nvPr>
            <p:ph type="dt" sz="half" idx="10"/>
          </p:nvPr>
        </p:nvSpPr>
        <p:spPr>
          <a:xfrm>
            <a:off x="457200" y="6356350"/>
            <a:ext cx="2133600" cy="365125"/>
          </a:xfrm>
        </p:spPr>
        <p:txBody>
          <a:bodyPr/>
          <a:lstStyle/>
          <a:p>
            <a:fld id="{333FF1AE-2399-42E2-9259-444B6C4A0D48}" type="datetime1">
              <a:rPr lang="en-US" smtClean="0"/>
              <a:t>10/1/2020</a:t>
            </a:fld>
            <a:endParaRPr lang="en-US" dirty="0"/>
          </a:p>
        </p:txBody>
      </p:sp>
      <p:sp>
        <p:nvSpPr>
          <p:cNvPr id="11" name="Footer Placeholder 5"/>
          <p:cNvSpPr>
            <a:spLocks noGrp="1"/>
          </p:cNvSpPr>
          <p:nvPr>
            <p:ph type="ftr" sz="quarter" idx="11"/>
          </p:nvPr>
        </p:nvSpPr>
        <p:spPr>
          <a:xfrm>
            <a:off x="3124200" y="6356350"/>
            <a:ext cx="2895600" cy="365125"/>
          </a:xfrm>
        </p:spPr>
        <p:txBody>
          <a:bodyPr/>
          <a:lstStyle/>
          <a:p>
            <a:endParaRPr lang="en-US" dirty="0"/>
          </a:p>
        </p:txBody>
      </p:sp>
      <p:sp>
        <p:nvSpPr>
          <p:cNvPr id="12"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6381235"/>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4"/>
          <p:cNvSpPr>
            <a:spLocks noGrp="1"/>
          </p:cNvSpPr>
          <p:nvPr>
            <p:ph type="dt" sz="half" idx="10"/>
          </p:nvPr>
        </p:nvSpPr>
        <p:spPr>
          <a:xfrm>
            <a:off x="457200" y="6356350"/>
            <a:ext cx="2133600" cy="365125"/>
          </a:xfrm>
        </p:spPr>
        <p:txBody>
          <a:bodyPr/>
          <a:lstStyle/>
          <a:p>
            <a:fld id="{A94D0926-0D0E-4880-BB9A-CA3B271D217F}" type="datetime1">
              <a:rPr lang="en-US" smtClean="0"/>
              <a:t>10/1/2020</a:t>
            </a:fld>
            <a:endParaRPr lang="en-US" dirty="0"/>
          </a:p>
        </p:txBody>
      </p:sp>
      <p:sp>
        <p:nvSpPr>
          <p:cNvPr id="15" name="Footer Placeholder 5"/>
          <p:cNvSpPr>
            <a:spLocks noGrp="1"/>
          </p:cNvSpPr>
          <p:nvPr>
            <p:ph type="ftr" sz="quarter" idx="11"/>
          </p:nvPr>
        </p:nvSpPr>
        <p:spPr>
          <a:xfrm>
            <a:off x="3124200" y="6356350"/>
            <a:ext cx="2895600" cy="365125"/>
          </a:xfrm>
        </p:spPr>
        <p:txBody>
          <a:bodyPr/>
          <a:lstStyle/>
          <a:p>
            <a:endParaRPr lang="en-US" dirty="0"/>
          </a:p>
        </p:txBody>
      </p:sp>
      <p:sp>
        <p:nvSpPr>
          <p:cNvPr id="16"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104504268"/>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4"/>
          <p:cNvSpPr>
            <a:spLocks noGrp="1"/>
          </p:cNvSpPr>
          <p:nvPr>
            <p:ph type="dt" sz="half" idx="10"/>
          </p:nvPr>
        </p:nvSpPr>
        <p:spPr>
          <a:xfrm>
            <a:off x="457200" y="6356350"/>
            <a:ext cx="2133600" cy="365125"/>
          </a:xfrm>
        </p:spPr>
        <p:txBody>
          <a:bodyPr/>
          <a:lstStyle/>
          <a:p>
            <a:fld id="{A6266A3A-0276-4FCB-9F8E-AA8CBC238669}" type="datetime1">
              <a:rPr lang="en-US" smtClean="0"/>
              <a:t>10/1/2020</a:t>
            </a:fld>
            <a:endParaRPr lang="en-US" dirty="0"/>
          </a:p>
        </p:txBody>
      </p:sp>
      <p:sp>
        <p:nvSpPr>
          <p:cNvPr id="14" name="Footer Placeholder 5"/>
          <p:cNvSpPr>
            <a:spLocks noGrp="1"/>
          </p:cNvSpPr>
          <p:nvPr>
            <p:ph type="ftr" sz="quarter" idx="11"/>
          </p:nvPr>
        </p:nvSpPr>
        <p:spPr>
          <a:xfrm>
            <a:off x="3124200" y="6356350"/>
            <a:ext cx="2895600" cy="365125"/>
          </a:xfrm>
        </p:spPr>
        <p:txBody>
          <a:bodyPr/>
          <a:lstStyle/>
          <a:p>
            <a:endParaRPr lang="en-US" dirty="0"/>
          </a:p>
        </p:txBody>
      </p:sp>
      <p:sp>
        <p:nvSpPr>
          <p:cNvPr id="15"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3099961778"/>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Date Placeholder 4"/>
          <p:cNvSpPr>
            <a:spLocks noGrp="1"/>
          </p:cNvSpPr>
          <p:nvPr>
            <p:ph type="dt" sz="half" idx="10"/>
          </p:nvPr>
        </p:nvSpPr>
        <p:spPr>
          <a:xfrm>
            <a:off x="457200" y="6356350"/>
            <a:ext cx="2133600" cy="365125"/>
          </a:xfrm>
        </p:spPr>
        <p:txBody>
          <a:bodyPr/>
          <a:lstStyle/>
          <a:p>
            <a:fld id="{A5837F88-97EF-4169-B8CC-4DEEDCD89670}" type="datetime1">
              <a:rPr lang="en-US" smtClean="0"/>
              <a:t>10/1/2020</a:t>
            </a:fld>
            <a:endParaRPr lang="en-US" dirty="0"/>
          </a:p>
        </p:txBody>
      </p:sp>
      <p:sp>
        <p:nvSpPr>
          <p:cNvPr id="10" name="Footer Placeholder 5"/>
          <p:cNvSpPr>
            <a:spLocks noGrp="1"/>
          </p:cNvSpPr>
          <p:nvPr>
            <p:ph type="ftr" sz="quarter" idx="11"/>
          </p:nvPr>
        </p:nvSpPr>
        <p:spPr>
          <a:xfrm>
            <a:off x="3124200" y="6356350"/>
            <a:ext cx="2895600" cy="365125"/>
          </a:xfrm>
        </p:spPr>
        <p:txBody>
          <a:bodyPr/>
          <a:lstStyle/>
          <a:p>
            <a:endParaRPr lang="en-US" dirty="0"/>
          </a:p>
        </p:txBody>
      </p:sp>
      <p:sp>
        <p:nvSpPr>
          <p:cNvPr id="11"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2800233658"/>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4"/>
          <p:cNvSpPr>
            <a:spLocks noGrp="1"/>
          </p:cNvSpPr>
          <p:nvPr>
            <p:ph type="dt" sz="half" idx="10"/>
          </p:nvPr>
        </p:nvSpPr>
        <p:spPr>
          <a:xfrm>
            <a:off x="457200" y="6356350"/>
            <a:ext cx="2133600" cy="365125"/>
          </a:xfrm>
        </p:spPr>
        <p:txBody>
          <a:bodyPr/>
          <a:lstStyle/>
          <a:p>
            <a:fld id="{81E192E9-B90B-44F4-8A3C-38CE0BBCD6D8}" type="datetime1">
              <a:rPr lang="en-US" smtClean="0"/>
              <a:t>10/1/2020</a:t>
            </a:fld>
            <a:endParaRPr lang="en-US" dirty="0"/>
          </a:p>
        </p:txBody>
      </p:sp>
      <p:sp>
        <p:nvSpPr>
          <p:cNvPr id="9" name="Footer Placeholder 5"/>
          <p:cNvSpPr>
            <a:spLocks noGrp="1"/>
          </p:cNvSpPr>
          <p:nvPr>
            <p:ph type="ftr" sz="quarter" idx="11"/>
          </p:nvPr>
        </p:nvSpPr>
        <p:spPr>
          <a:xfrm>
            <a:off x="3124200" y="6356350"/>
            <a:ext cx="2895600" cy="365125"/>
          </a:xfrm>
        </p:spPr>
        <p:txBody>
          <a:bodyPr/>
          <a:lstStyle/>
          <a:p>
            <a:endParaRPr lang="en-US" dirty="0"/>
          </a:p>
        </p:txBody>
      </p:sp>
      <p:sp>
        <p:nvSpPr>
          <p:cNvPr id="10"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3757048045"/>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E50ED3-0408-4119-87D0-F4C5982FDFC7}" type="datetime1">
              <a:rPr lang="en-US" smtClean="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3811814055"/>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23B142-A962-470E-9E7A-E03FEB48881D}" type="datetime1">
              <a:rPr lang="en-US" smtClean="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31771305"/>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0C7D8C-E3B5-47DE-9C2D-899B38982523}" type="datetime1">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4177052175"/>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AA992A-6146-4D39-B7A9-28DDE487EE8A}" type="datetime1">
              <a:rPr lang="en-US" smtClean="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dirty="0"/>
          </a:p>
        </p:txBody>
      </p:sp>
    </p:spTree>
    <p:extLst>
      <p:ext uri="{BB962C8B-B14F-4D97-AF65-F5344CB8AC3E}">
        <p14:creationId xmlns:p14="http://schemas.microsoft.com/office/powerpoint/2010/main" val="244028956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pic>
        <p:nvPicPr>
          <p:cNvPr id="3" name="Picture 2" descr="Title.cw.jpg"/>
          <p:cNvPicPr>
            <a:picLocks noChangeAspect="1"/>
          </p:cNvPicPr>
          <p:nvPr/>
        </p:nvPicPr>
        <p:blipFill>
          <a:blip r:embed="rId2"/>
          <a:srcRect t="35897"/>
          <a:stretch>
            <a:fillRect/>
          </a:stretch>
        </p:blipFill>
        <p:spPr>
          <a:xfrm>
            <a:off x="0" y="3048000"/>
            <a:ext cx="9144000" cy="3810000"/>
          </a:xfrm>
          <a:prstGeom prst="rect">
            <a:avLst/>
          </a:prstGeom>
        </p:spPr>
      </p:pic>
      <p:pic>
        <p:nvPicPr>
          <p:cNvPr id="4" name="Picture 3" descr="CalOES-Horizontal-Large-trans-PNG.png"/>
          <p:cNvPicPr>
            <a:picLocks noChangeAspect="1"/>
          </p:cNvPicPr>
          <p:nvPr/>
        </p:nvPicPr>
        <p:blipFill>
          <a:blip r:embed="rId3"/>
          <a:stretch>
            <a:fillRect/>
          </a:stretch>
        </p:blipFill>
        <p:spPr>
          <a:xfrm>
            <a:off x="2057400" y="533400"/>
            <a:ext cx="4914532" cy="1905000"/>
          </a:xfrm>
          <a:prstGeom prst="rect">
            <a:avLst/>
          </a:prstGeom>
        </p:spPr>
      </p:pic>
    </p:spTree>
    <p:extLst>
      <p:ext uri="{BB962C8B-B14F-4D97-AF65-F5344CB8AC3E}">
        <p14:creationId xmlns:p14="http://schemas.microsoft.com/office/powerpoint/2010/main" val="4256946200"/>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4EC23-57FD-41C4-8A67-BD216FE6B374}" type="datetime1">
              <a:rPr lang="en-US" smtClean="0"/>
              <a:t>10/1/2020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ABA96-8C24-43CE-98D6-E064923DF127}" type="slidenum">
              <a:rPr lang="en-US" smtClean="0"/>
              <a:pPr/>
              <a:t>‹#›</a:t>
            </a:fld>
            <a:endParaRPr lang="en-US" dirty="0"/>
          </a:p>
        </p:txBody>
      </p:sp>
    </p:spTree>
    <p:extLst>
      <p:ext uri="{BB962C8B-B14F-4D97-AF65-F5344CB8AC3E}">
        <p14:creationId xmlns:p14="http://schemas.microsoft.com/office/powerpoint/2010/main" val="462829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spd="slow">
    <p:wipe dir="d"/>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mailto:HMA@caloes.ca.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fema.gov/media-library-data/1533232074012-0f67719321ec62fcda9adc184716c805/Strategic_PlanGraphic.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fema.gov/media-library/assets/documents/181607"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caloes.ca.gov/cal-oes-divisions/hazard-mitigation/pre-disaster-flood-mitigation"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fema.gov/media-collection/resources-building-resilient-infrastructure-communities-program-bric"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s://www.fema.gov/grants/mitigation/floods/fma-resources"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fema.gov/media-library-data/1424983165449-38f5dfc69c0bd4ea8a161e8bb7b79553/HMA_Guidance_022715_508.pdf" TargetMode="External"/><Relationship Id="rId7" Type="http://schemas.openxmlformats.org/officeDocument/2006/relationships/hyperlink" Target="mailto:FEMAGO@fema.dhs.gov"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s://www.gpo.gov/fdsys/pkg/CFR-2016-title44-vol1/pdf/CFR-2016-title44-vol1.pdf" TargetMode="External"/><Relationship Id="rId5" Type="http://schemas.openxmlformats.org/officeDocument/2006/relationships/hyperlink" Target="https://www.ecfr.gov/cgi-bin/text-idx?tpl=/ecfrbrowse/Title02/2cfr200_main_02.tpl" TargetMode="External"/><Relationship Id="rId4" Type="http://schemas.openxmlformats.org/officeDocument/2006/relationships/hyperlink" Target="https://www.fema.gov/media-library-data/1424983165449-38f5dfc69c0bd4ea8a161e8bb7b79553/HMA_Addendum_022715_508.pdf"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fema.gov/media-library-data/1466525379386-2a9382db5b667def50cf9f2f7b482ee8/FEMAProcurementUnderGrantsFieldManualSupplementFinal.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mailto:bchelpline@fema.dhs.gov" TargetMode="External"/><Relationship Id="rId5" Type="http://schemas.openxmlformats.org/officeDocument/2006/relationships/hyperlink" Target="https://www.fema.gov/media-library-data/1483976790556-96bfcf3bf2c64e94d6f63dd4169a7d2c/RequiredContractClauses2C.F.R.200.326and2C.F.R.Part200AppendixII10917.pdf" TargetMode="External"/><Relationship Id="rId4" Type="http://schemas.openxmlformats.org/officeDocument/2006/relationships/hyperlink" Target="https://www.fema.gov/media-library-data/1479225376216-2bdb7d3ba1a512495c38535f12bad2c5/ChecklistforProcurementsAssociatedwithDisastersAFTERDec262014-NewUniformRules(11-14-16).pdf"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mailto:HMA@caloes.ca.gov"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0" y="3124200"/>
            <a:ext cx="9144000" cy="3733800"/>
          </a:xfrm>
          <a:ln>
            <a:miter lim="800000"/>
            <a:headEnd/>
            <a:tailEnd/>
          </a:ln>
        </p:spPr>
        <p:txBody>
          <a:bodyPr>
            <a:normAutofit/>
          </a:bodyPr>
          <a:lstStyle/>
          <a:p>
            <a:pPr>
              <a:defRPr/>
            </a:pPr>
            <a:r>
              <a:rPr lang="en-US" sz="6000" dirty="0">
                <a:solidFill>
                  <a:schemeClr val="tx2">
                    <a:satMod val="130000"/>
                  </a:schemeClr>
                </a:solidFill>
              </a:rPr>
              <a:t>2020 BRIC &amp; FMA </a:t>
            </a:r>
            <a:br>
              <a:rPr lang="en-US" sz="6000" dirty="0">
                <a:solidFill>
                  <a:schemeClr val="tx2">
                    <a:satMod val="130000"/>
                  </a:schemeClr>
                </a:solidFill>
              </a:rPr>
            </a:br>
            <a:r>
              <a:rPr lang="en-US" sz="6000" dirty="0">
                <a:solidFill>
                  <a:schemeClr val="tx2">
                    <a:satMod val="130000"/>
                  </a:schemeClr>
                </a:solidFill>
              </a:rPr>
              <a:t>Subapplication Webinar</a:t>
            </a:r>
            <a:endParaRPr lang="en-US" sz="5400" dirty="0">
              <a:solidFill>
                <a:schemeClr val="tx2"/>
              </a:solidFill>
            </a:endParaRPr>
          </a:p>
        </p:txBody>
      </p:sp>
      <p:pic>
        <p:nvPicPr>
          <p:cNvPr id="4" name="Picture 3" descr="Logo: Cal OES: Governor's Office of Emergency Services. Picture includes a golden shield, red star, and white silhouette of a bear. The bottom half of the title page includes the silhouette of a bear and a star.">
            <a:extLst>
              <a:ext uri="{FF2B5EF4-FFF2-40B4-BE49-F238E27FC236}">
                <a16:creationId xmlns:a16="http://schemas.microsoft.com/office/drawing/2014/main" id="{DE72445B-7144-45B7-A5BB-57FF6D589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209800"/>
            <a:ext cx="304800" cy="304800"/>
          </a:xfrm>
          <a:prstGeom prst="rect">
            <a:avLst/>
          </a:prstGeom>
        </p:spPr>
      </p:pic>
    </p:spTree>
    <p:extLst>
      <p:ext uri="{BB962C8B-B14F-4D97-AF65-F5344CB8AC3E}">
        <p14:creationId xmlns:p14="http://schemas.microsoft.com/office/powerpoint/2010/main" val="328887488"/>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BA7480-C180-474C-8F2B-CD924804399E}"/>
              </a:ext>
            </a:extLst>
          </p:cNvPr>
          <p:cNvSpPr>
            <a:spLocks noGrp="1"/>
          </p:cNvSpPr>
          <p:nvPr>
            <p:ph type="title"/>
          </p:nvPr>
        </p:nvSpPr>
        <p:spPr/>
        <p:txBody>
          <a:bodyPr/>
          <a:lstStyle/>
          <a:p>
            <a:r>
              <a:rPr lang="en-US" b="1" dirty="0">
                <a:solidFill>
                  <a:schemeClr val="tx2"/>
                </a:solidFill>
              </a:rPr>
              <a:t>Welcome</a:t>
            </a:r>
          </a:p>
        </p:txBody>
      </p:sp>
      <p:pic>
        <p:nvPicPr>
          <p:cNvPr id="9" name="Content Placeholder 8" descr="Logo: Cal OES: Governor's Office of Emergency Services. Picture includes a golden shield, red star, and white silhouette of a bea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12343"/>
            <a:ext cx="7242048" cy="2807208"/>
          </a:xfrm>
        </p:spPr>
      </p:pic>
      <p:pic>
        <p:nvPicPr>
          <p:cNvPr id="5" name="Picture 4" descr="Logo: FEMA label and the seal of the U.S. Department of Homeland Security. The Department of Homeland Security seal was created in June 2003 and is symbolic of the Department's mission - to prevent attacks and protect Americans - on the land, in the sea and in the air.&#10;In the center of the seal, a graphically styled white American eagle appears in a circular blue field. The eagle's outstretched wings break through an inner red ring into an outer white ring that contains the words &quot;U.S. DEPARTMENT OF&quot; in the top half and &quot;HOMELAND SECURITY&quot; in the bottom half in a circular placement.&#10;The eagle's wings break through the inner circle into the outer ring to suggest that the Department of Homeland Security will break through traditional bureaucracy and perform government functions differently. In the tradition of the Great Seal of the United States, the eagle's talon on the left holds an olive branch with 13 leaves and 13 seeds while the eagle's talon on the right grasps 13 arrows.&#10;Centered on the eagle's breast is a shield divided into three sections containing elements that represent the American homeland - air, land, and sea. The top element, a dark blue sky, contains 22 stars representing the original 22 entities that have come together to form the department. The left shield element contains white mountains behind a green plain underneath a light blue sky. The right shield element contains four wave shapes representing the oceans alternating light and dark blue separated by white lines.">
            <a:extLst>
              <a:ext uri="{FF2B5EF4-FFF2-40B4-BE49-F238E27FC236}">
                <a16:creationId xmlns:a16="http://schemas.microsoft.com/office/drawing/2014/main" id="{56BAEC27-DC16-40AD-A203-4812F69B291B}"/>
              </a:ext>
            </a:extLst>
          </p:cNvPr>
          <p:cNvPicPr>
            <a:picLocks noChangeAspect="1"/>
          </p:cNvPicPr>
          <p:nvPr/>
        </p:nvPicPr>
        <p:blipFill>
          <a:blip r:embed="rId4"/>
          <a:stretch>
            <a:fillRect/>
          </a:stretch>
        </p:blipFill>
        <p:spPr>
          <a:xfrm>
            <a:off x="2438400" y="3962400"/>
            <a:ext cx="6487212" cy="2301758"/>
          </a:xfrm>
          <a:prstGeom prst="rect">
            <a:avLst/>
          </a:prstGeom>
        </p:spPr>
      </p:pic>
      <p:sp>
        <p:nvSpPr>
          <p:cNvPr id="7" name="Slide Number Placeholder 6"/>
          <p:cNvSpPr>
            <a:spLocks noGrp="1"/>
          </p:cNvSpPr>
          <p:nvPr>
            <p:ph type="sldNum" sz="quarter" idx="12"/>
          </p:nvPr>
        </p:nvSpPr>
        <p:spPr/>
        <p:txBody>
          <a:bodyPr/>
          <a:lstStyle/>
          <a:p>
            <a:fld id="{991ABA96-8C24-43CE-98D6-E064923DF127}" type="slidenum">
              <a:rPr lang="en-US" sz="2400" smtClean="0"/>
              <a:t>2</a:t>
            </a:fld>
            <a:endParaRPr lang="en-US" sz="2400" dirty="0"/>
          </a:p>
        </p:txBody>
      </p:sp>
    </p:spTree>
    <p:extLst>
      <p:ext uri="{BB962C8B-B14F-4D97-AF65-F5344CB8AC3E}">
        <p14:creationId xmlns:p14="http://schemas.microsoft.com/office/powerpoint/2010/main" val="3535495125"/>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b="1" dirty="0">
                <a:solidFill>
                  <a:schemeClr val="tx2">
                    <a:lumMod val="75000"/>
                  </a:schemeClr>
                </a:solidFill>
              </a:rPr>
              <a:t>Ground Rules</a:t>
            </a:r>
          </a:p>
        </p:txBody>
      </p:sp>
      <p:sp>
        <p:nvSpPr>
          <p:cNvPr id="3" name="Content Placeholder 2"/>
          <p:cNvSpPr>
            <a:spLocks noGrp="1"/>
          </p:cNvSpPr>
          <p:nvPr>
            <p:ph idx="1"/>
          </p:nvPr>
        </p:nvSpPr>
        <p:spPr>
          <a:xfrm>
            <a:off x="457200" y="1676400"/>
            <a:ext cx="8229600" cy="4724400"/>
          </a:xfrm>
        </p:spPr>
        <p:txBody>
          <a:bodyPr>
            <a:normAutofit/>
          </a:bodyPr>
          <a:lstStyle/>
          <a:p>
            <a:pPr marL="231775" indent="-231775">
              <a:spcBef>
                <a:spcPts val="1200"/>
              </a:spcBef>
            </a:pPr>
            <a:r>
              <a:rPr lang="en-US" sz="2400" dirty="0"/>
              <a:t>Please keep your microphone muted</a:t>
            </a:r>
          </a:p>
          <a:p>
            <a:pPr marL="231775" indent="-231775">
              <a:spcBef>
                <a:spcPts val="1200"/>
              </a:spcBef>
            </a:pPr>
            <a:r>
              <a:rPr lang="en-US" sz="2400" dirty="0"/>
              <a:t>Ask questions in the chat and they will be addressed when appropriate</a:t>
            </a:r>
          </a:p>
          <a:p>
            <a:pPr marL="231775" indent="-231775">
              <a:spcBef>
                <a:spcPts val="1200"/>
              </a:spcBef>
            </a:pPr>
            <a:r>
              <a:rPr lang="en-US" sz="2400" dirty="0"/>
              <a:t>You may email additional questions to the </a:t>
            </a:r>
            <a:r>
              <a:rPr lang="en-US" sz="2400" dirty="0">
                <a:hlinkClick r:id="rId3"/>
              </a:rPr>
              <a:t>HMA Inbox</a:t>
            </a:r>
            <a:r>
              <a:rPr lang="en-US" sz="2400" dirty="0"/>
              <a:t> HMA@caloes.ca.gov</a:t>
            </a:r>
          </a:p>
        </p:txBody>
      </p:sp>
      <p:sp>
        <p:nvSpPr>
          <p:cNvPr id="6" name="Slide Number Placeholder 5"/>
          <p:cNvSpPr>
            <a:spLocks noGrp="1"/>
          </p:cNvSpPr>
          <p:nvPr>
            <p:ph type="sldNum" sz="quarter" idx="12"/>
          </p:nvPr>
        </p:nvSpPr>
        <p:spPr/>
        <p:txBody>
          <a:bodyPr/>
          <a:lstStyle/>
          <a:p>
            <a:fld id="{991ABA96-8C24-43CE-98D6-E064923DF127}" type="slidenum">
              <a:rPr lang="en-US" smtClean="0"/>
              <a:t>3</a:t>
            </a:fld>
            <a:endParaRPr lang="en-US" dirty="0"/>
          </a:p>
        </p:txBody>
      </p:sp>
    </p:spTree>
    <p:extLst>
      <p:ext uri="{BB962C8B-B14F-4D97-AF65-F5344CB8AC3E}">
        <p14:creationId xmlns:p14="http://schemas.microsoft.com/office/powerpoint/2010/main" val="626490293"/>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2">
                    <a:lumMod val="75000"/>
                  </a:schemeClr>
                </a:solidFill>
              </a:rPr>
              <a:t>Webinar Purpose</a:t>
            </a:r>
          </a:p>
        </p:txBody>
      </p:sp>
      <p:sp>
        <p:nvSpPr>
          <p:cNvPr id="3" name="Content Placeholder 2"/>
          <p:cNvSpPr>
            <a:spLocks noGrp="1"/>
          </p:cNvSpPr>
          <p:nvPr>
            <p:ph idx="1"/>
          </p:nvPr>
        </p:nvSpPr>
        <p:spPr>
          <a:xfrm>
            <a:off x="457200" y="1752600"/>
            <a:ext cx="8229600" cy="4038600"/>
          </a:xfrm>
        </p:spPr>
        <p:txBody>
          <a:bodyPr>
            <a:noAutofit/>
          </a:bodyPr>
          <a:lstStyle/>
          <a:p>
            <a:pPr marL="228600" indent="-228600">
              <a:spcBef>
                <a:spcPts val="1200"/>
              </a:spcBef>
            </a:pPr>
            <a:r>
              <a:rPr lang="en-US" sz="2400" dirty="0"/>
              <a:t>Provide an overview of the Building Resilient Infrastructure &amp; Communities (BRIC) and Flood Mitigation Assistance (FMA) grant programs</a:t>
            </a:r>
          </a:p>
          <a:p>
            <a:pPr marL="228600" indent="-228600">
              <a:spcBef>
                <a:spcPts val="1200"/>
              </a:spcBef>
              <a:buNone/>
            </a:pPr>
            <a:endParaRPr lang="en-US" sz="2400" dirty="0"/>
          </a:p>
          <a:p>
            <a:pPr marL="228600" indent="-228600">
              <a:spcBef>
                <a:spcPts val="1200"/>
              </a:spcBef>
            </a:pPr>
            <a:r>
              <a:rPr lang="en-US" sz="2400" dirty="0"/>
              <a:t>Outline grant subapplication and BCA considerations, programmatic requirements, and best practices with the goal of making you successful in obtaining FEMA grant funding for your mitigation projects</a:t>
            </a:r>
          </a:p>
        </p:txBody>
      </p:sp>
      <p:sp>
        <p:nvSpPr>
          <p:cNvPr id="4" name="Slide Number Placeholder 3"/>
          <p:cNvSpPr>
            <a:spLocks noGrp="1"/>
          </p:cNvSpPr>
          <p:nvPr>
            <p:ph type="sldNum" sz="quarter" idx="12"/>
          </p:nvPr>
        </p:nvSpPr>
        <p:spPr/>
        <p:txBody>
          <a:bodyPr/>
          <a:lstStyle/>
          <a:p>
            <a:fld id="{991ABA96-8C24-43CE-98D6-E064923DF127}" type="slidenum">
              <a:rPr lang="en-US" smtClean="0"/>
              <a:t>4</a:t>
            </a:fld>
            <a:endParaRPr lang="en-US" dirty="0"/>
          </a:p>
        </p:txBody>
      </p:sp>
    </p:spTree>
    <p:extLst>
      <p:ext uri="{BB962C8B-B14F-4D97-AF65-F5344CB8AC3E}">
        <p14:creationId xmlns:p14="http://schemas.microsoft.com/office/powerpoint/2010/main" val="3079304573"/>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chemeClr val="tx2">
                    <a:lumMod val="75000"/>
                  </a:schemeClr>
                </a:solidFill>
              </a:rPr>
              <a:t>Due Dates</a:t>
            </a:r>
          </a:p>
        </p:txBody>
      </p:sp>
      <p:sp>
        <p:nvSpPr>
          <p:cNvPr id="3" name="Content Placeholder 2"/>
          <p:cNvSpPr>
            <a:spLocks noGrp="1"/>
          </p:cNvSpPr>
          <p:nvPr>
            <p:ph idx="1"/>
          </p:nvPr>
        </p:nvSpPr>
        <p:spPr>
          <a:xfrm>
            <a:off x="304800" y="1371600"/>
            <a:ext cx="8610600" cy="4876800"/>
          </a:xfrm>
        </p:spPr>
        <p:txBody>
          <a:bodyPr>
            <a:normAutofit/>
          </a:bodyPr>
          <a:lstStyle/>
          <a:p>
            <a:pPr marL="0" indent="0">
              <a:lnSpc>
                <a:spcPct val="110000"/>
              </a:lnSpc>
              <a:spcBef>
                <a:spcPts val="1200"/>
              </a:spcBef>
              <a:buNone/>
            </a:pPr>
            <a:r>
              <a:rPr lang="en-US" sz="3600" dirty="0"/>
              <a:t>BRIC and FMA subapplications are due to Cal OES </a:t>
            </a:r>
            <a:r>
              <a:rPr lang="en-US" sz="3600" b="1" u="sng" dirty="0"/>
              <a:t>no later than</a:t>
            </a:r>
            <a:r>
              <a:rPr lang="en-US" sz="3600" dirty="0"/>
              <a:t> </a:t>
            </a:r>
            <a:r>
              <a:rPr lang="en-US" sz="3600" b="1" dirty="0"/>
              <a:t>December 3, 2020</a:t>
            </a:r>
          </a:p>
          <a:p>
            <a:pPr marL="0" indent="0">
              <a:lnSpc>
                <a:spcPct val="110000"/>
              </a:lnSpc>
              <a:spcBef>
                <a:spcPts val="1200"/>
              </a:spcBef>
              <a:buNone/>
            </a:pPr>
            <a:endParaRPr lang="en-US" sz="3600" b="1" dirty="0"/>
          </a:p>
          <a:p>
            <a:pPr marL="0" indent="0">
              <a:lnSpc>
                <a:spcPct val="110000"/>
              </a:lnSpc>
              <a:spcBef>
                <a:spcPts val="1200"/>
              </a:spcBef>
              <a:buNone/>
            </a:pPr>
            <a:r>
              <a:rPr lang="en-US" sz="3600" dirty="0"/>
              <a:t>Subapplications will be submitted via FEMA Grant Outcomes (FEMA GO)</a:t>
            </a:r>
          </a:p>
        </p:txBody>
      </p:sp>
      <p:sp>
        <p:nvSpPr>
          <p:cNvPr id="4" name="Slide Number Placeholder 3"/>
          <p:cNvSpPr>
            <a:spLocks noGrp="1"/>
          </p:cNvSpPr>
          <p:nvPr>
            <p:ph type="sldNum" sz="quarter" idx="12"/>
          </p:nvPr>
        </p:nvSpPr>
        <p:spPr/>
        <p:txBody>
          <a:bodyPr/>
          <a:lstStyle/>
          <a:p>
            <a:fld id="{991ABA96-8C24-43CE-98D6-E064923DF127}" type="slidenum">
              <a:rPr lang="en-US" smtClean="0"/>
              <a:t>5</a:t>
            </a:fld>
            <a:endParaRPr lang="en-US" dirty="0"/>
          </a:p>
        </p:txBody>
      </p:sp>
    </p:spTree>
    <p:extLst>
      <p:ext uri="{BB962C8B-B14F-4D97-AF65-F5344CB8AC3E}">
        <p14:creationId xmlns:p14="http://schemas.microsoft.com/office/powerpoint/2010/main" val="4035891083"/>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391843"/>
          </a:xfrm>
        </p:spPr>
        <p:txBody>
          <a:bodyPr>
            <a:normAutofit fontScale="90000"/>
          </a:bodyPr>
          <a:lstStyle/>
          <a:p>
            <a:r>
              <a:rPr lang="en-US" b="1" dirty="0">
                <a:solidFill>
                  <a:schemeClr val="tx2">
                    <a:lumMod val="75000"/>
                  </a:schemeClr>
                </a:solidFill>
              </a:rPr>
              <a:t>Building Resilient Infrastructure &amp; Communities Part 1</a:t>
            </a:r>
          </a:p>
        </p:txBody>
      </p:sp>
      <p:sp>
        <p:nvSpPr>
          <p:cNvPr id="3" name="Content Placeholder 2"/>
          <p:cNvSpPr>
            <a:spLocks noGrp="1"/>
          </p:cNvSpPr>
          <p:nvPr>
            <p:ph idx="1"/>
          </p:nvPr>
        </p:nvSpPr>
        <p:spPr>
          <a:xfrm>
            <a:off x="457200" y="1676400"/>
            <a:ext cx="8229600" cy="4297363"/>
          </a:xfrm>
        </p:spPr>
        <p:txBody>
          <a:bodyPr>
            <a:noAutofit/>
          </a:bodyPr>
          <a:lstStyle/>
          <a:p>
            <a:pPr marL="0" indent="0">
              <a:spcBef>
                <a:spcPts val="1200"/>
              </a:spcBef>
              <a:buNone/>
            </a:pPr>
            <a:r>
              <a:rPr lang="en-US" sz="2400" b="1" dirty="0"/>
              <a:t>BRIC </a:t>
            </a:r>
            <a:r>
              <a:rPr lang="en-US" sz="2400" dirty="0"/>
              <a:t>assists in building mitigation capacity, developing innovative solutions, establishing partnerships, and funding larger scale infrastructure projects. </a:t>
            </a:r>
          </a:p>
          <a:p>
            <a:pPr marL="0" indent="0">
              <a:spcBef>
                <a:spcPts val="1200"/>
              </a:spcBef>
              <a:buNone/>
            </a:pPr>
            <a:endParaRPr lang="en-US" sz="2400" dirty="0"/>
          </a:p>
          <a:p>
            <a:pPr marL="0" indent="0">
              <a:spcBef>
                <a:spcPts val="1200"/>
              </a:spcBef>
              <a:buNone/>
            </a:pPr>
            <a:r>
              <a:rPr lang="en-US" sz="2400" dirty="0"/>
              <a:t>The guiding principles of the program are:</a:t>
            </a:r>
          </a:p>
          <a:p>
            <a:pPr marL="457200" indent="-457200">
              <a:spcBef>
                <a:spcPts val="1200"/>
              </a:spcBef>
              <a:buFont typeface="+mj-lt"/>
              <a:buAutoNum type="arabicPeriod"/>
            </a:pPr>
            <a:r>
              <a:rPr lang="en-US" sz="2400" dirty="0"/>
              <a:t>Support state and local governments, tribes, and territories through capability- and capacity-building to enable them to identify mitigation actions and implement projects that reduce risks posed by natural hazards</a:t>
            </a:r>
          </a:p>
          <a:p>
            <a:pPr marL="0" indent="0">
              <a:spcBef>
                <a:spcPts val="1200"/>
              </a:spcBef>
              <a:buNone/>
            </a:pPr>
            <a:endParaRPr lang="en-US" sz="2400" dirty="0"/>
          </a:p>
        </p:txBody>
      </p:sp>
      <p:sp>
        <p:nvSpPr>
          <p:cNvPr id="7" name="Slide Number Placeholder 6"/>
          <p:cNvSpPr>
            <a:spLocks noGrp="1"/>
          </p:cNvSpPr>
          <p:nvPr>
            <p:ph type="sldNum" sz="quarter" idx="12"/>
          </p:nvPr>
        </p:nvSpPr>
        <p:spPr/>
        <p:txBody>
          <a:bodyPr/>
          <a:lstStyle/>
          <a:p>
            <a:fld id="{991ABA96-8C24-43CE-98D6-E064923DF127}" type="slidenum">
              <a:rPr lang="en-US" smtClean="0"/>
              <a:t>6</a:t>
            </a:fld>
            <a:endParaRPr lang="en-US" dirty="0"/>
          </a:p>
        </p:txBody>
      </p:sp>
    </p:spTree>
    <p:extLst>
      <p:ext uri="{BB962C8B-B14F-4D97-AF65-F5344CB8AC3E}">
        <p14:creationId xmlns:p14="http://schemas.microsoft.com/office/powerpoint/2010/main" val="3264741117"/>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391843"/>
          </a:xfrm>
        </p:spPr>
        <p:txBody>
          <a:bodyPr>
            <a:normAutofit fontScale="90000"/>
          </a:bodyPr>
          <a:lstStyle/>
          <a:p>
            <a:r>
              <a:rPr lang="en-US" b="1" dirty="0">
                <a:solidFill>
                  <a:schemeClr val="tx2">
                    <a:lumMod val="75000"/>
                  </a:schemeClr>
                </a:solidFill>
              </a:rPr>
              <a:t>Building Resilient Infrastructure &amp; Communities Part 2</a:t>
            </a:r>
          </a:p>
        </p:txBody>
      </p:sp>
      <p:sp>
        <p:nvSpPr>
          <p:cNvPr id="3" name="Content Placeholder 2"/>
          <p:cNvSpPr>
            <a:spLocks noGrp="1"/>
          </p:cNvSpPr>
          <p:nvPr>
            <p:ph idx="1"/>
          </p:nvPr>
        </p:nvSpPr>
        <p:spPr>
          <a:xfrm>
            <a:off x="457200" y="1676400"/>
            <a:ext cx="8229600" cy="4297363"/>
          </a:xfrm>
        </p:spPr>
        <p:txBody>
          <a:bodyPr>
            <a:noAutofit/>
          </a:bodyPr>
          <a:lstStyle/>
          <a:p>
            <a:pPr marL="457200" indent="-457200">
              <a:spcBef>
                <a:spcPts val="1200"/>
              </a:spcBef>
              <a:buFont typeface="+mj-lt"/>
              <a:buAutoNum type="arabicPeriod" startAt="2"/>
            </a:pPr>
            <a:r>
              <a:rPr lang="en-US" sz="2400" dirty="0"/>
              <a:t>Encourage and enable innovation while allowing flexibility, consistency, and effectiveness</a:t>
            </a:r>
          </a:p>
          <a:p>
            <a:pPr marL="457200" indent="-457200">
              <a:spcBef>
                <a:spcPts val="1200"/>
              </a:spcBef>
              <a:buFont typeface="+mj-lt"/>
              <a:buAutoNum type="arabicPeriod" startAt="2"/>
            </a:pPr>
            <a:r>
              <a:rPr lang="en-US" sz="2400" dirty="0"/>
              <a:t>Promote partnerships and enable high-impact investments to reduce risk from natural hazards with a focus on critical services and facilities, public infrastructure, public safety, public health, and communities</a:t>
            </a:r>
          </a:p>
          <a:p>
            <a:pPr marL="457200" indent="-457200">
              <a:spcBef>
                <a:spcPts val="1200"/>
              </a:spcBef>
              <a:buFont typeface="+mj-lt"/>
              <a:buAutoNum type="arabicPeriod" startAt="2"/>
            </a:pPr>
            <a:r>
              <a:rPr lang="en-US" sz="2400" dirty="0"/>
              <a:t>Provide a significant opportunity to reduce future losses and minimize impacts on the Disaster Relief Fund</a:t>
            </a:r>
          </a:p>
          <a:p>
            <a:pPr marL="0" indent="0">
              <a:spcBef>
                <a:spcPts val="1200"/>
              </a:spcBef>
              <a:buNone/>
            </a:pPr>
            <a:endParaRPr lang="en-US" sz="2400" dirty="0"/>
          </a:p>
          <a:p>
            <a:pPr marL="0" indent="0">
              <a:spcBef>
                <a:spcPts val="1200"/>
              </a:spcBef>
              <a:buNone/>
            </a:pPr>
            <a:endParaRPr lang="en-US" sz="2400" dirty="0"/>
          </a:p>
        </p:txBody>
      </p:sp>
      <p:sp>
        <p:nvSpPr>
          <p:cNvPr id="7" name="Slide Number Placeholder 6"/>
          <p:cNvSpPr>
            <a:spLocks noGrp="1"/>
          </p:cNvSpPr>
          <p:nvPr>
            <p:ph type="sldNum" sz="quarter" idx="12"/>
          </p:nvPr>
        </p:nvSpPr>
        <p:spPr/>
        <p:txBody>
          <a:bodyPr/>
          <a:lstStyle/>
          <a:p>
            <a:fld id="{991ABA96-8C24-43CE-98D6-E064923DF127}" type="slidenum">
              <a:rPr lang="en-US" smtClean="0"/>
              <a:t>7</a:t>
            </a:fld>
            <a:endParaRPr lang="en-US" dirty="0"/>
          </a:p>
        </p:txBody>
      </p:sp>
    </p:spTree>
    <p:extLst>
      <p:ext uri="{BB962C8B-B14F-4D97-AF65-F5344CB8AC3E}">
        <p14:creationId xmlns:p14="http://schemas.microsoft.com/office/powerpoint/2010/main" val="519520892"/>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391843"/>
          </a:xfrm>
        </p:spPr>
        <p:txBody>
          <a:bodyPr>
            <a:normAutofit fontScale="90000"/>
          </a:bodyPr>
          <a:lstStyle/>
          <a:p>
            <a:r>
              <a:rPr lang="en-US" b="1" dirty="0">
                <a:solidFill>
                  <a:schemeClr val="tx2">
                    <a:lumMod val="75000"/>
                  </a:schemeClr>
                </a:solidFill>
              </a:rPr>
              <a:t>Building Resilient Infrastructure &amp; Communities Part 3</a:t>
            </a:r>
          </a:p>
        </p:txBody>
      </p:sp>
      <p:sp>
        <p:nvSpPr>
          <p:cNvPr id="3" name="Content Placeholder 2"/>
          <p:cNvSpPr>
            <a:spLocks noGrp="1"/>
          </p:cNvSpPr>
          <p:nvPr>
            <p:ph idx="1"/>
          </p:nvPr>
        </p:nvSpPr>
        <p:spPr>
          <a:xfrm>
            <a:off x="457200" y="1676400"/>
            <a:ext cx="8229600" cy="4297363"/>
          </a:xfrm>
        </p:spPr>
        <p:txBody>
          <a:bodyPr>
            <a:noAutofit/>
          </a:bodyPr>
          <a:lstStyle/>
          <a:p>
            <a:pPr marL="457200" indent="-457200">
              <a:spcBef>
                <a:spcPts val="1200"/>
              </a:spcBef>
              <a:buFont typeface="+mj-lt"/>
              <a:buAutoNum type="arabicPeriod" startAt="5"/>
            </a:pPr>
            <a:r>
              <a:rPr lang="en-US" sz="2400" dirty="0"/>
              <a:t>Support the adoption and enforcement of building codes, standards, and policies that will protect the health, safety, and general welfare of the public, take into account future conditions, and have long-lasting impacts on community risk reduction, including for critical services and facilities and for future disaster costs</a:t>
            </a:r>
          </a:p>
          <a:p>
            <a:pPr marL="0" indent="0">
              <a:spcBef>
                <a:spcPts val="1200"/>
              </a:spcBef>
              <a:buNone/>
            </a:pPr>
            <a:endParaRPr lang="en-US" sz="2400" dirty="0"/>
          </a:p>
        </p:txBody>
      </p:sp>
      <p:sp>
        <p:nvSpPr>
          <p:cNvPr id="7" name="Slide Number Placeholder 6"/>
          <p:cNvSpPr>
            <a:spLocks noGrp="1"/>
          </p:cNvSpPr>
          <p:nvPr>
            <p:ph type="sldNum" sz="quarter" idx="12"/>
          </p:nvPr>
        </p:nvSpPr>
        <p:spPr/>
        <p:txBody>
          <a:bodyPr/>
          <a:lstStyle/>
          <a:p>
            <a:fld id="{991ABA96-8C24-43CE-98D6-E064923DF127}" type="slidenum">
              <a:rPr lang="en-US" smtClean="0"/>
              <a:t>8</a:t>
            </a:fld>
            <a:endParaRPr lang="en-US" dirty="0"/>
          </a:p>
        </p:txBody>
      </p:sp>
    </p:spTree>
    <p:extLst>
      <p:ext uri="{BB962C8B-B14F-4D97-AF65-F5344CB8AC3E}">
        <p14:creationId xmlns:p14="http://schemas.microsoft.com/office/powerpoint/2010/main" val="3179354646"/>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391843"/>
          </a:xfrm>
        </p:spPr>
        <p:txBody>
          <a:bodyPr>
            <a:normAutofit fontScale="90000"/>
          </a:bodyPr>
          <a:lstStyle/>
          <a:p>
            <a:r>
              <a:rPr lang="en-US" b="1" dirty="0">
                <a:solidFill>
                  <a:schemeClr val="tx2">
                    <a:lumMod val="75000"/>
                  </a:schemeClr>
                </a:solidFill>
              </a:rPr>
              <a:t>Building Resilient Infrastructure &amp; Communities Part 4</a:t>
            </a:r>
          </a:p>
        </p:txBody>
      </p:sp>
      <p:sp>
        <p:nvSpPr>
          <p:cNvPr id="3" name="Content Placeholder 2"/>
          <p:cNvSpPr>
            <a:spLocks noGrp="1"/>
          </p:cNvSpPr>
          <p:nvPr>
            <p:ph idx="1"/>
          </p:nvPr>
        </p:nvSpPr>
        <p:spPr>
          <a:xfrm>
            <a:off x="457200" y="1676400"/>
            <a:ext cx="8229600" cy="4297363"/>
          </a:xfrm>
        </p:spPr>
        <p:txBody>
          <a:bodyPr>
            <a:noAutofit/>
          </a:bodyPr>
          <a:lstStyle/>
          <a:p>
            <a:pPr marL="457200" indent="-457200">
              <a:spcBef>
                <a:spcPts val="1200"/>
              </a:spcBef>
              <a:buFont typeface="+mj-lt"/>
              <a:buAutoNum type="arabicPeriod" startAt="6"/>
            </a:pPr>
            <a:r>
              <a:rPr lang="en-US" sz="2400" dirty="0"/>
              <a:t>Capability-and Capacity-Building (C&amp;CB) – activities which enhance the knowledge, skills, expertise, etc., of the current workforce to expand or improve the administration of mitigation assistance. This includes activities in the following sub-categories: building codes activities, partnerships, project scoping, mitigation planning and planning-related activities, and other activities</a:t>
            </a:r>
          </a:p>
          <a:p>
            <a:pPr marL="0" indent="0">
              <a:spcBef>
                <a:spcPts val="1200"/>
              </a:spcBef>
              <a:buNone/>
            </a:pPr>
            <a:endParaRPr lang="en-US" sz="2400" dirty="0"/>
          </a:p>
        </p:txBody>
      </p:sp>
      <p:sp>
        <p:nvSpPr>
          <p:cNvPr id="7" name="Slide Number Placeholder 6"/>
          <p:cNvSpPr>
            <a:spLocks noGrp="1"/>
          </p:cNvSpPr>
          <p:nvPr>
            <p:ph type="sldNum" sz="quarter" idx="12"/>
          </p:nvPr>
        </p:nvSpPr>
        <p:spPr/>
        <p:txBody>
          <a:bodyPr/>
          <a:lstStyle/>
          <a:p>
            <a:fld id="{991ABA96-8C24-43CE-98D6-E064923DF127}" type="slidenum">
              <a:rPr lang="en-US" smtClean="0"/>
              <a:t>9</a:t>
            </a:fld>
            <a:endParaRPr lang="en-US" dirty="0"/>
          </a:p>
        </p:txBody>
      </p:sp>
    </p:spTree>
    <p:extLst>
      <p:ext uri="{BB962C8B-B14F-4D97-AF65-F5344CB8AC3E}">
        <p14:creationId xmlns:p14="http://schemas.microsoft.com/office/powerpoint/2010/main" val="3144142617"/>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pPr algn="ctr"/>
            <a:r>
              <a:rPr lang="en-US" b="1" dirty="0">
                <a:solidFill>
                  <a:schemeClr val="tx2">
                    <a:lumMod val="75000"/>
                  </a:schemeClr>
                </a:solidFill>
                <a:cs typeface="Arial" panose="020B0604020202020204" pitchFamily="34" charset="0"/>
              </a:rPr>
              <a:t>BRIC Funding Priorities</a:t>
            </a:r>
            <a:endParaRPr lang="en-US" dirty="0">
              <a:solidFill>
                <a:schemeClr val="tx2">
                  <a:lumMod val="75000"/>
                </a:schemeClr>
              </a:solidFill>
            </a:endParaRPr>
          </a:p>
        </p:txBody>
      </p:sp>
      <p:sp>
        <p:nvSpPr>
          <p:cNvPr id="2" name="Content Placeholder 1"/>
          <p:cNvSpPr>
            <a:spLocks noGrp="1"/>
          </p:cNvSpPr>
          <p:nvPr>
            <p:ph idx="1"/>
          </p:nvPr>
        </p:nvSpPr>
        <p:spPr/>
        <p:txBody>
          <a:bodyPr>
            <a:normAutofit/>
          </a:bodyPr>
          <a:lstStyle/>
          <a:p>
            <a:pPr>
              <a:lnSpc>
                <a:spcPct val="110000"/>
              </a:lnSpc>
              <a:spcBef>
                <a:spcPts val="1200"/>
              </a:spcBef>
              <a:defRPr/>
            </a:pPr>
            <a:r>
              <a:rPr lang="en-US" altLang="en-US" sz="2600" dirty="0">
                <a:solidFill>
                  <a:prstClr val="black"/>
                </a:solidFill>
                <a:ea typeface="Calibri" panose="020F0502020204030204" pitchFamily="34" charset="0"/>
                <a:cs typeface="Arial" panose="020B0604020202020204" pitchFamily="34" charset="0"/>
              </a:rPr>
              <a:t>Incentivize public infrastructure projects </a:t>
            </a:r>
          </a:p>
          <a:p>
            <a:pPr>
              <a:lnSpc>
                <a:spcPct val="110000"/>
              </a:lnSpc>
              <a:spcBef>
                <a:spcPts val="1200"/>
              </a:spcBef>
              <a:defRPr/>
            </a:pPr>
            <a:r>
              <a:rPr lang="en-US" altLang="en-US" sz="2600" dirty="0">
                <a:solidFill>
                  <a:prstClr val="black"/>
                </a:solidFill>
                <a:ea typeface="Calibri" panose="020F0502020204030204" pitchFamily="34" charset="0"/>
                <a:cs typeface="Arial" panose="020B0604020202020204" pitchFamily="34" charset="0"/>
              </a:rPr>
              <a:t>Incentivize projects that mitigate risk to one or more lifelines</a:t>
            </a:r>
          </a:p>
          <a:p>
            <a:pPr>
              <a:lnSpc>
                <a:spcPct val="110000"/>
              </a:lnSpc>
              <a:spcBef>
                <a:spcPts val="1200"/>
              </a:spcBef>
              <a:defRPr/>
            </a:pPr>
            <a:r>
              <a:rPr lang="en-US" altLang="en-US" sz="2600" dirty="0">
                <a:solidFill>
                  <a:prstClr val="black"/>
                </a:solidFill>
                <a:ea typeface="Calibri" panose="020F0502020204030204" pitchFamily="34" charset="0"/>
                <a:cs typeface="Arial" panose="020B0604020202020204" pitchFamily="34" charset="0"/>
              </a:rPr>
              <a:t>Incentivize projects that incorporate nature-based solutions</a:t>
            </a:r>
          </a:p>
          <a:p>
            <a:pPr>
              <a:lnSpc>
                <a:spcPct val="110000"/>
              </a:lnSpc>
              <a:spcBef>
                <a:spcPts val="1200"/>
              </a:spcBef>
              <a:defRPr/>
            </a:pPr>
            <a:r>
              <a:rPr lang="en-US" altLang="en-US" sz="2600" dirty="0">
                <a:solidFill>
                  <a:prstClr val="black"/>
                </a:solidFill>
                <a:ea typeface="Calibri" panose="020F0502020204030204" pitchFamily="34" charset="0"/>
                <a:cs typeface="Arial" panose="020B0604020202020204" pitchFamily="34" charset="0"/>
              </a:rPr>
              <a:t>Increase funding to Applicants that facilitate the adoption and enforcement of the latest published editions of building codes</a:t>
            </a:r>
            <a:endParaRPr lang="en-US" altLang="en-US" sz="2200" dirty="0">
              <a:solidFill>
                <a:prstClr val="black"/>
              </a:solidF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10</a:t>
            </a:fld>
            <a:endParaRPr lang="en-US" dirty="0"/>
          </a:p>
        </p:txBody>
      </p:sp>
    </p:spTree>
    <p:extLst>
      <p:ext uri="{BB962C8B-B14F-4D97-AF65-F5344CB8AC3E}">
        <p14:creationId xmlns:p14="http://schemas.microsoft.com/office/powerpoint/2010/main" val="3197028021"/>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391843"/>
          </a:xfrm>
        </p:spPr>
        <p:txBody>
          <a:bodyPr>
            <a:normAutofit/>
          </a:bodyPr>
          <a:lstStyle/>
          <a:p>
            <a:r>
              <a:rPr lang="en-US" b="1" dirty="0">
                <a:solidFill>
                  <a:schemeClr val="tx2">
                    <a:lumMod val="75000"/>
                  </a:schemeClr>
                </a:solidFill>
              </a:rPr>
              <a:t>BRIC vs PDM</a:t>
            </a:r>
          </a:p>
        </p:txBody>
      </p:sp>
      <p:sp>
        <p:nvSpPr>
          <p:cNvPr id="3" name="Content Placeholder 2"/>
          <p:cNvSpPr>
            <a:spLocks noGrp="1"/>
          </p:cNvSpPr>
          <p:nvPr>
            <p:ph idx="1"/>
          </p:nvPr>
        </p:nvSpPr>
        <p:spPr>
          <a:xfrm>
            <a:off x="457200" y="1544242"/>
            <a:ext cx="8229600" cy="4429521"/>
          </a:xfrm>
        </p:spPr>
        <p:txBody>
          <a:bodyPr>
            <a:noAutofit/>
          </a:bodyPr>
          <a:lstStyle/>
          <a:p>
            <a:pPr>
              <a:spcBef>
                <a:spcPts val="1200"/>
              </a:spcBef>
            </a:pPr>
            <a:r>
              <a:rPr lang="en-US" sz="2400" dirty="0"/>
              <a:t>FEMA GO has replaced the legacy system (eGrants)</a:t>
            </a:r>
          </a:p>
          <a:p>
            <a:pPr>
              <a:spcBef>
                <a:spcPts val="1200"/>
              </a:spcBef>
            </a:pPr>
            <a:r>
              <a:rPr lang="en-US" sz="2400" dirty="0"/>
              <a:t>Federal share project cap in BRIC increased to $50M</a:t>
            </a:r>
          </a:p>
          <a:p>
            <a:pPr>
              <a:spcBef>
                <a:spcPts val="1200"/>
              </a:spcBef>
            </a:pPr>
            <a:r>
              <a:rPr lang="en-US" sz="2400" dirty="0"/>
              <a:t>Planning Related activities are now eligible</a:t>
            </a:r>
          </a:p>
          <a:p>
            <a:pPr>
              <a:spcBef>
                <a:spcPts val="1200"/>
              </a:spcBef>
            </a:pPr>
            <a:r>
              <a:rPr lang="en-US" sz="2400" dirty="0"/>
              <a:t>Facilities in Special Flood Hazard Areas now require NFIP under BRIC</a:t>
            </a:r>
          </a:p>
          <a:p>
            <a:pPr>
              <a:spcBef>
                <a:spcPts val="1200"/>
              </a:spcBef>
            </a:pPr>
            <a:r>
              <a:rPr lang="en-US" sz="2400" dirty="0"/>
              <a:t>Advance Assistance projects are now known project scoping under C&amp;CB</a:t>
            </a:r>
          </a:p>
          <a:p>
            <a:pPr>
              <a:spcBef>
                <a:spcPts val="1200"/>
              </a:spcBef>
            </a:pPr>
            <a:r>
              <a:rPr lang="en-US" sz="2400" dirty="0"/>
              <a:t>BRIC now requires consensus code adoption (2015 or 2018 IBC)</a:t>
            </a:r>
          </a:p>
          <a:p>
            <a:pPr>
              <a:spcBef>
                <a:spcPts val="1200"/>
              </a:spcBef>
            </a:pPr>
            <a:endParaRPr lang="en-US" sz="2400" dirty="0"/>
          </a:p>
        </p:txBody>
      </p:sp>
      <p:sp>
        <p:nvSpPr>
          <p:cNvPr id="7" name="Slide Number Placeholder 6"/>
          <p:cNvSpPr>
            <a:spLocks noGrp="1"/>
          </p:cNvSpPr>
          <p:nvPr>
            <p:ph type="sldNum" sz="quarter" idx="12"/>
          </p:nvPr>
        </p:nvSpPr>
        <p:spPr/>
        <p:txBody>
          <a:bodyPr/>
          <a:lstStyle/>
          <a:p>
            <a:fld id="{991ABA96-8C24-43CE-98D6-E064923DF127}" type="slidenum">
              <a:rPr lang="en-US" smtClean="0"/>
              <a:t>11</a:t>
            </a:fld>
            <a:endParaRPr lang="en-US" dirty="0"/>
          </a:p>
        </p:txBody>
      </p:sp>
    </p:spTree>
    <p:extLst>
      <p:ext uri="{BB962C8B-B14F-4D97-AF65-F5344CB8AC3E}">
        <p14:creationId xmlns:p14="http://schemas.microsoft.com/office/powerpoint/2010/main" val="1188040755"/>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Flood Mitigation Assistance Part 1</a:t>
            </a:r>
            <a:endParaRPr lang="en-US" sz="4300" b="1" dirty="0"/>
          </a:p>
        </p:txBody>
      </p:sp>
      <p:sp>
        <p:nvSpPr>
          <p:cNvPr id="4" name="Content Placeholder 3"/>
          <p:cNvSpPr>
            <a:spLocks noGrp="1"/>
          </p:cNvSpPr>
          <p:nvPr>
            <p:ph idx="1"/>
          </p:nvPr>
        </p:nvSpPr>
        <p:spPr>
          <a:xfrm>
            <a:off x="457200" y="1752600"/>
            <a:ext cx="8229600" cy="4144963"/>
          </a:xfrm>
        </p:spPr>
        <p:txBody>
          <a:bodyPr>
            <a:noAutofit/>
          </a:bodyPr>
          <a:lstStyle/>
          <a:p>
            <a:pPr marL="0" lvl="0" indent="0">
              <a:spcBef>
                <a:spcPts val="1000"/>
              </a:spcBef>
              <a:buNone/>
            </a:pPr>
            <a:r>
              <a:rPr lang="en-US" sz="2400" b="1" dirty="0"/>
              <a:t>FMA</a:t>
            </a:r>
            <a:r>
              <a:rPr lang="en-US" sz="2400" dirty="0"/>
              <a:t> assists in reducing or eliminating the risk of repetitive flood damage to buildings insured by the National Flood Insurance Program (NFIP)</a:t>
            </a:r>
            <a:endParaRPr lang="en-US" sz="2400" dirty="0">
              <a:cs typeface="Calibri" panose="020F0502020204030204" pitchFamily="34" charset="0"/>
            </a:endParaRPr>
          </a:p>
          <a:p>
            <a:pPr>
              <a:spcBef>
                <a:spcPts val="1000"/>
              </a:spcBef>
            </a:pPr>
            <a:r>
              <a:rPr lang="en-US" sz="2400" dirty="0">
                <a:cs typeface="Calibri" panose="020F0502020204030204" pitchFamily="34" charset="0"/>
              </a:rPr>
              <a:t>The FMA program addresses Presidential Policy Directive 21, critical Infrastructure Security and Resilience, and supports the mitigation mission area through Strategic Goal #1 Building a Culture of Preparedness, Objectives 1.1, 1.2, 1.3, and 1.4 of the 2018 – 2022 FEMA Strategic Plan</a:t>
            </a:r>
          </a:p>
          <a:p>
            <a:pPr>
              <a:spcBef>
                <a:spcPts val="1000"/>
              </a:spcBef>
            </a:pPr>
            <a:r>
              <a:rPr lang="en-US" sz="2400" dirty="0">
                <a:cs typeface="Calibri" panose="020F0502020204030204" pitchFamily="34" charset="0"/>
                <a:hlinkClick r:id="rId3"/>
              </a:rPr>
              <a:t>Click here for the 2018-2022 FEMA Strategic Plan</a:t>
            </a:r>
            <a:r>
              <a:rPr lang="en-US" sz="2400" dirty="0">
                <a:cs typeface="Calibri" panose="020F0502020204030204" pitchFamily="34" charset="0"/>
              </a:rPr>
              <a:t> </a:t>
            </a:r>
          </a:p>
        </p:txBody>
      </p:sp>
      <p:sp>
        <p:nvSpPr>
          <p:cNvPr id="5" name="Slide Number Placeholder 4"/>
          <p:cNvSpPr>
            <a:spLocks noGrp="1"/>
          </p:cNvSpPr>
          <p:nvPr>
            <p:ph type="sldNum" sz="quarter" idx="12"/>
          </p:nvPr>
        </p:nvSpPr>
        <p:spPr/>
        <p:txBody>
          <a:bodyPr/>
          <a:lstStyle/>
          <a:p>
            <a:fld id="{991ABA96-8C24-43CE-98D6-E064923DF127}" type="slidenum">
              <a:rPr lang="en-US" smtClean="0"/>
              <a:t>12</a:t>
            </a:fld>
            <a:endParaRPr lang="en-US" dirty="0"/>
          </a:p>
        </p:txBody>
      </p:sp>
    </p:spTree>
    <p:extLst>
      <p:ext uri="{BB962C8B-B14F-4D97-AF65-F5344CB8AC3E}">
        <p14:creationId xmlns:p14="http://schemas.microsoft.com/office/powerpoint/2010/main" val="2024879781"/>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Flood Mitigation Assistance Part 2</a:t>
            </a:r>
            <a:endParaRPr lang="en-US" sz="4300" b="1" dirty="0"/>
          </a:p>
        </p:txBody>
      </p:sp>
      <p:sp>
        <p:nvSpPr>
          <p:cNvPr id="4" name="Content Placeholder 3"/>
          <p:cNvSpPr>
            <a:spLocks noGrp="1"/>
          </p:cNvSpPr>
          <p:nvPr>
            <p:ph idx="1"/>
          </p:nvPr>
        </p:nvSpPr>
        <p:spPr>
          <a:xfrm>
            <a:off x="457200" y="1371600"/>
            <a:ext cx="8229600" cy="4525963"/>
          </a:xfrm>
        </p:spPr>
        <p:txBody>
          <a:bodyPr>
            <a:noAutofit/>
          </a:bodyPr>
          <a:lstStyle/>
          <a:p>
            <a:pPr marL="0" lvl="0" indent="0">
              <a:spcBef>
                <a:spcPts val="1000"/>
              </a:spcBef>
              <a:buNone/>
            </a:pPr>
            <a:r>
              <a:rPr lang="en-US" sz="2400" dirty="0">
                <a:cs typeface="Calibri" panose="020F0502020204030204" pitchFamily="34" charset="0"/>
              </a:rPr>
              <a:t>FMA funding is available for the following:</a:t>
            </a:r>
          </a:p>
          <a:p>
            <a:pPr>
              <a:spcBef>
                <a:spcPts val="1000"/>
              </a:spcBef>
            </a:pPr>
            <a:r>
              <a:rPr lang="en-US" sz="2400" b="1" dirty="0">
                <a:cs typeface="Calibri" panose="020F0502020204030204" pitchFamily="34" charset="0"/>
              </a:rPr>
              <a:t>Project Scoping (previously Advance Assistance)</a:t>
            </a:r>
            <a:r>
              <a:rPr lang="en-US" sz="2400" dirty="0">
                <a:cs typeface="Calibri" panose="020F0502020204030204" pitchFamily="34" charset="0"/>
              </a:rPr>
              <a:t>:</a:t>
            </a:r>
            <a:r>
              <a:rPr lang="en-US" sz="2400" b="1" dirty="0">
                <a:cs typeface="Calibri" panose="020F0502020204030204" pitchFamily="34" charset="0"/>
              </a:rPr>
              <a:t> </a:t>
            </a:r>
            <a:r>
              <a:rPr lang="en-US" sz="2400" dirty="0">
                <a:cs typeface="Calibri" panose="020F0502020204030204" pitchFamily="34" charset="0"/>
              </a:rPr>
              <a:t>To develop community flood mitigation projects and/or individual flood mitigation projects that will subsequently reduce flood claims against the NFIP</a:t>
            </a:r>
          </a:p>
          <a:p>
            <a:pPr lvl="1">
              <a:spcBef>
                <a:spcPts val="1000"/>
              </a:spcBef>
            </a:pPr>
            <a:r>
              <a:rPr lang="en-US" sz="2400" dirty="0">
                <a:cs typeface="Calibri" panose="020F0502020204030204" pitchFamily="34" charset="0"/>
              </a:rPr>
              <a:t>FEMA will select up to $4 million of Project Scoping subapplications</a:t>
            </a:r>
          </a:p>
          <a:p>
            <a:pPr>
              <a:spcBef>
                <a:spcPts val="1000"/>
              </a:spcBef>
            </a:pPr>
            <a:r>
              <a:rPr lang="en-US" sz="2400" b="1" dirty="0">
                <a:cs typeface="Calibri" panose="020F0502020204030204" pitchFamily="34" charset="0"/>
              </a:rPr>
              <a:t>Community Flood Mitigation Projects</a:t>
            </a:r>
            <a:r>
              <a:rPr lang="en-US" sz="2400" dirty="0">
                <a:cs typeface="Calibri" panose="020F0502020204030204" pitchFamily="34" charset="0"/>
              </a:rPr>
              <a:t>: To address community flood risk for the purpose of reducing NFIP flood claim payments</a:t>
            </a:r>
          </a:p>
          <a:p>
            <a:pPr lvl="1">
              <a:spcBef>
                <a:spcPts val="1000"/>
              </a:spcBef>
            </a:pPr>
            <a:r>
              <a:rPr lang="en-US" sz="2400" dirty="0">
                <a:cs typeface="Calibri" panose="020F0502020204030204" pitchFamily="34" charset="0"/>
              </a:rPr>
              <a:t>FEMA will select up to $70 million that address community flood risk</a:t>
            </a:r>
          </a:p>
          <a:p>
            <a:pPr lvl="1">
              <a:spcBef>
                <a:spcPts val="1000"/>
              </a:spcBef>
            </a:pPr>
            <a:endParaRPr lang="en-US" sz="20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13</a:t>
            </a:fld>
            <a:endParaRPr lang="en-US" dirty="0"/>
          </a:p>
        </p:txBody>
      </p:sp>
    </p:spTree>
    <p:extLst>
      <p:ext uri="{BB962C8B-B14F-4D97-AF65-F5344CB8AC3E}">
        <p14:creationId xmlns:p14="http://schemas.microsoft.com/office/powerpoint/2010/main" val="3943023258"/>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Flood Mitigation Assistance Part 3</a:t>
            </a:r>
            <a:endParaRPr lang="en-US" sz="4300" b="1" dirty="0"/>
          </a:p>
        </p:txBody>
      </p:sp>
      <p:sp>
        <p:nvSpPr>
          <p:cNvPr id="4" name="Content Placeholder 3"/>
          <p:cNvSpPr>
            <a:spLocks noGrp="1"/>
          </p:cNvSpPr>
          <p:nvPr>
            <p:ph idx="1"/>
          </p:nvPr>
        </p:nvSpPr>
        <p:spPr>
          <a:xfrm>
            <a:off x="457200" y="1447800"/>
            <a:ext cx="8229600" cy="4449763"/>
          </a:xfrm>
        </p:spPr>
        <p:txBody>
          <a:bodyPr>
            <a:noAutofit/>
          </a:bodyPr>
          <a:lstStyle/>
          <a:p>
            <a:pPr>
              <a:spcBef>
                <a:spcPts val="1000"/>
              </a:spcBef>
            </a:pPr>
            <a:r>
              <a:rPr lang="en-US" sz="2400" b="1" dirty="0">
                <a:cs typeface="Calibri" panose="020F0502020204030204" pitchFamily="34" charset="0"/>
              </a:rPr>
              <a:t>Flood Hazard Mitigation Planning</a:t>
            </a:r>
            <a:r>
              <a:rPr lang="en-US" sz="2400" dirty="0">
                <a:cs typeface="Calibri" panose="020F0502020204030204" pitchFamily="34" charset="0"/>
              </a:rPr>
              <a:t>: Planning subapplications for the flood hazard component of State, Local, Territory, and Tribal (SLTT) Hazard Mitigation Plans and plan updates</a:t>
            </a:r>
          </a:p>
          <a:p>
            <a:pPr>
              <a:spcBef>
                <a:spcPts val="1000"/>
              </a:spcBef>
            </a:pPr>
            <a:r>
              <a:rPr lang="en-US" sz="2400" b="1" dirty="0">
                <a:cs typeface="Calibri" panose="020F0502020204030204" pitchFamily="34" charset="0"/>
              </a:rPr>
              <a:t>Individual Flood Mitigation Projects</a:t>
            </a:r>
            <a:r>
              <a:rPr lang="en-US" sz="2400" dirty="0">
                <a:cs typeface="Calibri" panose="020F0502020204030204" pitchFamily="34" charset="0"/>
              </a:rPr>
              <a:t>: Projects that mitigate the risk of flooding to individual NFIP insured structures</a:t>
            </a:r>
          </a:p>
          <a:p>
            <a:pPr marL="0" lvl="0" indent="0">
              <a:spcBef>
                <a:spcPts val="1000"/>
              </a:spcBef>
              <a:buNone/>
            </a:pP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14</a:t>
            </a:fld>
            <a:endParaRPr lang="en-US" dirty="0"/>
          </a:p>
        </p:txBody>
      </p:sp>
    </p:spTree>
    <p:extLst>
      <p:ext uri="{BB962C8B-B14F-4D97-AF65-F5344CB8AC3E}">
        <p14:creationId xmlns:p14="http://schemas.microsoft.com/office/powerpoint/2010/main" val="1006865148"/>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Funding Availability Part 1</a:t>
            </a:r>
            <a:endParaRPr lang="en-US" sz="4300" b="1" dirty="0"/>
          </a:p>
        </p:txBody>
      </p:sp>
      <p:sp>
        <p:nvSpPr>
          <p:cNvPr id="4" name="Content Placeholder 3"/>
          <p:cNvSpPr>
            <a:spLocks noGrp="1"/>
          </p:cNvSpPr>
          <p:nvPr>
            <p:ph idx="1"/>
          </p:nvPr>
        </p:nvSpPr>
        <p:spPr>
          <a:xfrm>
            <a:off x="457200" y="1447800"/>
            <a:ext cx="8229600" cy="4449763"/>
          </a:xfrm>
        </p:spPr>
        <p:txBody>
          <a:bodyPr>
            <a:noAutofit/>
          </a:bodyPr>
          <a:lstStyle/>
          <a:p>
            <a:pPr marL="0" indent="0">
              <a:spcBef>
                <a:spcPts val="1000"/>
              </a:spcBef>
              <a:buNone/>
            </a:pPr>
            <a:r>
              <a:rPr lang="en-US" sz="2400" b="1" dirty="0">
                <a:cs typeface="Calibri" panose="020F0502020204030204" pitchFamily="34" charset="0"/>
              </a:rPr>
              <a:t>BRIC:</a:t>
            </a:r>
          </a:p>
          <a:p>
            <a:pPr>
              <a:spcBef>
                <a:spcPts val="1000"/>
              </a:spcBef>
            </a:pPr>
            <a:r>
              <a:rPr lang="en-US" sz="2400" dirty="0">
                <a:cs typeface="Calibri" panose="020F0502020204030204" pitchFamily="34" charset="0"/>
              </a:rPr>
              <a:t>National Competition Total: $446,400,000</a:t>
            </a:r>
          </a:p>
          <a:p>
            <a:pPr>
              <a:spcBef>
                <a:spcPts val="1000"/>
              </a:spcBef>
            </a:pPr>
            <a:r>
              <a:rPr lang="en-US" sz="2400" dirty="0">
                <a:cs typeface="Calibri" panose="020F0502020204030204" pitchFamily="34" charset="0"/>
              </a:rPr>
              <a:t>The State will receive a guaranteed allocation of $600,000 for C&amp;CB activities and/or mitigation projects</a:t>
            </a:r>
          </a:p>
          <a:p>
            <a:pPr lvl="1">
              <a:spcBef>
                <a:spcPts val="1000"/>
              </a:spcBef>
            </a:pPr>
            <a:r>
              <a:rPr lang="en-US" sz="2400" dirty="0">
                <a:cs typeface="Calibri" panose="020F0502020204030204" pitchFamily="34" charset="0"/>
              </a:rPr>
              <a:t>Up to $300,000 may be used for planning and/or planning-related activities</a:t>
            </a:r>
          </a:p>
          <a:p>
            <a:pPr>
              <a:spcBef>
                <a:spcPts val="1000"/>
              </a:spcBef>
            </a:pPr>
            <a:r>
              <a:rPr lang="en-US" sz="2400" dirty="0">
                <a:cs typeface="Calibri" panose="020F0502020204030204" pitchFamily="34" charset="0"/>
              </a:rPr>
              <a:t>The State may submit an unlimited number of mitigation project subapplications each valued up to $50,000,000 federal share to the national competition</a:t>
            </a:r>
          </a:p>
          <a:p>
            <a:pPr>
              <a:spcBef>
                <a:spcPts val="1000"/>
              </a:spcBef>
            </a:pP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15</a:t>
            </a:fld>
            <a:endParaRPr lang="en-US" dirty="0"/>
          </a:p>
        </p:txBody>
      </p:sp>
    </p:spTree>
    <p:extLst>
      <p:ext uri="{BB962C8B-B14F-4D97-AF65-F5344CB8AC3E}">
        <p14:creationId xmlns:p14="http://schemas.microsoft.com/office/powerpoint/2010/main" val="2186939791"/>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Funding Availability Part 2</a:t>
            </a:r>
            <a:endParaRPr lang="en-US" sz="4300" b="1" dirty="0"/>
          </a:p>
        </p:txBody>
      </p:sp>
      <p:sp>
        <p:nvSpPr>
          <p:cNvPr id="4" name="Content Placeholder 3"/>
          <p:cNvSpPr>
            <a:spLocks noGrp="1"/>
          </p:cNvSpPr>
          <p:nvPr>
            <p:ph idx="1"/>
          </p:nvPr>
        </p:nvSpPr>
        <p:spPr>
          <a:xfrm>
            <a:off x="457200" y="1447800"/>
            <a:ext cx="8229600" cy="4449763"/>
          </a:xfrm>
        </p:spPr>
        <p:txBody>
          <a:bodyPr>
            <a:noAutofit/>
          </a:bodyPr>
          <a:lstStyle/>
          <a:p>
            <a:pPr marL="0" indent="0">
              <a:spcBef>
                <a:spcPts val="1000"/>
              </a:spcBef>
              <a:buNone/>
            </a:pPr>
            <a:r>
              <a:rPr lang="en-US" sz="2400" b="1" dirty="0">
                <a:cs typeface="Calibri" panose="020F0502020204030204" pitchFamily="34" charset="0"/>
              </a:rPr>
              <a:t>FMA:</a:t>
            </a:r>
          </a:p>
          <a:p>
            <a:pPr>
              <a:spcBef>
                <a:spcPts val="1000"/>
              </a:spcBef>
            </a:pPr>
            <a:r>
              <a:rPr lang="en-US" sz="2400" dirty="0">
                <a:cs typeface="Calibri" panose="020F0502020204030204" pitchFamily="34" charset="0"/>
              </a:rPr>
              <a:t>National Competition Total: $160,000,000</a:t>
            </a:r>
          </a:p>
          <a:p>
            <a:pPr>
              <a:spcBef>
                <a:spcPts val="1000"/>
              </a:spcBef>
            </a:pPr>
            <a:r>
              <a:rPr lang="en-US" sz="2400" dirty="0">
                <a:cs typeface="Calibri" panose="020F0502020204030204" pitchFamily="34" charset="0"/>
              </a:rPr>
              <a:t>No guaranteed State allocation provided, all funding is competitive nationwide</a:t>
            </a:r>
            <a:endParaRPr lang="en-US" sz="2000" dirty="0">
              <a:cs typeface="Calibri" panose="020F0502020204030204" pitchFamily="34" charset="0"/>
            </a:endParaRPr>
          </a:p>
          <a:p>
            <a:pPr>
              <a:spcBef>
                <a:spcPts val="1000"/>
              </a:spcBef>
            </a:pP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16</a:t>
            </a:fld>
            <a:endParaRPr lang="en-US" dirty="0"/>
          </a:p>
        </p:txBody>
      </p:sp>
    </p:spTree>
    <p:extLst>
      <p:ext uri="{BB962C8B-B14F-4D97-AF65-F5344CB8AC3E}">
        <p14:creationId xmlns:p14="http://schemas.microsoft.com/office/powerpoint/2010/main" val="2195138137"/>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Applicant vs Subapplicant</a:t>
            </a:r>
            <a:endParaRPr lang="en-US" b="1" dirty="0"/>
          </a:p>
        </p:txBody>
      </p:sp>
      <p:sp>
        <p:nvSpPr>
          <p:cNvPr id="6" name="Content Placeholder 5"/>
          <p:cNvSpPr>
            <a:spLocks noGrp="1"/>
          </p:cNvSpPr>
          <p:nvPr>
            <p:ph idx="1"/>
          </p:nvPr>
        </p:nvSpPr>
        <p:spPr/>
        <p:txBody>
          <a:bodyPr>
            <a:noAutofit/>
          </a:bodyPr>
          <a:lstStyle/>
          <a:p>
            <a:pPr>
              <a:spcBef>
                <a:spcPts val="1200"/>
              </a:spcBef>
            </a:pPr>
            <a:r>
              <a:rPr lang="en-US" sz="2200" dirty="0">
                <a:ea typeface="Calibri" panose="020F0502020204030204" pitchFamily="34" charset="0"/>
                <a:cs typeface="Times New Roman" panose="02020603050405020304" pitchFamily="18" charset="0"/>
              </a:rPr>
              <a:t>State, territories, and Federally recognized tribes are eligible applicants for HMA programs, including HMGP</a:t>
            </a:r>
          </a:p>
          <a:p>
            <a:pPr>
              <a:spcBef>
                <a:spcPts val="1200"/>
              </a:spcBef>
            </a:pPr>
            <a:r>
              <a:rPr lang="en-US" sz="2200" b="1" dirty="0">
                <a:ea typeface="Calibri" panose="020F0502020204030204" pitchFamily="34" charset="0"/>
                <a:cs typeface="Times New Roman" panose="02020603050405020304" pitchFamily="18" charset="0"/>
              </a:rPr>
              <a:t>Applicant</a:t>
            </a:r>
            <a:r>
              <a:rPr lang="en-US" sz="2200" dirty="0">
                <a:ea typeface="Calibri" panose="020F0502020204030204" pitchFamily="34" charset="0"/>
                <a:cs typeface="Times New Roman" panose="02020603050405020304" pitchFamily="18" charset="0"/>
              </a:rPr>
              <a:t>: Cal OES</a:t>
            </a:r>
            <a:endParaRPr lang="en-US" sz="2200" u="sng" dirty="0">
              <a:ea typeface="Calibri" panose="020F0502020204030204" pitchFamily="34" charset="0"/>
              <a:cs typeface="Times New Roman" panose="02020603050405020304" pitchFamily="18" charset="0"/>
            </a:endParaRPr>
          </a:p>
          <a:p>
            <a:pPr>
              <a:spcBef>
                <a:spcPts val="1200"/>
              </a:spcBef>
            </a:pPr>
            <a:r>
              <a:rPr lang="en-US" sz="2200" b="1" dirty="0">
                <a:ea typeface="Calibri" panose="020F0502020204030204" pitchFamily="34" charset="0"/>
                <a:cs typeface="Times New Roman" panose="02020603050405020304" pitchFamily="18" charset="0"/>
              </a:rPr>
              <a:t>Subapplicant</a:t>
            </a:r>
            <a:r>
              <a:rPr lang="en-US" sz="2200" dirty="0">
                <a:ea typeface="Calibri" panose="020F0502020204030204" pitchFamily="34" charset="0"/>
                <a:cs typeface="Times New Roman" panose="02020603050405020304" pitchFamily="18" charset="0"/>
              </a:rPr>
              <a:t>: State agencies, local governments, special districts, and Federally-recognized tribes</a:t>
            </a:r>
          </a:p>
          <a:p>
            <a:pPr>
              <a:spcBef>
                <a:spcPts val="1200"/>
              </a:spcBef>
            </a:pPr>
            <a:r>
              <a:rPr lang="en-US" sz="2200" dirty="0">
                <a:ea typeface="Calibri" panose="020F0502020204030204" pitchFamily="34" charset="0"/>
                <a:cs typeface="Times New Roman" panose="02020603050405020304" pitchFamily="18" charset="0"/>
              </a:rPr>
              <a:t>Cal OES is responsible for soliciting subapplications from eligible subapplicants and assisting in the preparation, review, and submittal of eligible and complete subapplications to FEMA</a:t>
            </a:r>
          </a:p>
        </p:txBody>
      </p:sp>
      <p:sp>
        <p:nvSpPr>
          <p:cNvPr id="4" name="Slide Number Placeholder 3"/>
          <p:cNvSpPr>
            <a:spLocks noGrp="1"/>
          </p:cNvSpPr>
          <p:nvPr>
            <p:ph type="sldNum" sz="quarter" idx="12"/>
          </p:nvPr>
        </p:nvSpPr>
        <p:spPr/>
        <p:txBody>
          <a:bodyPr/>
          <a:lstStyle/>
          <a:p>
            <a:fld id="{991ABA96-8C24-43CE-98D6-E064923DF127}" type="slidenum">
              <a:rPr lang="en-US" smtClean="0"/>
              <a:t>17</a:t>
            </a:fld>
            <a:endParaRPr lang="en-US" dirty="0"/>
          </a:p>
        </p:txBody>
      </p:sp>
    </p:spTree>
    <p:extLst>
      <p:ext uri="{BB962C8B-B14F-4D97-AF65-F5344CB8AC3E}">
        <p14:creationId xmlns:p14="http://schemas.microsoft.com/office/powerpoint/2010/main" val="1495499613"/>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6107"/>
            <a:ext cx="9144000" cy="533820"/>
          </a:xfrm>
        </p:spPr>
        <p:txBody>
          <a:bodyPr>
            <a:normAutofit fontScale="90000"/>
          </a:bodyPr>
          <a:lstStyle/>
          <a:p>
            <a:r>
              <a:rPr lang="en-US" sz="4900" b="1" dirty="0">
                <a:solidFill>
                  <a:schemeClr val="tx2">
                    <a:lumMod val="75000"/>
                  </a:schemeClr>
                </a:solidFill>
              </a:rPr>
              <a:t>The Process Part 1</a:t>
            </a:r>
            <a:endParaRPr lang="en-US" dirty="0"/>
          </a:p>
        </p:txBody>
      </p:sp>
      <p:pic>
        <p:nvPicPr>
          <p:cNvPr id="4" name="Content Placeholder 3" descr="This image is an inverse pyramid displaying the process.  The first tier, which is on the top of the pyramid,  states &quot;Individual homeowners, businesses, and private nonprofits may apply for funding through eligible subapplicants.&quot;  The first tier includes a yellow arrow which leads to the second tier, underneath the first. The second tier, titled subapplicants, includes five boxes labeled: Federally-Recognized Tribes; State Agencies; Private Nonprofits (HMGP only); Tribal Agencies; and Local Governments/Communities.  The Local Governments/Communities box is hightlighted with a yellow arrow bordered in black points toward the box and is  labeled &quot;You&quot;. The second tier includes a yellow arrow which points to the third tier, underneath the second.  The third tier is labeled &quot;Applicants&quot; and includes three green circles labeled: Territories; Federally-Recognized Tribes; and States.  The circle labeled states is highlighted with a yellow arrow, bordered in black, labeled Cal OES, pointing towards the states circle. The Third tier includes a yellow arrow which points to the fourth and final tier of the inverse pyramid diagram, underneath the third. The fourth tier is labeled FEM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020" y="690824"/>
            <a:ext cx="8782579" cy="5991069"/>
          </a:xfrm>
        </p:spPr>
      </p:pic>
      <p:sp>
        <p:nvSpPr>
          <p:cNvPr id="8" name="TextBox 7"/>
          <p:cNvSpPr txBox="1"/>
          <p:nvPr/>
        </p:nvSpPr>
        <p:spPr>
          <a:xfrm>
            <a:off x="7964055" y="2437164"/>
            <a:ext cx="875145" cy="461665"/>
          </a:xfrm>
          <a:prstGeom prst="rect">
            <a:avLst/>
          </a:prstGeom>
          <a:noFill/>
        </p:spPr>
        <p:txBody>
          <a:bodyPr wrap="square" rtlCol="0">
            <a:spAutoFit/>
          </a:bodyPr>
          <a:lstStyle/>
          <a:p>
            <a:r>
              <a:rPr lang="en-US" sz="2400" b="1" dirty="0">
                <a:solidFill>
                  <a:schemeClr val="tx2">
                    <a:lumMod val="75000"/>
                  </a:schemeClr>
                </a:solidFill>
              </a:rPr>
              <a:t>You</a:t>
            </a:r>
            <a:endParaRPr lang="en-US" b="1" dirty="0">
              <a:solidFill>
                <a:schemeClr val="tx2">
                  <a:lumMod val="75000"/>
                </a:schemeClr>
              </a:solidFill>
            </a:endParaRPr>
          </a:p>
        </p:txBody>
      </p:sp>
      <p:sp>
        <p:nvSpPr>
          <p:cNvPr id="7" name="Left Arrow 6" descr="An arrow pointing left to the Local Governments/Communities square in the second tier"/>
          <p:cNvSpPr/>
          <p:nvPr/>
        </p:nvSpPr>
        <p:spPr>
          <a:xfrm>
            <a:off x="7583055" y="2553697"/>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6622580" y="4219340"/>
            <a:ext cx="1596553" cy="461665"/>
          </a:xfrm>
          <a:prstGeom prst="rect">
            <a:avLst/>
          </a:prstGeom>
          <a:noFill/>
        </p:spPr>
        <p:txBody>
          <a:bodyPr wrap="square" rtlCol="0">
            <a:spAutoFit/>
          </a:bodyPr>
          <a:lstStyle/>
          <a:p>
            <a:r>
              <a:rPr lang="en-US" sz="2400" b="1" dirty="0">
                <a:solidFill>
                  <a:schemeClr val="tx2">
                    <a:lumMod val="75000"/>
                  </a:schemeClr>
                </a:solidFill>
              </a:rPr>
              <a:t>Cal OES</a:t>
            </a:r>
          </a:p>
        </p:txBody>
      </p:sp>
      <p:sp>
        <p:nvSpPr>
          <p:cNvPr id="3" name="Left Arrow 2" descr="An arrow point left to the States circle in tier 3"/>
          <p:cNvSpPr/>
          <p:nvPr/>
        </p:nvSpPr>
        <p:spPr>
          <a:xfrm>
            <a:off x="6252047" y="4335873"/>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10"/>
          <p:cNvSpPr>
            <a:spLocks noGrp="1"/>
          </p:cNvSpPr>
          <p:nvPr>
            <p:ph type="sldNum" sz="quarter" idx="12"/>
          </p:nvPr>
        </p:nvSpPr>
        <p:spPr/>
        <p:txBody>
          <a:bodyPr/>
          <a:lstStyle/>
          <a:p>
            <a:fld id="{991ABA96-8C24-43CE-98D6-E064923DF127}" type="slidenum">
              <a:rPr lang="en-US" smtClean="0"/>
              <a:t>18</a:t>
            </a:fld>
            <a:endParaRPr lang="en-US" dirty="0"/>
          </a:p>
        </p:txBody>
      </p:sp>
      <p:pic>
        <p:nvPicPr>
          <p:cNvPr id="13" name="Picture 12">
            <a:extLst>
              <a:ext uri="{FF2B5EF4-FFF2-40B4-BE49-F238E27FC236}">
                <a16:creationId xmlns:a16="http://schemas.microsoft.com/office/drawing/2014/main" id="{BC0D435E-1DAB-4E08-A2E6-B610249835F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20857" y="6019800"/>
            <a:ext cx="1723141" cy="681884"/>
          </a:xfrm>
          <a:prstGeom prst="rect">
            <a:avLst/>
          </a:prstGeom>
        </p:spPr>
      </p:pic>
    </p:spTree>
    <p:extLst>
      <p:ext uri="{BB962C8B-B14F-4D97-AF65-F5344CB8AC3E}">
        <p14:creationId xmlns:p14="http://schemas.microsoft.com/office/powerpoint/2010/main" val="50296945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900" b="1" dirty="0">
                <a:solidFill>
                  <a:schemeClr val="tx2">
                    <a:lumMod val="75000"/>
                  </a:schemeClr>
                </a:solidFill>
              </a:rPr>
              <a:t>The Process Part 2</a:t>
            </a:r>
            <a:endParaRPr lang="en-US" dirty="0"/>
          </a:p>
        </p:txBody>
      </p:sp>
      <p:sp>
        <p:nvSpPr>
          <p:cNvPr id="9" name="Content Placeholder 8">
            <a:extLst>
              <a:ext uri="{FF2B5EF4-FFF2-40B4-BE49-F238E27FC236}">
                <a16:creationId xmlns:a16="http://schemas.microsoft.com/office/drawing/2014/main" id="{91F88613-EC3B-415F-8E9A-FBFA6FBFB85D}"/>
              </a:ext>
            </a:extLst>
          </p:cNvPr>
          <p:cNvSpPr>
            <a:spLocks noGrp="1"/>
          </p:cNvSpPr>
          <p:nvPr>
            <p:ph sz="half" idx="1"/>
          </p:nvPr>
        </p:nvSpPr>
        <p:spPr>
          <a:xfrm>
            <a:off x="441434" y="1305769"/>
            <a:ext cx="8382000" cy="4525963"/>
          </a:xfrm>
        </p:spPr>
        <p:txBody>
          <a:bodyPr>
            <a:noAutofit/>
          </a:bodyPr>
          <a:lstStyle/>
          <a:p>
            <a:r>
              <a:rPr lang="en-US" sz="2400" dirty="0"/>
              <a:t>Tier 1: Individual homeowners, businesses, and private nonprofits may apply for funding through eligible subapplicants</a:t>
            </a:r>
          </a:p>
          <a:p>
            <a:r>
              <a:rPr lang="en-US" sz="2400" dirty="0"/>
              <a:t>Tier 2: Subapplicants- Federally-Recognized Tribes, State Agencies, Private Nonprofits (HMGP only), Tribal Agencies, </a:t>
            </a:r>
            <a:r>
              <a:rPr lang="en-US" sz="2400" b="1" dirty="0"/>
              <a:t>Local Governments/Communities (You)</a:t>
            </a:r>
          </a:p>
          <a:p>
            <a:r>
              <a:rPr lang="en-US" sz="2400" dirty="0"/>
              <a:t>Tier 3: Applicants-Territories, Federally-Recognized Tribes, </a:t>
            </a:r>
            <a:r>
              <a:rPr lang="en-US" sz="2400" b="1" dirty="0"/>
              <a:t>States (Cal OES)</a:t>
            </a:r>
          </a:p>
          <a:p>
            <a:r>
              <a:rPr lang="en-US" sz="2400" dirty="0"/>
              <a:t>Tier 4: FEMA</a:t>
            </a:r>
          </a:p>
        </p:txBody>
      </p:sp>
      <p:pic>
        <p:nvPicPr>
          <p:cNvPr id="12" name="Content Placeholder 3" descr="This image is an inverse pyramid displaying the process.  The first tier, which is on the top of the pyramid,  states &quot;Individual homeowners, businesses, and private nonprofits may apply for funding through eligible subapplicants.&quot;  The first tier includes a yellow arrow which leads to the second tier, underneath the first. The second tier, titled subapplicants, includes five boxes labeled: Federally-Recognized Tribes; State Agencies; Private Nonprofits (HMGP only); Tribal Agencies; and Local Governments/Communities.  The Local Governments/Communities box is hightlighted with a yellow arrow bordered in black points toward the box and is  labeled &quot;You&quot;. The second tier includes a yellow arrow which points to the third tier, underneath the second.  The third tier is labeled &quot;Applicants&quot; and includes three green circles labeled: Territories; Federally-Recognized Tribes; and States.  The circle labeled states is highlighted with a yellow arrow, bordered in black, labeled Cal OES, pointing towards the states circle. The Third tier includes a yellow arrow which points to the fourth and final tier of the inverse pyramid diagram, underneath the third. The fourth tier is labeled FEMA.">
            <a:extLst>
              <a:ext uri="{FF2B5EF4-FFF2-40B4-BE49-F238E27FC236}">
                <a16:creationId xmlns:a16="http://schemas.microsoft.com/office/drawing/2014/main" id="{5B1F4642-7D8F-42CE-84E2-D8E80A0F304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930353" y="4562339"/>
            <a:ext cx="3279354" cy="2020935"/>
          </a:xfrm>
        </p:spPr>
      </p:pic>
      <p:sp>
        <p:nvSpPr>
          <p:cNvPr id="17" name="TextBox 16">
            <a:extLst>
              <a:ext uri="{FF2B5EF4-FFF2-40B4-BE49-F238E27FC236}">
                <a16:creationId xmlns:a16="http://schemas.microsoft.com/office/drawing/2014/main" id="{F2548E1B-F4A1-4248-8C6D-B1C1B0A53565}"/>
              </a:ext>
            </a:extLst>
          </p:cNvPr>
          <p:cNvSpPr txBox="1"/>
          <p:nvPr/>
        </p:nvSpPr>
        <p:spPr>
          <a:xfrm>
            <a:off x="6115627" y="4999010"/>
            <a:ext cx="875145" cy="461665"/>
          </a:xfrm>
          <a:prstGeom prst="rect">
            <a:avLst/>
          </a:prstGeom>
          <a:noFill/>
        </p:spPr>
        <p:txBody>
          <a:bodyPr wrap="square" rtlCol="0">
            <a:spAutoFit/>
          </a:bodyPr>
          <a:lstStyle/>
          <a:p>
            <a:r>
              <a:rPr lang="en-US" sz="2400" b="1" dirty="0">
                <a:solidFill>
                  <a:schemeClr val="tx2">
                    <a:lumMod val="75000"/>
                  </a:schemeClr>
                </a:solidFill>
              </a:rPr>
              <a:t>You</a:t>
            </a:r>
            <a:endParaRPr lang="en-US" b="1" dirty="0">
              <a:solidFill>
                <a:schemeClr val="tx2">
                  <a:lumMod val="75000"/>
                </a:schemeClr>
              </a:solidFill>
            </a:endParaRPr>
          </a:p>
        </p:txBody>
      </p:sp>
      <p:sp>
        <p:nvSpPr>
          <p:cNvPr id="16" name="Left Arrow 6" descr="An arrow pointing left to the Local Governments/Communities square in the second tier">
            <a:extLst>
              <a:ext uri="{FF2B5EF4-FFF2-40B4-BE49-F238E27FC236}">
                <a16:creationId xmlns:a16="http://schemas.microsoft.com/office/drawing/2014/main" id="{7ABFD38E-D50A-4C22-B6CD-2C084A88B660}"/>
              </a:ext>
            </a:extLst>
          </p:cNvPr>
          <p:cNvSpPr/>
          <p:nvPr/>
        </p:nvSpPr>
        <p:spPr>
          <a:xfrm>
            <a:off x="5734627" y="5115543"/>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06794A5-FC4C-495A-9FF2-5D3C334CCE83}"/>
              </a:ext>
            </a:extLst>
          </p:cNvPr>
          <p:cNvSpPr txBox="1"/>
          <p:nvPr/>
        </p:nvSpPr>
        <p:spPr>
          <a:xfrm>
            <a:off x="5617719" y="5606971"/>
            <a:ext cx="1596553" cy="461665"/>
          </a:xfrm>
          <a:prstGeom prst="rect">
            <a:avLst/>
          </a:prstGeom>
          <a:noFill/>
        </p:spPr>
        <p:txBody>
          <a:bodyPr wrap="square" rtlCol="0">
            <a:spAutoFit/>
          </a:bodyPr>
          <a:lstStyle/>
          <a:p>
            <a:r>
              <a:rPr lang="en-US" sz="2400" b="1" dirty="0">
                <a:solidFill>
                  <a:schemeClr val="tx2">
                    <a:lumMod val="75000"/>
                  </a:schemeClr>
                </a:solidFill>
              </a:rPr>
              <a:t>Cal OES</a:t>
            </a:r>
          </a:p>
        </p:txBody>
      </p:sp>
      <p:sp>
        <p:nvSpPr>
          <p:cNvPr id="14" name="Left Arrow 2" descr="An arrow point left to the States circle in tier 3">
            <a:extLst>
              <a:ext uri="{FF2B5EF4-FFF2-40B4-BE49-F238E27FC236}">
                <a16:creationId xmlns:a16="http://schemas.microsoft.com/office/drawing/2014/main" id="{BF7969C4-D73E-4402-989E-30EB00DEF728}"/>
              </a:ext>
            </a:extLst>
          </p:cNvPr>
          <p:cNvSpPr/>
          <p:nvPr/>
        </p:nvSpPr>
        <p:spPr>
          <a:xfrm>
            <a:off x="5247186" y="5723504"/>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10"/>
          <p:cNvSpPr>
            <a:spLocks noGrp="1"/>
          </p:cNvSpPr>
          <p:nvPr>
            <p:ph type="sldNum" sz="quarter" idx="12"/>
          </p:nvPr>
        </p:nvSpPr>
        <p:spPr/>
        <p:txBody>
          <a:bodyPr/>
          <a:lstStyle/>
          <a:p>
            <a:fld id="{991ABA96-8C24-43CE-98D6-E064923DF127}" type="slidenum">
              <a:rPr lang="en-US" smtClean="0"/>
              <a:t>19</a:t>
            </a:fld>
            <a:endParaRPr lang="en-US" dirty="0"/>
          </a:p>
        </p:txBody>
      </p:sp>
      <p:pic>
        <p:nvPicPr>
          <p:cNvPr id="13" name="Picture 12">
            <a:extLst>
              <a:ext uri="{FF2B5EF4-FFF2-40B4-BE49-F238E27FC236}">
                <a16:creationId xmlns:a16="http://schemas.microsoft.com/office/drawing/2014/main" id="{BC0D435E-1DAB-4E08-A2E6-B610249835F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20857" y="6019800"/>
            <a:ext cx="1723141" cy="681884"/>
          </a:xfrm>
          <a:prstGeom prst="rect">
            <a:avLst/>
          </a:prstGeom>
        </p:spPr>
      </p:pic>
      <p:pic>
        <p:nvPicPr>
          <p:cNvPr id="10" name="Picture 9">
            <a:extLst>
              <a:ext uri="{FF2B5EF4-FFF2-40B4-BE49-F238E27FC236}">
                <a16:creationId xmlns:a16="http://schemas.microsoft.com/office/drawing/2014/main" id="{8E2F6739-FC8C-40BE-B5BA-864CC564A1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701684"/>
            <a:ext cx="9144000" cy="166087"/>
          </a:xfrm>
          <a:prstGeom prst="rect">
            <a:avLst/>
          </a:prstGeom>
        </p:spPr>
      </p:pic>
    </p:spTree>
    <p:extLst>
      <p:ext uri="{BB962C8B-B14F-4D97-AF65-F5344CB8AC3E}">
        <p14:creationId xmlns:p14="http://schemas.microsoft.com/office/powerpoint/2010/main" val="1765949627"/>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BRIC Eligibility Requirements Part 1</a:t>
            </a:r>
            <a:endParaRPr lang="en-US" dirty="0">
              <a:solidFill>
                <a:schemeClr val="tx2">
                  <a:lumMod val="75000"/>
                </a:schemeClr>
              </a:solidFill>
            </a:endParaRPr>
          </a:p>
        </p:txBody>
      </p:sp>
      <p:sp>
        <p:nvSpPr>
          <p:cNvPr id="2" name="Content Placeholder 1"/>
          <p:cNvSpPr>
            <a:spLocks noGrp="1"/>
          </p:cNvSpPr>
          <p:nvPr>
            <p:ph idx="1"/>
          </p:nvPr>
        </p:nvSpPr>
        <p:spPr>
          <a:xfrm>
            <a:off x="457200" y="1782763"/>
            <a:ext cx="8229600" cy="4938712"/>
          </a:xfrm>
        </p:spPr>
        <p:txBody>
          <a:bodyPr>
            <a:noAutofit/>
          </a:bodyPr>
          <a:lstStyle/>
          <a:p>
            <a:pPr>
              <a:lnSpc>
                <a:spcPct val="110000"/>
              </a:lnSpc>
              <a:spcBef>
                <a:spcPts val="1200"/>
              </a:spcBef>
            </a:pPr>
            <a:r>
              <a:rPr lang="en-US" sz="2400" dirty="0"/>
              <a:t>Must have a FEMA-approved and locally adopted LHMP or MJHMP </a:t>
            </a:r>
            <a:r>
              <a:rPr lang="en-US" sz="2400" b="1" dirty="0"/>
              <a:t>at the time of applying to Cal OES </a:t>
            </a:r>
            <a:r>
              <a:rPr lang="en-US" sz="2400" b="1" u="sng" dirty="0"/>
              <a:t>AND</a:t>
            </a:r>
            <a:r>
              <a:rPr lang="en-US" sz="2400" b="1" dirty="0"/>
              <a:t> at the time of obligation by FEMA</a:t>
            </a:r>
          </a:p>
          <a:p>
            <a:pPr>
              <a:lnSpc>
                <a:spcPct val="110000"/>
              </a:lnSpc>
              <a:spcBef>
                <a:spcPts val="1200"/>
              </a:spcBef>
            </a:pPr>
            <a:r>
              <a:rPr lang="en-US" sz="2400" dirty="0"/>
              <a:t>Private Non-profits are not eligible to apply</a:t>
            </a:r>
          </a:p>
          <a:p>
            <a:pPr>
              <a:lnSpc>
                <a:spcPct val="110000"/>
              </a:lnSpc>
              <a:spcBef>
                <a:spcPts val="1200"/>
              </a:spcBef>
            </a:pPr>
            <a:r>
              <a:rPr lang="en-US" sz="2400" dirty="0"/>
              <a:t>25% local cost share match required</a:t>
            </a:r>
          </a:p>
          <a:p>
            <a:pPr lvl="1">
              <a:lnSpc>
                <a:spcPct val="110000"/>
              </a:lnSpc>
              <a:spcBef>
                <a:spcPts val="1200"/>
              </a:spcBef>
            </a:pPr>
            <a:r>
              <a:rPr lang="en-US" sz="2400" dirty="0"/>
              <a:t>Small, impoverished communities eligible for 10% cost share</a:t>
            </a:r>
          </a:p>
        </p:txBody>
      </p:sp>
      <p:sp>
        <p:nvSpPr>
          <p:cNvPr id="4" name="Slide Number Placeholder 3"/>
          <p:cNvSpPr>
            <a:spLocks noGrp="1"/>
          </p:cNvSpPr>
          <p:nvPr>
            <p:ph type="sldNum" sz="quarter" idx="12"/>
          </p:nvPr>
        </p:nvSpPr>
        <p:spPr/>
        <p:txBody>
          <a:bodyPr/>
          <a:lstStyle/>
          <a:p>
            <a:fld id="{991ABA96-8C24-43CE-98D6-E064923DF127}" type="slidenum">
              <a:rPr lang="en-US" smtClean="0"/>
              <a:t>20</a:t>
            </a:fld>
            <a:endParaRPr lang="en-US" dirty="0"/>
          </a:p>
        </p:txBody>
      </p:sp>
    </p:spTree>
    <p:extLst>
      <p:ext uri="{BB962C8B-B14F-4D97-AF65-F5344CB8AC3E}">
        <p14:creationId xmlns:p14="http://schemas.microsoft.com/office/powerpoint/2010/main" val="3716923773"/>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BRIC Eligibility Requirements Part 2</a:t>
            </a:r>
            <a:endParaRPr lang="en-US" dirty="0">
              <a:solidFill>
                <a:schemeClr val="tx2">
                  <a:lumMod val="75000"/>
                </a:schemeClr>
              </a:solidFill>
            </a:endParaRPr>
          </a:p>
        </p:txBody>
      </p:sp>
      <p:sp>
        <p:nvSpPr>
          <p:cNvPr id="2" name="Content Placeholder 1"/>
          <p:cNvSpPr>
            <a:spLocks noGrp="1"/>
          </p:cNvSpPr>
          <p:nvPr>
            <p:ph idx="1"/>
          </p:nvPr>
        </p:nvSpPr>
        <p:spPr>
          <a:xfrm>
            <a:off x="457200" y="1782763"/>
            <a:ext cx="8229600" cy="4938712"/>
          </a:xfrm>
        </p:spPr>
        <p:txBody>
          <a:bodyPr>
            <a:noAutofit/>
          </a:bodyPr>
          <a:lstStyle/>
          <a:p>
            <a:pPr>
              <a:lnSpc>
                <a:spcPct val="110000"/>
              </a:lnSpc>
              <a:spcBef>
                <a:spcPts val="1200"/>
              </a:spcBef>
            </a:pPr>
            <a:r>
              <a:rPr lang="en-US" sz="2400" dirty="0"/>
              <a:t>36-month Period of Performance (POP)</a:t>
            </a:r>
          </a:p>
          <a:p>
            <a:pPr lvl="1">
              <a:lnSpc>
                <a:spcPct val="110000"/>
              </a:lnSpc>
              <a:spcBef>
                <a:spcPts val="1200"/>
              </a:spcBef>
            </a:pPr>
            <a:r>
              <a:rPr lang="en-US" sz="2400" dirty="0"/>
              <a:t>Cal OES may request a longer POP for more highly complex projects, but must be approved by FEMA</a:t>
            </a:r>
          </a:p>
          <a:p>
            <a:pPr>
              <a:lnSpc>
                <a:spcPct val="110000"/>
              </a:lnSpc>
              <a:spcBef>
                <a:spcPts val="1200"/>
              </a:spcBef>
            </a:pPr>
            <a:r>
              <a:rPr lang="en-US" sz="2400" dirty="0"/>
              <a:t>Must obtain environmental clearances</a:t>
            </a:r>
          </a:p>
          <a:p>
            <a:pPr>
              <a:lnSpc>
                <a:spcPct val="110000"/>
              </a:lnSpc>
              <a:spcBef>
                <a:spcPts val="1200"/>
              </a:spcBef>
            </a:pPr>
            <a:r>
              <a:rPr lang="en-US" sz="2400" dirty="0"/>
              <a:t>Conform to the latest published codes</a:t>
            </a:r>
          </a:p>
          <a:p>
            <a:pPr>
              <a:lnSpc>
                <a:spcPct val="110000"/>
              </a:lnSpc>
              <a:spcBef>
                <a:spcPts val="1200"/>
              </a:spcBef>
            </a:pPr>
            <a:r>
              <a:rPr lang="en-US" sz="2400" b="1" u="sng" dirty="0"/>
              <a:t>NO WORK</a:t>
            </a:r>
            <a:r>
              <a:rPr lang="en-US" sz="2400" dirty="0"/>
              <a:t> prior to FEMA approval</a:t>
            </a:r>
          </a:p>
          <a:p>
            <a:pPr lvl="1">
              <a:lnSpc>
                <a:spcPct val="110000"/>
              </a:lnSpc>
              <a:spcBef>
                <a:spcPts val="1200"/>
              </a:spcBef>
            </a:pPr>
            <a:r>
              <a:rPr lang="en-US" sz="2400" dirty="0"/>
              <a:t>Pre-Award costs may be considered eligible</a:t>
            </a:r>
          </a:p>
        </p:txBody>
      </p:sp>
      <p:sp>
        <p:nvSpPr>
          <p:cNvPr id="4" name="Slide Number Placeholder 3"/>
          <p:cNvSpPr>
            <a:spLocks noGrp="1"/>
          </p:cNvSpPr>
          <p:nvPr>
            <p:ph type="sldNum" sz="quarter" idx="12"/>
          </p:nvPr>
        </p:nvSpPr>
        <p:spPr/>
        <p:txBody>
          <a:bodyPr/>
          <a:lstStyle/>
          <a:p>
            <a:fld id="{991ABA96-8C24-43CE-98D6-E064923DF127}" type="slidenum">
              <a:rPr lang="en-US" smtClean="0"/>
              <a:t>21</a:t>
            </a:fld>
            <a:endParaRPr lang="en-US" dirty="0"/>
          </a:p>
        </p:txBody>
      </p:sp>
    </p:spTree>
    <p:extLst>
      <p:ext uri="{BB962C8B-B14F-4D97-AF65-F5344CB8AC3E}">
        <p14:creationId xmlns:p14="http://schemas.microsoft.com/office/powerpoint/2010/main" val="10780231"/>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FMA Eligibility Requirements Part 1</a:t>
            </a:r>
            <a:endParaRPr lang="en-US" dirty="0">
              <a:solidFill>
                <a:schemeClr val="tx2">
                  <a:lumMod val="75000"/>
                </a:schemeClr>
              </a:solidFill>
            </a:endParaRPr>
          </a:p>
        </p:txBody>
      </p:sp>
      <p:sp>
        <p:nvSpPr>
          <p:cNvPr id="2" name="Content Placeholder 1"/>
          <p:cNvSpPr>
            <a:spLocks noGrp="1"/>
          </p:cNvSpPr>
          <p:nvPr>
            <p:ph idx="1"/>
          </p:nvPr>
        </p:nvSpPr>
        <p:spPr/>
        <p:txBody>
          <a:bodyPr>
            <a:noAutofit/>
          </a:bodyPr>
          <a:lstStyle/>
          <a:p>
            <a:pPr>
              <a:lnSpc>
                <a:spcPct val="110000"/>
              </a:lnSpc>
              <a:spcBef>
                <a:spcPts val="1200"/>
              </a:spcBef>
            </a:pPr>
            <a:r>
              <a:rPr lang="en-US" sz="2400" dirty="0"/>
              <a:t>Must have a FEMA-approved and locally adopted LHMP or MJHMP </a:t>
            </a:r>
            <a:r>
              <a:rPr lang="en-US" sz="2400" b="1" dirty="0"/>
              <a:t>at the time of applying to Cal OES </a:t>
            </a:r>
            <a:r>
              <a:rPr lang="en-US" sz="2400" b="1" u="sng" dirty="0"/>
              <a:t>AND</a:t>
            </a:r>
            <a:r>
              <a:rPr lang="en-US" sz="2400" b="1" dirty="0"/>
              <a:t> at the time of obligation by FEMA</a:t>
            </a:r>
          </a:p>
          <a:p>
            <a:pPr>
              <a:lnSpc>
                <a:spcPct val="110000"/>
              </a:lnSpc>
              <a:spcBef>
                <a:spcPts val="1200"/>
              </a:spcBef>
            </a:pPr>
            <a:r>
              <a:rPr lang="en-US" sz="2400" dirty="0"/>
              <a:t>Private Non-profits are not eligible to apply</a:t>
            </a:r>
          </a:p>
          <a:p>
            <a:pPr>
              <a:lnSpc>
                <a:spcPct val="110000"/>
              </a:lnSpc>
              <a:spcBef>
                <a:spcPts val="1200"/>
              </a:spcBef>
            </a:pPr>
            <a:r>
              <a:rPr lang="en-US" sz="2400" dirty="0"/>
              <a:t>Subapplicants must be participating in the NFIP, and not be withdrawn, on probation, or suspended</a:t>
            </a:r>
          </a:p>
          <a:p>
            <a:pPr>
              <a:lnSpc>
                <a:spcPct val="110000"/>
              </a:lnSpc>
              <a:spcBef>
                <a:spcPts val="1200"/>
              </a:spcBef>
            </a:pPr>
            <a:r>
              <a:rPr lang="en-US" sz="2400" dirty="0"/>
              <a:t>25% local cost share match required</a:t>
            </a:r>
          </a:p>
          <a:p>
            <a:pPr lvl="1">
              <a:lnSpc>
                <a:spcPct val="110000"/>
              </a:lnSpc>
              <a:spcBef>
                <a:spcPts val="1200"/>
              </a:spcBef>
            </a:pPr>
            <a:r>
              <a:rPr lang="en-US" sz="2400" dirty="0"/>
              <a:t>FEMA may contribute up to 100% for Severe Repetitive Loss (SRL) properties or 90% for Repetitive Loss (RL) properties</a:t>
            </a:r>
          </a:p>
        </p:txBody>
      </p:sp>
      <p:sp>
        <p:nvSpPr>
          <p:cNvPr id="4" name="Slide Number Placeholder 3"/>
          <p:cNvSpPr>
            <a:spLocks noGrp="1"/>
          </p:cNvSpPr>
          <p:nvPr>
            <p:ph type="sldNum" sz="quarter" idx="12"/>
          </p:nvPr>
        </p:nvSpPr>
        <p:spPr/>
        <p:txBody>
          <a:bodyPr/>
          <a:lstStyle/>
          <a:p>
            <a:fld id="{991ABA96-8C24-43CE-98D6-E064923DF127}" type="slidenum">
              <a:rPr lang="en-US" smtClean="0"/>
              <a:t>22</a:t>
            </a:fld>
            <a:endParaRPr lang="en-US" dirty="0"/>
          </a:p>
        </p:txBody>
      </p:sp>
    </p:spTree>
    <p:extLst>
      <p:ext uri="{BB962C8B-B14F-4D97-AF65-F5344CB8AC3E}">
        <p14:creationId xmlns:p14="http://schemas.microsoft.com/office/powerpoint/2010/main" val="2796647112"/>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FMA Eligibility Requirements Part 2</a:t>
            </a:r>
            <a:endParaRPr lang="en-US" dirty="0">
              <a:solidFill>
                <a:schemeClr val="tx2">
                  <a:lumMod val="75000"/>
                </a:schemeClr>
              </a:solidFill>
            </a:endParaRPr>
          </a:p>
        </p:txBody>
      </p:sp>
      <p:sp>
        <p:nvSpPr>
          <p:cNvPr id="2" name="Content Placeholder 1"/>
          <p:cNvSpPr>
            <a:spLocks noGrp="1"/>
          </p:cNvSpPr>
          <p:nvPr>
            <p:ph idx="1"/>
          </p:nvPr>
        </p:nvSpPr>
        <p:spPr/>
        <p:txBody>
          <a:bodyPr>
            <a:normAutofit/>
          </a:bodyPr>
          <a:lstStyle/>
          <a:p>
            <a:pPr>
              <a:lnSpc>
                <a:spcPct val="110000"/>
              </a:lnSpc>
              <a:spcBef>
                <a:spcPts val="1200"/>
              </a:spcBef>
            </a:pPr>
            <a:r>
              <a:rPr lang="en-US" sz="2800" dirty="0"/>
              <a:t>36-month Period of Performance (POP)</a:t>
            </a:r>
          </a:p>
          <a:p>
            <a:pPr lvl="1">
              <a:lnSpc>
                <a:spcPct val="110000"/>
              </a:lnSpc>
              <a:spcBef>
                <a:spcPts val="1200"/>
              </a:spcBef>
            </a:pPr>
            <a:r>
              <a:rPr lang="en-US" sz="2400" dirty="0"/>
              <a:t>Community flood mitigation projects may be up to 48 months</a:t>
            </a:r>
          </a:p>
          <a:p>
            <a:pPr>
              <a:lnSpc>
                <a:spcPct val="110000"/>
              </a:lnSpc>
              <a:spcBef>
                <a:spcPts val="1200"/>
              </a:spcBef>
            </a:pPr>
            <a:r>
              <a:rPr lang="en-US" sz="2800" dirty="0"/>
              <a:t>Must obtain environmental clearances</a:t>
            </a:r>
          </a:p>
          <a:p>
            <a:pPr>
              <a:lnSpc>
                <a:spcPct val="110000"/>
              </a:lnSpc>
              <a:spcBef>
                <a:spcPts val="1200"/>
              </a:spcBef>
            </a:pPr>
            <a:r>
              <a:rPr lang="en-US" sz="2800" b="1" u="sng" dirty="0"/>
              <a:t>NO WORK</a:t>
            </a:r>
            <a:r>
              <a:rPr lang="en-US" sz="2800" dirty="0"/>
              <a:t> prior to FEMA approval</a:t>
            </a:r>
          </a:p>
          <a:p>
            <a:pPr lvl="1">
              <a:lnSpc>
                <a:spcPct val="110000"/>
              </a:lnSpc>
              <a:spcBef>
                <a:spcPts val="1200"/>
              </a:spcBef>
            </a:pPr>
            <a:r>
              <a:rPr lang="en-US" sz="2400" dirty="0"/>
              <a:t>Pre-Award costs may be considered eligible</a:t>
            </a:r>
          </a:p>
        </p:txBody>
      </p:sp>
      <p:sp>
        <p:nvSpPr>
          <p:cNvPr id="4" name="Slide Number Placeholder 3"/>
          <p:cNvSpPr>
            <a:spLocks noGrp="1"/>
          </p:cNvSpPr>
          <p:nvPr>
            <p:ph type="sldNum" sz="quarter" idx="12"/>
          </p:nvPr>
        </p:nvSpPr>
        <p:spPr/>
        <p:txBody>
          <a:bodyPr/>
          <a:lstStyle/>
          <a:p>
            <a:fld id="{991ABA96-8C24-43CE-98D6-E064923DF127}" type="slidenum">
              <a:rPr lang="en-US" smtClean="0"/>
              <a:t>23</a:t>
            </a:fld>
            <a:endParaRPr lang="en-US" dirty="0"/>
          </a:p>
        </p:txBody>
      </p:sp>
    </p:spTree>
    <p:extLst>
      <p:ext uri="{BB962C8B-B14F-4D97-AF65-F5344CB8AC3E}">
        <p14:creationId xmlns:p14="http://schemas.microsoft.com/office/powerpoint/2010/main" val="3953503231"/>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Repetitive Loss Properties </a:t>
            </a:r>
            <a:br>
              <a:rPr lang="en-US" b="1" dirty="0">
                <a:solidFill>
                  <a:schemeClr val="tx2">
                    <a:lumMod val="75000"/>
                  </a:schemeClr>
                </a:solidFill>
              </a:rPr>
            </a:br>
            <a:r>
              <a:rPr lang="en-US" b="1" dirty="0">
                <a:solidFill>
                  <a:schemeClr val="tx2">
                    <a:lumMod val="75000"/>
                  </a:schemeClr>
                </a:solidFill>
              </a:rPr>
              <a:t>Part 1</a:t>
            </a:r>
            <a:endParaRPr lang="en-US" dirty="0">
              <a:solidFill>
                <a:schemeClr val="tx2">
                  <a:lumMod val="75000"/>
                </a:schemeClr>
              </a:solidFill>
            </a:endParaRPr>
          </a:p>
        </p:txBody>
      </p:sp>
      <p:sp>
        <p:nvSpPr>
          <p:cNvPr id="2" name="Content Placeholder 1"/>
          <p:cNvSpPr>
            <a:spLocks noGrp="1"/>
          </p:cNvSpPr>
          <p:nvPr>
            <p:ph idx="1"/>
          </p:nvPr>
        </p:nvSpPr>
        <p:spPr>
          <a:xfrm>
            <a:off x="457200" y="1752600"/>
            <a:ext cx="8229600" cy="4373563"/>
          </a:xfrm>
        </p:spPr>
        <p:txBody>
          <a:bodyPr>
            <a:noAutofit/>
          </a:bodyPr>
          <a:lstStyle/>
          <a:p>
            <a:pPr marL="0" indent="0">
              <a:lnSpc>
                <a:spcPct val="110000"/>
              </a:lnSpc>
              <a:spcBef>
                <a:spcPts val="1200"/>
              </a:spcBef>
              <a:buNone/>
            </a:pPr>
            <a:r>
              <a:rPr lang="en-US" sz="2400" dirty="0"/>
              <a:t>An RL property as defined under 42 U.S.C. 4121 is a structure covered by a contract for flood insurance made available under the NFIP that:</a:t>
            </a:r>
          </a:p>
          <a:p>
            <a:pPr marL="457200" indent="-457200">
              <a:lnSpc>
                <a:spcPct val="110000"/>
              </a:lnSpc>
              <a:spcBef>
                <a:spcPts val="1200"/>
              </a:spcBef>
              <a:buFont typeface="+mj-lt"/>
              <a:buAutoNum type="arabicPeriod"/>
            </a:pPr>
            <a:r>
              <a:rPr lang="en-US" sz="2400" dirty="0"/>
              <a:t>Has incurred flood-related damage on two occasions, in which the cost of the repair, on the average, equaled or exceeded 25 percent of the market value of the structure at the time of each such flood event</a:t>
            </a:r>
          </a:p>
        </p:txBody>
      </p:sp>
      <p:sp>
        <p:nvSpPr>
          <p:cNvPr id="4" name="Slide Number Placeholder 3"/>
          <p:cNvSpPr>
            <a:spLocks noGrp="1"/>
          </p:cNvSpPr>
          <p:nvPr>
            <p:ph type="sldNum" sz="quarter" idx="12"/>
          </p:nvPr>
        </p:nvSpPr>
        <p:spPr/>
        <p:txBody>
          <a:bodyPr/>
          <a:lstStyle/>
          <a:p>
            <a:fld id="{991ABA96-8C24-43CE-98D6-E064923DF127}" type="slidenum">
              <a:rPr lang="en-US" smtClean="0"/>
              <a:t>24</a:t>
            </a:fld>
            <a:endParaRPr lang="en-US" dirty="0"/>
          </a:p>
        </p:txBody>
      </p:sp>
    </p:spTree>
    <p:extLst>
      <p:ext uri="{BB962C8B-B14F-4D97-AF65-F5344CB8AC3E}">
        <p14:creationId xmlns:p14="http://schemas.microsoft.com/office/powerpoint/2010/main" val="1106813813"/>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Repetitive Loss Properties </a:t>
            </a:r>
            <a:br>
              <a:rPr lang="en-US" b="1" dirty="0">
                <a:solidFill>
                  <a:schemeClr val="tx2">
                    <a:lumMod val="75000"/>
                  </a:schemeClr>
                </a:solidFill>
              </a:rPr>
            </a:br>
            <a:r>
              <a:rPr lang="en-US" b="1" dirty="0">
                <a:solidFill>
                  <a:schemeClr val="tx2">
                    <a:lumMod val="75000"/>
                  </a:schemeClr>
                </a:solidFill>
              </a:rPr>
              <a:t>Part 2</a:t>
            </a:r>
            <a:endParaRPr lang="en-US" dirty="0">
              <a:solidFill>
                <a:schemeClr val="tx2">
                  <a:lumMod val="75000"/>
                </a:schemeClr>
              </a:solidFill>
            </a:endParaRPr>
          </a:p>
        </p:txBody>
      </p:sp>
      <p:sp>
        <p:nvSpPr>
          <p:cNvPr id="2" name="Content Placeholder 1"/>
          <p:cNvSpPr>
            <a:spLocks noGrp="1"/>
          </p:cNvSpPr>
          <p:nvPr>
            <p:ph idx="1"/>
          </p:nvPr>
        </p:nvSpPr>
        <p:spPr>
          <a:xfrm>
            <a:off x="457200" y="1752600"/>
            <a:ext cx="8229600" cy="4373563"/>
          </a:xfrm>
        </p:spPr>
        <p:txBody>
          <a:bodyPr>
            <a:noAutofit/>
          </a:bodyPr>
          <a:lstStyle/>
          <a:p>
            <a:pPr marL="0" indent="0">
              <a:lnSpc>
                <a:spcPct val="110000"/>
              </a:lnSpc>
              <a:spcBef>
                <a:spcPts val="1200"/>
              </a:spcBef>
              <a:buNone/>
            </a:pPr>
            <a:r>
              <a:rPr lang="en-US" sz="2400" dirty="0"/>
              <a:t>An RL property as defined under 42 U.S.C. 4121 is a structure covered by a contract for flood insurance made available under the NFIP that:</a:t>
            </a:r>
          </a:p>
          <a:p>
            <a:pPr marL="457200" indent="-457200">
              <a:lnSpc>
                <a:spcPct val="110000"/>
              </a:lnSpc>
              <a:spcBef>
                <a:spcPts val="1200"/>
              </a:spcBef>
              <a:buFont typeface="+mj-lt"/>
              <a:buAutoNum type="arabicPeriod" startAt="2"/>
            </a:pPr>
            <a:r>
              <a:rPr lang="en-US" sz="2400" dirty="0"/>
              <a:t>At the time of the second incidence of flood-related damage, the contract for flood insurance contains Increased Cost of Compliance (ICC) coverage</a:t>
            </a:r>
            <a:endParaRPr lang="en-US" sz="2400" dirty="0">
              <a:highlight>
                <a:srgbClr val="FFFF00"/>
              </a:highlight>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25</a:t>
            </a:fld>
            <a:endParaRPr lang="en-US" dirty="0"/>
          </a:p>
        </p:txBody>
      </p:sp>
    </p:spTree>
    <p:extLst>
      <p:ext uri="{BB962C8B-B14F-4D97-AF65-F5344CB8AC3E}">
        <p14:creationId xmlns:p14="http://schemas.microsoft.com/office/powerpoint/2010/main" val="3311905868"/>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457200" y="274637"/>
            <a:ext cx="8229600" cy="1323975"/>
          </a:xfrm>
        </p:spPr>
        <p:txBody>
          <a:bodyPr lIns="0" tIns="0" rIns="0" bIns="0">
            <a:noAutofit/>
          </a:bodyPr>
          <a:lstStyle/>
          <a:p>
            <a:r>
              <a:rPr lang="en-US" b="1" dirty="0">
                <a:solidFill>
                  <a:schemeClr val="tx2">
                    <a:lumMod val="75000"/>
                  </a:schemeClr>
                </a:solidFill>
              </a:rPr>
              <a:t>Severe Repetitive Loss Properties Part 1</a:t>
            </a:r>
            <a:endParaRPr lang="en-US" dirty="0">
              <a:solidFill>
                <a:schemeClr val="tx2">
                  <a:lumMod val="75000"/>
                </a:schemeClr>
              </a:solidFill>
            </a:endParaRPr>
          </a:p>
        </p:txBody>
      </p:sp>
      <p:sp>
        <p:nvSpPr>
          <p:cNvPr id="2" name="Content Placeholder 1"/>
          <p:cNvSpPr>
            <a:spLocks noGrp="1"/>
          </p:cNvSpPr>
          <p:nvPr>
            <p:ph idx="1"/>
          </p:nvPr>
        </p:nvSpPr>
        <p:spPr>
          <a:xfrm>
            <a:off x="457200" y="1981200"/>
            <a:ext cx="8229600" cy="4144963"/>
          </a:xfrm>
        </p:spPr>
        <p:txBody>
          <a:bodyPr>
            <a:normAutofit/>
          </a:bodyPr>
          <a:lstStyle/>
          <a:p>
            <a:pPr marL="0" indent="0">
              <a:lnSpc>
                <a:spcPct val="110000"/>
              </a:lnSpc>
              <a:spcBef>
                <a:spcPts val="1200"/>
              </a:spcBef>
              <a:buNone/>
            </a:pPr>
            <a:r>
              <a:rPr lang="en-US" sz="2400" dirty="0"/>
              <a:t>An SRL property as defined under 42 U.S.C. 4104c(h)(3) is a structure that:</a:t>
            </a:r>
          </a:p>
          <a:p>
            <a:pPr marL="457200" indent="-457200">
              <a:lnSpc>
                <a:spcPct val="110000"/>
              </a:lnSpc>
              <a:spcBef>
                <a:spcPts val="1200"/>
              </a:spcBef>
              <a:buFont typeface="+mj-lt"/>
              <a:buAutoNum type="arabicPeriod"/>
            </a:pPr>
            <a:r>
              <a:rPr lang="en-US" sz="2400" dirty="0"/>
              <a:t>Is covered under a contract for flood insurance made available under the NFIP</a:t>
            </a:r>
          </a:p>
          <a:p>
            <a:pPr marL="457200" indent="-457200">
              <a:lnSpc>
                <a:spcPct val="110000"/>
              </a:lnSpc>
              <a:spcBef>
                <a:spcPts val="1200"/>
              </a:spcBef>
              <a:buFont typeface="+mj-lt"/>
              <a:buAutoNum type="arabicPeriod"/>
            </a:pPr>
            <a:r>
              <a:rPr lang="en-US" sz="2400" dirty="0"/>
              <a:t>Has incurred flood-related damage</a:t>
            </a:r>
          </a:p>
        </p:txBody>
      </p:sp>
      <p:sp>
        <p:nvSpPr>
          <p:cNvPr id="4" name="Slide Number Placeholder 3"/>
          <p:cNvSpPr>
            <a:spLocks noGrp="1"/>
          </p:cNvSpPr>
          <p:nvPr>
            <p:ph type="sldNum" sz="quarter" idx="12"/>
          </p:nvPr>
        </p:nvSpPr>
        <p:spPr/>
        <p:txBody>
          <a:bodyPr/>
          <a:lstStyle/>
          <a:p>
            <a:fld id="{991ABA96-8C24-43CE-98D6-E064923DF127}" type="slidenum">
              <a:rPr lang="en-US" smtClean="0"/>
              <a:t>26</a:t>
            </a:fld>
            <a:endParaRPr lang="en-US" dirty="0"/>
          </a:p>
        </p:txBody>
      </p:sp>
    </p:spTree>
    <p:extLst>
      <p:ext uri="{BB962C8B-B14F-4D97-AF65-F5344CB8AC3E}">
        <p14:creationId xmlns:p14="http://schemas.microsoft.com/office/powerpoint/2010/main" val="3271314002"/>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457200" y="274637"/>
            <a:ext cx="8229600" cy="1323975"/>
          </a:xfrm>
        </p:spPr>
        <p:txBody>
          <a:bodyPr lIns="0" tIns="0" rIns="0" bIns="0">
            <a:noAutofit/>
          </a:bodyPr>
          <a:lstStyle/>
          <a:p>
            <a:r>
              <a:rPr lang="en-US" b="1" dirty="0">
                <a:solidFill>
                  <a:schemeClr val="tx2">
                    <a:lumMod val="75000"/>
                  </a:schemeClr>
                </a:solidFill>
              </a:rPr>
              <a:t>Severe Repetitive Loss Properties Part 2</a:t>
            </a:r>
            <a:endParaRPr lang="en-US" dirty="0">
              <a:solidFill>
                <a:schemeClr val="tx2">
                  <a:lumMod val="75000"/>
                </a:schemeClr>
              </a:solidFill>
            </a:endParaRPr>
          </a:p>
        </p:txBody>
      </p:sp>
      <p:sp>
        <p:nvSpPr>
          <p:cNvPr id="2" name="Content Placeholder 1"/>
          <p:cNvSpPr>
            <a:spLocks noGrp="1"/>
          </p:cNvSpPr>
          <p:nvPr>
            <p:ph idx="1"/>
          </p:nvPr>
        </p:nvSpPr>
        <p:spPr>
          <a:xfrm>
            <a:off x="457200" y="1828800"/>
            <a:ext cx="8229600" cy="4297363"/>
          </a:xfrm>
        </p:spPr>
        <p:txBody>
          <a:bodyPr>
            <a:normAutofit lnSpcReduction="10000"/>
          </a:bodyPr>
          <a:lstStyle/>
          <a:p>
            <a:pPr marL="457200" indent="-457200">
              <a:lnSpc>
                <a:spcPct val="110000"/>
              </a:lnSpc>
              <a:spcBef>
                <a:spcPts val="1200"/>
              </a:spcBef>
              <a:buFont typeface="+mj-lt"/>
              <a:buAutoNum type="alphaLcParenR"/>
            </a:pPr>
            <a:r>
              <a:rPr lang="en-US" sz="2400" dirty="0"/>
              <a:t>For which four or more separate claims payments (includes building and contents) have been made under flood insurance coverage with the amount of each such claim exceeding $5,000, and with the cumulative amount of such claims payments exceeding $20,000, or</a:t>
            </a:r>
          </a:p>
          <a:p>
            <a:pPr marL="457200" indent="-457200">
              <a:lnSpc>
                <a:spcPct val="110000"/>
              </a:lnSpc>
              <a:spcBef>
                <a:spcPts val="1200"/>
              </a:spcBef>
              <a:buFont typeface="+mj-lt"/>
              <a:buAutoNum type="alphaLcParenR"/>
            </a:pPr>
            <a:r>
              <a:rPr lang="en-US" sz="2400" dirty="0"/>
              <a:t>For which at least two separate claims payments (includes only building) have been made under such coverage, with the cumulative amount of such claims exceeding the market value of the insured structure</a:t>
            </a:r>
            <a:endParaRPr lang="en-US" sz="2000" dirty="0">
              <a:highlight>
                <a:srgbClr val="FFFF00"/>
              </a:highlight>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27</a:t>
            </a:fld>
            <a:endParaRPr lang="en-US" dirty="0"/>
          </a:p>
        </p:txBody>
      </p:sp>
    </p:spTree>
    <p:extLst>
      <p:ext uri="{BB962C8B-B14F-4D97-AF65-F5344CB8AC3E}">
        <p14:creationId xmlns:p14="http://schemas.microsoft.com/office/powerpoint/2010/main" val="2637776199"/>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a:bodyPr>
          <a:lstStyle/>
          <a:p>
            <a:pPr marL="0" indent="0"/>
            <a:r>
              <a:rPr lang="en-US" b="1" dirty="0">
                <a:solidFill>
                  <a:schemeClr val="tx2">
                    <a:lumMod val="75000"/>
                  </a:schemeClr>
                </a:solidFill>
              </a:rPr>
              <a:t>Eligible Activity Types Part 1</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mtClean="0"/>
              <a:t>28</a:t>
            </a:fld>
            <a:endParaRPr lang="en-US" dirty="0"/>
          </a:p>
        </p:txBody>
      </p:sp>
      <p:pic>
        <p:nvPicPr>
          <p:cNvPr id="6" name="Picture 5" descr="Part 1 of the chart which explains Mitigation Activity Types for HMGP, BRIC, and FMA. What follows is the list as presented on the chart. Property Acquisition and Structure Demolition is eligible under HMGP, BRIC, and FMA. Property Acquisition and Structure Relocation is eligible under HMGP, BRIC, and FMA. Structure Elevation is eligible under HMGP, BRIC, and FMA. Mitigation Reconstruction is eligible under HMGP, BRIC, and FMA. Dry Floodproofing of Historic Residential Structures is eligible under HMGP, BRIC, and FMA. Dry Floodproofing of Non-Residential Structures is eligible under HMGP, BRIC, and FMA. Generators are eligible under HMGP and BRIC. ">
            <a:extLst>
              <a:ext uri="{FF2B5EF4-FFF2-40B4-BE49-F238E27FC236}">
                <a16:creationId xmlns:a16="http://schemas.microsoft.com/office/drawing/2014/main" id="{955878A5-0D84-452F-BCFD-98102E24BDB7}"/>
              </a:ext>
            </a:extLst>
          </p:cNvPr>
          <p:cNvPicPr>
            <a:picLocks noChangeAspect="1"/>
          </p:cNvPicPr>
          <p:nvPr/>
        </p:nvPicPr>
        <p:blipFill>
          <a:blip r:embed="rId3"/>
          <a:stretch>
            <a:fillRect/>
          </a:stretch>
        </p:blipFill>
        <p:spPr>
          <a:xfrm>
            <a:off x="124523" y="859453"/>
            <a:ext cx="8894954" cy="5139093"/>
          </a:xfrm>
          <a:prstGeom prst="rect">
            <a:avLst/>
          </a:prstGeom>
        </p:spPr>
      </p:pic>
    </p:spTree>
    <p:extLst>
      <p:ext uri="{BB962C8B-B14F-4D97-AF65-F5344CB8AC3E}">
        <p14:creationId xmlns:p14="http://schemas.microsoft.com/office/powerpoint/2010/main" val="2409063170"/>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a:bodyPr>
          <a:lstStyle/>
          <a:p>
            <a:pPr marL="0" indent="0"/>
            <a:r>
              <a:rPr lang="en-US" b="1" dirty="0">
                <a:solidFill>
                  <a:schemeClr val="tx2">
                    <a:lumMod val="75000"/>
                  </a:schemeClr>
                </a:solidFill>
              </a:rPr>
              <a:t>Eligible Activity Types Part 2</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mtClean="0"/>
              <a:t>29</a:t>
            </a:fld>
            <a:endParaRPr lang="en-US" dirty="0"/>
          </a:p>
        </p:txBody>
      </p:sp>
      <p:pic>
        <p:nvPicPr>
          <p:cNvPr id="6" name="Picture 5" descr="Part 2 of the chart which explains Mitigation Activity types for HMGP, BRIC, and FMA. What follows is the list as presented on the chart. Localized Flood Risk Reduction Projects are eligible under HMGP, BRIC, and FMA. Non-Localized Flood Risk Reduction Projects are eligible under HMGP and BRIC. Nature-Based Solutions are eligible under HMGP, BRIC, and FMA. Structural Retrofitting of Existing Buildings is eligible under HMGP, BRIC, and FMA. Non-Structural Retrofitting of Existing Buildings and Facilities is eligible under HMGP, BRIC, and FMA. Safe Room Construction is eligible under HMGP and BRIC. Wind Retrofitting for 1 and 2 Family Residences is eligible under HMGP and BRIC. Infrastructure Retrofit is eligible under HMGP, BRIC, and FMA.">
            <a:extLst>
              <a:ext uri="{FF2B5EF4-FFF2-40B4-BE49-F238E27FC236}">
                <a16:creationId xmlns:a16="http://schemas.microsoft.com/office/drawing/2014/main" id="{7522BAC8-3D0C-4E6C-B447-B76ACE64840E}"/>
              </a:ext>
            </a:extLst>
          </p:cNvPr>
          <p:cNvPicPr>
            <a:picLocks noChangeAspect="1"/>
          </p:cNvPicPr>
          <p:nvPr/>
        </p:nvPicPr>
        <p:blipFill>
          <a:blip r:embed="rId3"/>
          <a:stretch>
            <a:fillRect/>
          </a:stretch>
        </p:blipFill>
        <p:spPr>
          <a:xfrm>
            <a:off x="119720" y="859453"/>
            <a:ext cx="8904559" cy="5139093"/>
          </a:xfrm>
          <a:prstGeom prst="rect">
            <a:avLst/>
          </a:prstGeom>
        </p:spPr>
      </p:pic>
    </p:spTree>
    <p:extLst>
      <p:ext uri="{BB962C8B-B14F-4D97-AF65-F5344CB8AC3E}">
        <p14:creationId xmlns:p14="http://schemas.microsoft.com/office/powerpoint/2010/main" val="2338623045"/>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a:bodyPr>
          <a:lstStyle/>
          <a:p>
            <a:pPr marL="0" indent="0"/>
            <a:r>
              <a:rPr lang="en-US" b="1" dirty="0">
                <a:solidFill>
                  <a:schemeClr val="tx2">
                    <a:lumMod val="75000"/>
                  </a:schemeClr>
                </a:solidFill>
              </a:rPr>
              <a:t>Eligible Activity Types Part 3</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mtClean="0"/>
              <a:t>30</a:t>
            </a:fld>
            <a:endParaRPr lang="en-US" dirty="0"/>
          </a:p>
        </p:txBody>
      </p:sp>
      <p:pic>
        <p:nvPicPr>
          <p:cNvPr id="7" name="Picture 6" descr="Part 3 of the chart which explains Mitigation Activity types for HMGP, BRIC, and FMA. What follows is the list as presented on the chart. DRRA Section 1205 (Additional Wildfire and Windstorm) is eligible under HMGP and BRIC. DRRA Section 1233 (Additional Seismic Mitigation) is eligible under HMGP and BRIC. Soil Stabilization is eligible under HMGP, BRIC, and FMA. Wildfire Mitigation is eligible under HMGP and BRIC. Post-Disaster Code Enforcement is eligible under HMGP. Building Code Activities are eligible under BRIC.  5 Percent Initiative Projects are eligible under HMGP. Advance Assistance is eligible under HMGP, BRIC, and FMA.">
            <a:extLst>
              <a:ext uri="{FF2B5EF4-FFF2-40B4-BE49-F238E27FC236}">
                <a16:creationId xmlns:a16="http://schemas.microsoft.com/office/drawing/2014/main" id="{07806505-0FB3-4465-9770-9A198BE0C58D}"/>
              </a:ext>
            </a:extLst>
          </p:cNvPr>
          <p:cNvPicPr>
            <a:picLocks noChangeAspect="1"/>
          </p:cNvPicPr>
          <p:nvPr/>
        </p:nvPicPr>
        <p:blipFill>
          <a:blip r:embed="rId3"/>
          <a:stretch>
            <a:fillRect/>
          </a:stretch>
        </p:blipFill>
        <p:spPr>
          <a:xfrm>
            <a:off x="113991" y="849312"/>
            <a:ext cx="8916017" cy="5159376"/>
          </a:xfrm>
          <a:prstGeom prst="rect">
            <a:avLst/>
          </a:prstGeom>
        </p:spPr>
      </p:pic>
    </p:spTree>
    <p:extLst>
      <p:ext uri="{BB962C8B-B14F-4D97-AF65-F5344CB8AC3E}">
        <p14:creationId xmlns:p14="http://schemas.microsoft.com/office/powerpoint/2010/main" val="1371525364"/>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a:bodyPr>
          <a:lstStyle/>
          <a:p>
            <a:pPr marL="0" indent="0"/>
            <a:r>
              <a:rPr lang="en-US" b="1" dirty="0">
                <a:solidFill>
                  <a:schemeClr val="tx2">
                    <a:lumMod val="75000"/>
                  </a:schemeClr>
                </a:solidFill>
              </a:rPr>
              <a:t>Eligible Activity Types Part 4</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z="2400" smtClean="0"/>
              <a:t>31</a:t>
            </a:fld>
            <a:endParaRPr lang="en-US" sz="2400" dirty="0"/>
          </a:p>
        </p:txBody>
      </p:sp>
      <p:pic>
        <p:nvPicPr>
          <p:cNvPr id="6" name="Picture 5" descr="Part 4 of the chart which explains Mitigation Activity types for HMGP, BRIC, and FMA. What follows is the list as presented on the chart. Planning Related Activities are eligible under HMGP and BRIC. Project Scoping is eligible under BRIC and FMA.  Partnerships are eligible under BRIC. Flood Mitigation Planning is eligible under FMA. Hazard Mitigation Planning is eligible under HMGP and BRIC. Technical Assistance is eligible under BRIC and FMA. Management Costs are eligible under HMGP, BRIC, and FMA. Miscellaneous/Other is eligible under HMGP, BRIC, and FMA.">
            <a:extLst>
              <a:ext uri="{FF2B5EF4-FFF2-40B4-BE49-F238E27FC236}">
                <a16:creationId xmlns:a16="http://schemas.microsoft.com/office/drawing/2014/main" id="{A146C5A5-F2AB-4FED-817E-CECB6F61FC73}"/>
              </a:ext>
            </a:extLst>
          </p:cNvPr>
          <p:cNvPicPr>
            <a:picLocks noChangeAspect="1"/>
          </p:cNvPicPr>
          <p:nvPr/>
        </p:nvPicPr>
        <p:blipFill>
          <a:blip r:embed="rId3"/>
          <a:stretch>
            <a:fillRect/>
          </a:stretch>
        </p:blipFill>
        <p:spPr>
          <a:xfrm>
            <a:off x="114145" y="854204"/>
            <a:ext cx="8915709" cy="5149591"/>
          </a:xfrm>
          <a:prstGeom prst="rect">
            <a:avLst/>
          </a:prstGeom>
        </p:spPr>
      </p:pic>
    </p:spTree>
    <p:extLst>
      <p:ext uri="{BB962C8B-B14F-4D97-AF65-F5344CB8AC3E}">
        <p14:creationId xmlns:p14="http://schemas.microsoft.com/office/powerpoint/2010/main" val="2234090456"/>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Generators</a:t>
            </a:r>
            <a:endParaRPr lang="en-US" b="1" dirty="0"/>
          </a:p>
        </p:txBody>
      </p:sp>
      <p:sp>
        <p:nvSpPr>
          <p:cNvPr id="4" name="Content Placeholder 3"/>
          <p:cNvSpPr>
            <a:spLocks noGrp="1"/>
          </p:cNvSpPr>
          <p:nvPr>
            <p:ph idx="1"/>
          </p:nvPr>
        </p:nvSpPr>
        <p:spPr>
          <a:xfrm>
            <a:off x="457200" y="1524000"/>
            <a:ext cx="8229600" cy="4602163"/>
          </a:xfrm>
        </p:spPr>
        <p:txBody>
          <a:bodyPr>
            <a:normAutofit lnSpcReduction="10000"/>
          </a:bodyPr>
          <a:lstStyle/>
          <a:p>
            <a:pPr>
              <a:spcBef>
                <a:spcPts val="1200"/>
              </a:spcBef>
            </a:pPr>
            <a:r>
              <a:rPr lang="en-US" sz="2800" dirty="0">
                <a:cs typeface="Calibri" panose="020F0502020204030204" pitchFamily="34" charset="0"/>
              </a:rPr>
              <a:t>Must be used to protect a </a:t>
            </a:r>
            <a:r>
              <a:rPr lang="en-US" sz="2800" b="1" dirty="0">
                <a:cs typeface="Calibri" panose="020F0502020204030204" pitchFamily="34" charset="0"/>
              </a:rPr>
              <a:t>critical facility</a:t>
            </a:r>
            <a:r>
              <a:rPr lang="en-US" sz="2800" dirty="0">
                <a:cs typeface="Calibri" panose="020F0502020204030204" pitchFamily="34" charset="0"/>
              </a:rPr>
              <a:t> from a loss of function</a:t>
            </a:r>
          </a:p>
          <a:p>
            <a:pPr lvl="1">
              <a:spcBef>
                <a:spcPts val="1200"/>
              </a:spcBef>
            </a:pPr>
            <a:r>
              <a:rPr lang="en-US" sz="2400" dirty="0">
                <a:cs typeface="Calibri" panose="020F0502020204030204" pitchFamily="34" charset="0"/>
              </a:rPr>
              <a:t>Critical facilities must be identified in a jurisdiction’s hazard mitigation plan</a:t>
            </a:r>
          </a:p>
          <a:p>
            <a:pPr>
              <a:spcBef>
                <a:spcPts val="1200"/>
              </a:spcBef>
            </a:pPr>
            <a:r>
              <a:rPr lang="en-US" sz="2800" dirty="0">
                <a:cs typeface="Calibri" panose="020F0502020204030204" pitchFamily="34" charset="0"/>
              </a:rPr>
              <a:t>Generators must produce an independent solution to a problem</a:t>
            </a:r>
          </a:p>
          <a:p>
            <a:pPr lvl="1">
              <a:spcBef>
                <a:spcPts val="1200"/>
              </a:spcBef>
            </a:pPr>
            <a:r>
              <a:rPr lang="en-US" sz="2400" dirty="0">
                <a:cs typeface="Calibri" panose="020F0502020204030204" pitchFamily="34" charset="0"/>
              </a:rPr>
              <a:t>The necessity of human interaction would make it a </a:t>
            </a:r>
            <a:r>
              <a:rPr lang="en-US" sz="2400" u="sng" dirty="0">
                <a:cs typeface="Calibri" panose="020F0502020204030204" pitchFamily="34" charset="0"/>
              </a:rPr>
              <a:t>dependent action </a:t>
            </a:r>
            <a:r>
              <a:rPr lang="en-US" sz="2400" dirty="0">
                <a:cs typeface="Calibri" panose="020F0502020204030204" pitchFamily="34" charset="0"/>
              </a:rPr>
              <a:t>and therefore not an independent, stand-alone, and effective hazard mitigation solution</a:t>
            </a:r>
          </a:p>
          <a:p>
            <a:pPr>
              <a:spcBef>
                <a:spcPts val="1200"/>
              </a:spcBef>
            </a:pPr>
            <a:r>
              <a:rPr lang="en-US" sz="2800" dirty="0">
                <a:cs typeface="Calibri" panose="020F0502020204030204" pitchFamily="34" charset="0"/>
              </a:rPr>
              <a:t>Generators eligible under BRIC, </a:t>
            </a:r>
            <a:r>
              <a:rPr lang="en-US" sz="2800" u="sng" dirty="0">
                <a:cs typeface="Calibri" panose="020F0502020204030204" pitchFamily="34" charset="0"/>
              </a:rPr>
              <a:t>not FMA</a:t>
            </a:r>
          </a:p>
        </p:txBody>
      </p:sp>
      <p:sp>
        <p:nvSpPr>
          <p:cNvPr id="5" name="Slide Number Placeholder 4"/>
          <p:cNvSpPr>
            <a:spLocks noGrp="1"/>
          </p:cNvSpPr>
          <p:nvPr>
            <p:ph type="sldNum" sz="quarter" idx="12"/>
          </p:nvPr>
        </p:nvSpPr>
        <p:spPr/>
        <p:txBody>
          <a:bodyPr/>
          <a:lstStyle/>
          <a:p>
            <a:fld id="{991ABA96-8C24-43CE-98D6-E064923DF127}" type="slidenum">
              <a:rPr lang="en-US" smtClean="0"/>
              <a:t>32</a:t>
            </a:fld>
            <a:endParaRPr lang="en-US" dirty="0"/>
          </a:p>
        </p:txBody>
      </p:sp>
    </p:spTree>
    <p:extLst>
      <p:ext uri="{BB962C8B-B14F-4D97-AF65-F5344CB8AC3E}">
        <p14:creationId xmlns:p14="http://schemas.microsoft.com/office/powerpoint/2010/main" val="3738362937"/>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1</a:t>
            </a:r>
            <a:endParaRPr lang="en-US" b="1" dirty="0"/>
          </a:p>
        </p:txBody>
      </p:sp>
      <p:sp>
        <p:nvSpPr>
          <p:cNvPr id="4" name="Content Placeholder 3"/>
          <p:cNvSpPr>
            <a:spLocks noGrp="1"/>
          </p:cNvSpPr>
          <p:nvPr>
            <p:ph idx="1"/>
          </p:nvPr>
        </p:nvSpPr>
        <p:spPr/>
        <p:txBody>
          <a:bodyPr>
            <a:noAutofit/>
          </a:bodyPr>
          <a:lstStyle/>
          <a:p>
            <a:pPr>
              <a:spcBef>
                <a:spcPts val="1200"/>
              </a:spcBef>
            </a:pPr>
            <a:r>
              <a:rPr lang="en-US" sz="2400" b="1" dirty="0">
                <a:cs typeface="Calibri" panose="020F0502020204030204" pitchFamily="34" charset="0"/>
              </a:rPr>
              <a:t>Projects for which actual physical work has occurred prior to approval</a:t>
            </a:r>
          </a:p>
          <a:p>
            <a:pPr lvl="0">
              <a:spcBef>
                <a:spcPts val="1200"/>
              </a:spcBef>
            </a:pPr>
            <a:r>
              <a:rPr lang="en-US" sz="2400" dirty="0">
                <a:cs typeface="Calibri" panose="020F0502020204030204" pitchFamily="34" charset="0"/>
              </a:rPr>
              <a:t>Projects that do not reduce risk to human life, structures, or improved infrastructure </a:t>
            </a:r>
          </a:p>
          <a:p>
            <a:pPr lvl="0">
              <a:spcBef>
                <a:spcPts val="1200"/>
              </a:spcBef>
            </a:pPr>
            <a:r>
              <a:rPr lang="en-US" sz="2400" dirty="0">
                <a:cs typeface="Calibri" panose="020F0502020204030204" pitchFamily="34" charset="0"/>
              </a:rPr>
              <a:t>Projects that are dependent on a contingent action in order to be effective (reliant on some other project)</a:t>
            </a:r>
          </a:p>
        </p:txBody>
      </p:sp>
      <p:sp>
        <p:nvSpPr>
          <p:cNvPr id="5" name="Slide Number Placeholder 4"/>
          <p:cNvSpPr>
            <a:spLocks noGrp="1"/>
          </p:cNvSpPr>
          <p:nvPr>
            <p:ph type="sldNum" sz="quarter" idx="12"/>
          </p:nvPr>
        </p:nvSpPr>
        <p:spPr/>
        <p:txBody>
          <a:bodyPr/>
          <a:lstStyle/>
          <a:p>
            <a:fld id="{991ABA96-8C24-43CE-98D6-E064923DF127}" type="slidenum">
              <a:rPr lang="en-US" smtClean="0"/>
              <a:t>33</a:t>
            </a:fld>
            <a:endParaRPr lang="en-US" dirty="0"/>
          </a:p>
        </p:txBody>
      </p:sp>
    </p:spTree>
    <p:extLst>
      <p:ext uri="{BB962C8B-B14F-4D97-AF65-F5344CB8AC3E}">
        <p14:creationId xmlns:p14="http://schemas.microsoft.com/office/powerpoint/2010/main" val="2288667815"/>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2</a:t>
            </a:r>
            <a:endParaRPr lang="en-US" b="1" dirty="0"/>
          </a:p>
        </p:txBody>
      </p:sp>
      <p:sp>
        <p:nvSpPr>
          <p:cNvPr id="4" name="Content Placeholder 3"/>
          <p:cNvSpPr>
            <a:spLocks noGrp="1"/>
          </p:cNvSpPr>
          <p:nvPr>
            <p:ph idx="1"/>
          </p:nvPr>
        </p:nvSpPr>
        <p:spPr/>
        <p:txBody>
          <a:bodyPr>
            <a:noAutofit/>
          </a:bodyPr>
          <a:lstStyle/>
          <a:p>
            <a:pPr lvl="0">
              <a:spcBef>
                <a:spcPts val="1200"/>
              </a:spcBef>
            </a:pPr>
            <a:r>
              <a:rPr lang="en-US" sz="2400" dirty="0">
                <a:cs typeface="Calibri" panose="020F0502020204030204" pitchFamily="34" charset="0"/>
              </a:rPr>
              <a:t>Property acquisition projects that are not compatible with open space guidelines and do not maintain open space</a:t>
            </a:r>
          </a:p>
          <a:p>
            <a:pPr lvl="1">
              <a:spcBef>
                <a:spcPts val="1200"/>
              </a:spcBef>
            </a:pPr>
            <a:r>
              <a:rPr lang="en-US" sz="2400" dirty="0">
                <a:cs typeface="Calibri" panose="020F0502020204030204" pitchFamily="34" charset="0"/>
              </a:rPr>
              <a:t>Must be deed-restricted </a:t>
            </a:r>
            <a:r>
              <a:rPr lang="en-US" sz="2400" u="sng" dirty="0">
                <a:cs typeface="Calibri" panose="020F0502020204030204" pitchFamily="34" charset="0"/>
              </a:rPr>
              <a:t>in perpetuity</a:t>
            </a:r>
            <a:r>
              <a:rPr lang="en-US" sz="2400" dirty="0">
                <a:cs typeface="Calibri" panose="020F0502020204030204" pitchFamily="34" charset="0"/>
              </a:rPr>
              <a:t> to open space uses and restore/conserve natural floodplain functions</a:t>
            </a:r>
          </a:p>
          <a:p>
            <a:pPr marL="228600" lvl="0" indent="-228600">
              <a:spcBef>
                <a:spcPts val="1200"/>
              </a:spcBef>
            </a:pPr>
            <a:r>
              <a:rPr lang="en-US" sz="2400" dirty="0">
                <a:cs typeface="Calibri" panose="020F0502020204030204" pitchFamily="34" charset="0"/>
              </a:rPr>
              <a:t>Preparedness activities or temporary measures - Response</a:t>
            </a:r>
          </a:p>
          <a:p>
            <a:pPr marL="228600" lvl="0" indent="-228600">
              <a:spcBef>
                <a:spcPts val="1200"/>
              </a:spcBef>
            </a:pPr>
            <a:r>
              <a:rPr lang="en-US" sz="2400" dirty="0">
                <a:cs typeface="Calibri" panose="020F0502020204030204" pitchFamily="34" charset="0"/>
              </a:rPr>
              <a:t>Hazardous fuels reduction beyond 2 miles of at-risk structures</a:t>
            </a:r>
          </a:p>
        </p:txBody>
      </p:sp>
      <p:sp>
        <p:nvSpPr>
          <p:cNvPr id="5" name="Slide Number Placeholder 4"/>
          <p:cNvSpPr>
            <a:spLocks noGrp="1"/>
          </p:cNvSpPr>
          <p:nvPr>
            <p:ph type="sldNum" sz="quarter" idx="12"/>
          </p:nvPr>
        </p:nvSpPr>
        <p:spPr/>
        <p:txBody>
          <a:bodyPr/>
          <a:lstStyle/>
          <a:p>
            <a:fld id="{991ABA96-8C24-43CE-98D6-E064923DF127}" type="slidenum">
              <a:rPr lang="en-US" smtClean="0"/>
              <a:t>34</a:t>
            </a:fld>
            <a:endParaRPr lang="en-US" dirty="0"/>
          </a:p>
        </p:txBody>
      </p:sp>
    </p:spTree>
    <p:extLst>
      <p:ext uri="{BB962C8B-B14F-4D97-AF65-F5344CB8AC3E}">
        <p14:creationId xmlns:p14="http://schemas.microsoft.com/office/powerpoint/2010/main" val="1061425407"/>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3</a:t>
            </a:r>
            <a:endParaRPr lang="en-US" b="1" dirty="0"/>
          </a:p>
        </p:txBody>
      </p:sp>
      <p:sp>
        <p:nvSpPr>
          <p:cNvPr id="4" name="Content Placeholder 3"/>
          <p:cNvSpPr>
            <a:spLocks noGrp="1"/>
          </p:cNvSpPr>
          <p:nvPr>
            <p:ph idx="1"/>
          </p:nvPr>
        </p:nvSpPr>
        <p:spPr/>
        <p:txBody>
          <a:bodyPr>
            <a:noAutofit/>
          </a:bodyPr>
          <a:lstStyle/>
          <a:p>
            <a:pPr marL="228600" lvl="0" indent="-228600">
              <a:spcBef>
                <a:spcPts val="1200"/>
              </a:spcBef>
            </a:pPr>
            <a:r>
              <a:rPr lang="en-US" sz="2400" dirty="0">
                <a:cs typeface="Calibri" panose="020F0502020204030204" pitchFamily="34" charset="0"/>
              </a:rPr>
              <a:t>Studies that are not directly related to the design and implementation of a proposed hazard mitigation project</a:t>
            </a:r>
          </a:p>
          <a:p>
            <a:pPr marL="228600" lvl="0" indent="-228600">
              <a:spcBef>
                <a:spcPts val="1200"/>
              </a:spcBef>
            </a:pPr>
            <a:r>
              <a:rPr lang="en-US" sz="2400" dirty="0">
                <a:cs typeface="Calibri" panose="020F0502020204030204" pitchFamily="34" charset="0"/>
              </a:rPr>
              <a:t>Projects that address the operation, deferred/future maintenance, rehabilitation, restoration, or replacement of existing structures, facilities, and/or infrastructure </a:t>
            </a:r>
            <a:r>
              <a:rPr lang="en-US" sz="2400" b="1" u="sng" dirty="0">
                <a:cs typeface="Calibri" panose="020F0502020204030204" pitchFamily="34" charset="0"/>
              </a:rPr>
              <a:t>without increasing the level of protection</a:t>
            </a:r>
          </a:p>
          <a:p>
            <a:pPr marL="228600" lvl="0" indent="0">
              <a:spcBef>
                <a:spcPts val="1200"/>
              </a:spcBef>
              <a:buNone/>
            </a:pPr>
            <a:endParaRPr lang="en-US" sz="2400" i="1" dirty="0">
              <a:cs typeface="Calibri" panose="020F0502020204030204" pitchFamily="34" charset="0"/>
            </a:endParaRPr>
          </a:p>
          <a:p>
            <a:pPr marL="228600" lvl="0" indent="0">
              <a:spcBef>
                <a:spcPts val="1200"/>
              </a:spcBef>
              <a:buNone/>
            </a:pPr>
            <a:r>
              <a:rPr lang="en-US" sz="2400" i="1" dirty="0">
                <a:cs typeface="Calibri" panose="020F0502020204030204" pitchFamily="34" charset="0"/>
              </a:rPr>
              <a:t>*A list of ineligible activities can be found on pages 42-43 of HMA Guidance</a:t>
            </a:r>
          </a:p>
        </p:txBody>
      </p:sp>
      <p:sp>
        <p:nvSpPr>
          <p:cNvPr id="5" name="Slide Number Placeholder 4"/>
          <p:cNvSpPr>
            <a:spLocks noGrp="1"/>
          </p:cNvSpPr>
          <p:nvPr>
            <p:ph type="sldNum" sz="quarter" idx="12"/>
          </p:nvPr>
        </p:nvSpPr>
        <p:spPr/>
        <p:txBody>
          <a:bodyPr/>
          <a:lstStyle/>
          <a:p>
            <a:fld id="{991ABA96-8C24-43CE-98D6-E064923DF127}" type="slidenum">
              <a:rPr lang="en-US" smtClean="0"/>
              <a:t>35</a:t>
            </a:fld>
            <a:endParaRPr lang="en-US" dirty="0"/>
          </a:p>
        </p:txBody>
      </p:sp>
    </p:spTree>
    <p:extLst>
      <p:ext uri="{BB962C8B-B14F-4D97-AF65-F5344CB8AC3E}">
        <p14:creationId xmlns:p14="http://schemas.microsoft.com/office/powerpoint/2010/main" val="1660843206"/>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Common Eligibility Issues</a:t>
            </a:r>
            <a:endParaRPr lang="en-US" b="1" dirty="0"/>
          </a:p>
        </p:txBody>
      </p:sp>
      <p:sp>
        <p:nvSpPr>
          <p:cNvPr id="4" name="Content Placeholder 3"/>
          <p:cNvSpPr>
            <a:spLocks noGrp="1"/>
          </p:cNvSpPr>
          <p:nvPr>
            <p:ph idx="1"/>
          </p:nvPr>
        </p:nvSpPr>
        <p:spPr>
          <a:xfrm>
            <a:off x="457200" y="1371600"/>
            <a:ext cx="8229600" cy="4525963"/>
          </a:xfrm>
        </p:spPr>
        <p:txBody>
          <a:bodyPr>
            <a:noAutofit/>
          </a:bodyPr>
          <a:lstStyle/>
          <a:p>
            <a:pPr marL="228600" indent="-228600">
              <a:spcBef>
                <a:spcPts val="1200"/>
              </a:spcBef>
            </a:pPr>
            <a:r>
              <a:rPr lang="en-US" sz="2400" dirty="0">
                <a:cs typeface="Calibri" panose="020F0502020204030204" pitchFamily="34" charset="0"/>
              </a:rPr>
              <a:t>No plan or recently expired plan</a:t>
            </a:r>
          </a:p>
          <a:p>
            <a:pPr marL="228600" indent="-228600">
              <a:spcBef>
                <a:spcPts val="1200"/>
              </a:spcBef>
            </a:pPr>
            <a:r>
              <a:rPr lang="en-US" sz="2400" dirty="0">
                <a:cs typeface="Calibri" panose="020F0502020204030204" pitchFamily="34" charset="0"/>
              </a:rPr>
              <a:t>Physical construction activities have already started</a:t>
            </a:r>
          </a:p>
          <a:p>
            <a:pPr marL="228600" indent="-228600">
              <a:spcBef>
                <a:spcPts val="1200"/>
              </a:spcBef>
            </a:pPr>
            <a:r>
              <a:rPr lang="en-US" sz="2400" dirty="0">
                <a:cs typeface="Calibri" panose="020F0502020204030204" pitchFamily="34" charset="0"/>
              </a:rPr>
              <a:t>Projects that are strictly capital improvements (i.e. something has reached the end of its useful life and needs to be replaced)</a:t>
            </a:r>
          </a:p>
          <a:p>
            <a:pPr marL="228600" indent="-228600">
              <a:spcBef>
                <a:spcPts val="1200"/>
              </a:spcBef>
            </a:pPr>
            <a:r>
              <a:rPr lang="en-US" sz="2400" dirty="0">
                <a:cs typeface="Calibri" panose="020F0502020204030204" pitchFamily="34" charset="0"/>
              </a:rPr>
              <a:t>Projects that only consist of repairs</a:t>
            </a:r>
          </a:p>
          <a:p>
            <a:pPr marL="228600" indent="-228600">
              <a:spcBef>
                <a:spcPts val="1200"/>
              </a:spcBef>
            </a:pPr>
            <a:r>
              <a:rPr lang="en-US" sz="2400" dirty="0">
                <a:cs typeface="Calibri" panose="020F0502020204030204" pitchFamily="34" charset="0"/>
              </a:rPr>
              <a:t>Projects that are not cost effective upon review</a:t>
            </a:r>
          </a:p>
          <a:p>
            <a:pPr marL="628650" lvl="1" indent="-228600">
              <a:spcBef>
                <a:spcPts val="1200"/>
              </a:spcBef>
            </a:pPr>
            <a:r>
              <a:rPr lang="en-US" sz="2400" dirty="0">
                <a:cs typeface="Calibri" panose="020F0502020204030204" pitchFamily="34" charset="0"/>
              </a:rPr>
              <a:t>Adequate supporting documentation not provided</a:t>
            </a:r>
          </a:p>
          <a:p>
            <a:pPr marL="628650" lvl="1" indent="-228600">
              <a:spcBef>
                <a:spcPts val="1200"/>
              </a:spcBef>
            </a:pPr>
            <a:r>
              <a:rPr lang="en-US" sz="2400" dirty="0">
                <a:cs typeface="Calibri" panose="020F0502020204030204" pitchFamily="34" charset="0"/>
              </a:rPr>
              <a:t>Inflated data inputs</a:t>
            </a:r>
          </a:p>
          <a:p>
            <a:pPr marL="628650" lvl="1" indent="-228600">
              <a:spcBef>
                <a:spcPts val="1200"/>
              </a:spcBef>
            </a:pPr>
            <a:r>
              <a:rPr lang="en-US" sz="2400" dirty="0">
                <a:cs typeface="Calibri" panose="020F0502020204030204" pitchFamily="34" charset="0"/>
              </a:rPr>
              <a:t>Benefit/Cost Ratio &lt; 1.00</a:t>
            </a:r>
          </a:p>
        </p:txBody>
      </p:sp>
      <p:sp>
        <p:nvSpPr>
          <p:cNvPr id="5" name="Slide Number Placeholder 4"/>
          <p:cNvSpPr>
            <a:spLocks noGrp="1"/>
          </p:cNvSpPr>
          <p:nvPr>
            <p:ph type="sldNum" sz="quarter" idx="12"/>
          </p:nvPr>
        </p:nvSpPr>
        <p:spPr/>
        <p:txBody>
          <a:bodyPr/>
          <a:lstStyle/>
          <a:p>
            <a:fld id="{991ABA96-8C24-43CE-98D6-E064923DF127}" type="slidenum">
              <a:rPr lang="en-US" smtClean="0"/>
              <a:t>36</a:t>
            </a:fld>
            <a:endParaRPr lang="en-US" dirty="0"/>
          </a:p>
        </p:txBody>
      </p:sp>
    </p:spTree>
    <p:extLst>
      <p:ext uri="{BB962C8B-B14F-4D97-AF65-F5344CB8AC3E}">
        <p14:creationId xmlns:p14="http://schemas.microsoft.com/office/powerpoint/2010/main" val="2057078424"/>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b="1" dirty="0">
                <a:solidFill>
                  <a:schemeClr val="tx2">
                    <a:lumMod val="75000"/>
                  </a:schemeClr>
                </a:solidFill>
                <a:latin typeface="+mn-lt"/>
                <a:cs typeface="Arial" panose="020B0604020202020204" pitchFamily="34" charset="0"/>
              </a:rPr>
              <a:t>Grant Management Costs Part 1</a:t>
            </a:r>
          </a:p>
        </p:txBody>
      </p:sp>
      <p:sp>
        <p:nvSpPr>
          <p:cNvPr id="3" name="Content Placeholder 2"/>
          <p:cNvSpPr>
            <a:spLocks noGrp="1"/>
          </p:cNvSpPr>
          <p:nvPr>
            <p:ph idx="1"/>
          </p:nvPr>
        </p:nvSpPr>
        <p:spPr/>
        <p:txBody>
          <a:bodyPr>
            <a:normAutofit/>
          </a:bodyPr>
          <a:lstStyle/>
          <a:p>
            <a:pPr>
              <a:spcBef>
                <a:spcPts val="1200"/>
              </a:spcBef>
            </a:pPr>
            <a:r>
              <a:rPr lang="en-US" sz="2400" dirty="0">
                <a:cs typeface="Arial" panose="020B0604020202020204" pitchFamily="34" charset="0"/>
              </a:rPr>
              <a:t>Subrecipients are eligible to receive an amount </a:t>
            </a:r>
            <a:r>
              <a:rPr lang="en-US" sz="2400" b="1" u="sng" dirty="0">
                <a:cs typeface="Arial" panose="020B0604020202020204" pitchFamily="34" charset="0"/>
              </a:rPr>
              <a:t>up to 5% </a:t>
            </a:r>
            <a:r>
              <a:rPr lang="en-US" sz="2400" dirty="0">
                <a:cs typeface="Arial" panose="020B0604020202020204" pitchFamily="34" charset="0"/>
              </a:rPr>
              <a:t>of the total subaward amount (no cost share, paid at 100%) for subrecipient grant management costs</a:t>
            </a:r>
          </a:p>
          <a:p>
            <a:pPr>
              <a:spcBef>
                <a:spcPts val="1200"/>
              </a:spcBef>
            </a:pPr>
            <a:r>
              <a:rPr lang="en-US" sz="2400" dirty="0">
                <a:cs typeface="Arial" panose="020B0604020202020204" pitchFamily="34" charset="0"/>
              </a:rPr>
              <a:t>Grant management costs are defined as:</a:t>
            </a:r>
          </a:p>
          <a:p>
            <a:pPr marL="457200" lvl="1" indent="0">
              <a:spcBef>
                <a:spcPts val="1200"/>
              </a:spcBef>
              <a:buNone/>
            </a:pPr>
            <a:r>
              <a:rPr lang="en-US" sz="2400" i="1" dirty="0">
                <a:cs typeface="Arial" panose="020B0604020202020204" pitchFamily="34" charset="0"/>
              </a:rPr>
              <a:t>“Any indirect cost, any direct administrative cost, and any other administrative expense associated with a specific project under a major disaster, emergency or disaster preparedness or mitigation activity or measure.”</a:t>
            </a:r>
          </a:p>
        </p:txBody>
      </p:sp>
      <p:sp>
        <p:nvSpPr>
          <p:cNvPr id="6" name="Slide Number Placeholder 5"/>
          <p:cNvSpPr>
            <a:spLocks noGrp="1"/>
          </p:cNvSpPr>
          <p:nvPr>
            <p:ph type="sldNum" sz="quarter" idx="12"/>
          </p:nvPr>
        </p:nvSpPr>
        <p:spPr/>
        <p:txBody>
          <a:bodyPr/>
          <a:lstStyle/>
          <a:p>
            <a:fld id="{991ABA96-8C24-43CE-98D6-E064923DF127}" type="slidenum">
              <a:rPr lang="en-US" smtClean="0"/>
              <a:t>37</a:t>
            </a:fld>
            <a:endParaRPr lang="en-US" dirty="0"/>
          </a:p>
        </p:txBody>
      </p:sp>
    </p:spTree>
    <p:extLst>
      <p:ext uri="{BB962C8B-B14F-4D97-AF65-F5344CB8AC3E}">
        <p14:creationId xmlns:p14="http://schemas.microsoft.com/office/powerpoint/2010/main" val="1947486828"/>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b="1" dirty="0">
                <a:solidFill>
                  <a:schemeClr val="tx2">
                    <a:lumMod val="75000"/>
                  </a:schemeClr>
                </a:solidFill>
                <a:cs typeface="Arial" panose="020B0604020202020204" pitchFamily="34" charset="0"/>
              </a:rPr>
              <a:t>Grant Management Costs Part 2</a:t>
            </a:r>
          </a:p>
        </p:txBody>
      </p:sp>
      <p:sp>
        <p:nvSpPr>
          <p:cNvPr id="3" name="Content Placeholder 2"/>
          <p:cNvSpPr>
            <a:spLocks noGrp="1"/>
          </p:cNvSpPr>
          <p:nvPr>
            <p:ph idx="1"/>
          </p:nvPr>
        </p:nvSpPr>
        <p:spPr/>
        <p:txBody>
          <a:bodyPr>
            <a:normAutofit/>
          </a:bodyPr>
          <a:lstStyle/>
          <a:p>
            <a:pPr marL="231775" indent="-231775">
              <a:spcBef>
                <a:spcPts val="1200"/>
              </a:spcBef>
            </a:pPr>
            <a:r>
              <a:rPr lang="en-US" sz="2400" dirty="0">
                <a:cs typeface="Arial" panose="020B0604020202020204" pitchFamily="34" charset="0"/>
              </a:rPr>
              <a:t>Subapplicants may include subapplicant management costs of up to 5 percent of the total cost of their C&amp;CB activity or mitigation project subapplication to manage the proposed subaward activities</a:t>
            </a:r>
          </a:p>
          <a:p>
            <a:pPr marL="231775" indent="-231775">
              <a:spcBef>
                <a:spcPts val="1200"/>
              </a:spcBef>
            </a:pPr>
            <a:r>
              <a:rPr lang="en-US" sz="2400" dirty="0">
                <a:cs typeface="Arial" panose="020B0604020202020204" pitchFamily="34" charset="0"/>
              </a:rPr>
              <a:t>Subapplicant management cost activities must be added to the Scope of Work section and identified as a line item in the Cost Estimate section of subapplications in FEMA’s grant application system</a:t>
            </a:r>
          </a:p>
          <a:p>
            <a:pPr marL="231775" indent="-231775">
              <a:spcBef>
                <a:spcPts val="1200"/>
              </a:spcBef>
            </a:pPr>
            <a:r>
              <a:rPr lang="en-US" sz="2400" dirty="0">
                <a:cs typeface="Arial" panose="020B0604020202020204" pitchFamily="34" charset="0"/>
              </a:rPr>
              <a:t>Subapplicants may opt out of receiving grant management costs</a:t>
            </a:r>
          </a:p>
        </p:txBody>
      </p:sp>
      <p:sp>
        <p:nvSpPr>
          <p:cNvPr id="6" name="Slide Number Placeholder 5"/>
          <p:cNvSpPr>
            <a:spLocks noGrp="1"/>
          </p:cNvSpPr>
          <p:nvPr>
            <p:ph type="sldNum" sz="quarter" idx="12"/>
          </p:nvPr>
        </p:nvSpPr>
        <p:spPr/>
        <p:txBody>
          <a:bodyPr/>
          <a:lstStyle/>
          <a:p>
            <a:fld id="{991ABA96-8C24-43CE-98D6-E064923DF127}" type="slidenum">
              <a:rPr lang="en-US" smtClean="0"/>
              <a:t>38</a:t>
            </a:fld>
            <a:endParaRPr lang="en-US" dirty="0"/>
          </a:p>
        </p:txBody>
      </p:sp>
    </p:spTree>
    <p:extLst>
      <p:ext uri="{BB962C8B-B14F-4D97-AF65-F5344CB8AC3E}">
        <p14:creationId xmlns:p14="http://schemas.microsoft.com/office/powerpoint/2010/main" val="1971360435"/>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b="1" dirty="0">
                <a:solidFill>
                  <a:schemeClr val="tx2">
                    <a:lumMod val="75000"/>
                  </a:schemeClr>
                </a:solidFill>
                <a:cs typeface="Arial" panose="020B0604020202020204" pitchFamily="34" charset="0"/>
              </a:rPr>
              <a:t>Grant Management Costs Part 3</a:t>
            </a:r>
          </a:p>
        </p:txBody>
      </p:sp>
      <p:sp>
        <p:nvSpPr>
          <p:cNvPr id="3" name="Content Placeholder 2"/>
          <p:cNvSpPr>
            <a:spLocks noGrp="1"/>
          </p:cNvSpPr>
          <p:nvPr>
            <p:ph idx="1"/>
          </p:nvPr>
        </p:nvSpPr>
        <p:spPr/>
        <p:txBody>
          <a:bodyPr>
            <a:normAutofit lnSpcReduction="10000"/>
          </a:bodyPr>
          <a:lstStyle/>
          <a:p>
            <a:pPr marL="0" indent="0">
              <a:spcBef>
                <a:spcPts val="1200"/>
              </a:spcBef>
              <a:buNone/>
            </a:pPr>
            <a:r>
              <a:rPr lang="en-US" sz="2400" dirty="0"/>
              <a:t>The following are examples of grant management costs: </a:t>
            </a:r>
          </a:p>
          <a:p>
            <a:pPr marL="228600" indent="-228600">
              <a:spcBef>
                <a:spcPts val="1200"/>
              </a:spcBef>
            </a:pPr>
            <a:r>
              <a:rPr lang="en-US" sz="2400" dirty="0"/>
              <a:t>Staff time to prepare reimbursement requests, q</a:t>
            </a:r>
            <a:r>
              <a:rPr lang="en-US" sz="2400" dirty="0">
                <a:cs typeface="Arial" panose="020B0604020202020204" pitchFamily="34" charset="0"/>
              </a:rPr>
              <a:t>uarterly reports, technical assistance, and closeout process</a:t>
            </a:r>
          </a:p>
          <a:p>
            <a:pPr marL="228600" indent="-228600">
              <a:spcBef>
                <a:spcPts val="1200"/>
              </a:spcBef>
            </a:pPr>
            <a:r>
              <a:rPr lang="en-US" sz="2400" dirty="0">
                <a:cs typeface="Arial" panose="020B0604020202020204" pitchFamily="34" charset="0"/>
              </a:rPr>
              <a:t>Travel costs related to the implementation of the project</a:t>
            </a:r>
          </a:p>
          <a:p>
            <a:pPr marL="228600" indent="-228600">
              <a:spcBef>
                <a:spcPts val="1200"/>
              </a:spcBef>
            </a:pPr>
            <a:r>
              <a:rPr lang="en-US" sz="2400" dirty="0">
                <a:cs typeface="Arial" panose="020B0604020202020204" pitchFamily="34" charset="0"/>
              </a:rPr>
              <a:t>Supply costs may include printer materials </a:t>
            </a:r>
          </a:p>
          <a:p>
            <a:pPr marL="228600" indent="-228600">
              <a:spcBef>
                <a:spcPts val="1200"/>
              </a:spcBef>
            </a:pPr>
            <a:r>
              <a:rPr lang="en-US" sz="2400" dirty="0">
                <a:cs typeface="Arial" panose="020B0604020202020204" pitchFamily="34" charset="0"/>
              </a:rPr>
              <a:t>Indirect costs may include depreciation or use allowances on buildings or equipment, cost of operating facilities, and general administration</a:t>
            </a:r>
          </a:p>
          <a:p>
            <a:endParaRPr lang="en-US" sz="2400" dirty="0">
              <a:cs typeface="Arial" panose="020B060402020202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39</a:t>
            </a:fld>
            <a:endParaRPr lang="en-US" dirty="0"/>
          </a:p>
        </p:txBody>
      </p:sp>
    </p:spTree>
    <p:extLst>
      <p:ext uri="{BB962C8B-B14F-4D97-AF65-F5344CB8AC3E}">
        <p14:creationId xmlns:p14="http://schemas.microsoft.com/office/powerpoint/2010/main" val="3583776314"/>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b="1" dirty="0">
                <a:solidFill>
                  <a:schemeClr val="tx2">
                    <a:lumMod val="75000"/>
                  </a:schemeClr>
                </a:solidFill>
                <a:cs typeface="Arial" panose="020B0604020202020204" pitchFamily="34" charset="0"/>
              </a:rPr>
              <a:t>Pre-Award Costs</a:t>
            </a:r>
          </a:p>
        </p:txBody>
      </p:sp>
      <p:sp>
        <p:nvSpPr>
          <p:cNvPr id="3" name="Content Placeholder 2"/>
          <p:cNvSpPr>
            <a:spLocks noGrp="1"/>
          </p:cNvSpPr>
          <p:nvPr>
            <p:ph idx="1"/>
          </p:nvPr>
        </p:nvSpPr>
        <p:spPr/>
        <p:txBody>
          <a:bodyPr>
            <a:normAutofit/>
          </a:bodyPr>
          <a:lstStyle/>
          <a:p>
            <a:r>
              <a:rPr lang="en-US" sz="2400" dirty="0">
                <a:cs typeface="Arial" panose="020B0604020202020204" pitchFamily="34" charset="0"/>
              </a:rPr>
              <a:t>Pre-award costs directly related to developing the BRIC or FMA grant subapplication that are incurred prior to the date of the grant award may be eligible for reimbursement</a:t>
            </a:r>
          </a:p>
          <a:p>
            <a:pPr lvl="1"/>
            <a:r>
              <a:rPr lang="en-US" sz="2400" dirty="0">
                <a:cs typeface="Arial" panose="020B0604020202020204" pitchFamily="34" charset="0"/>
              </a:rPr>
              <a:t>Must have supporting documentation for all costs</a:t>
            </a:r>
          </a:p>
          <a:p>
            <a:r>
              <a:rPr lang="en-US" sz="2400" dirty="0">
                <a:cs typeface="Arial" panose="020B0604020202020204" pitchFamily="34" charset="0"/>
              </a:rPr>
              <a:t>Pre-award costs may be cost shared and subapplicants may identify them as their non-federal cost share</a:t>
            </a:r>
          </a:p>
          <a:p>
            <a:r>
              <a:rPr lang="en-US" sz="2400" dirty="0">
                <a:cs typeface="Arial" panose="020B0604020202020204" pitchFamily="34" charset="0"/>
              </a:rPr>
              <a:t>Include as separate line items at the beginning of the cost estimate</a:t>
            </a:r>
          </a:p>
        </p:txBody>
      </p:sp>
      <p:sp>
        <p:nvSpPr>
          <p:cNvPr id="6" name="Slide Number Placeholder 5"/>
          <p:cNvSpPr>
            <a:spLocks noGrp="1"/>
          </p:cNvSpPr>
          <p:nvPr>
            <p:ph type="sldNum" sz="quarter" idx="12"/>
          </p:nvPr>
        </p:nvSpPr>
        <p:spPr/>
        <p:txBody>
          <a:bodyPr/>
          <a:lstStyle/>
          <a:p>
            <a:fld id="{991ABA96-8C24-43CE-98D6-E064923DF127}" type="slidenum">
              <a:rPr lang="en-US" smtClean="0"/>
              <a:t>40</a:t>
            </a:fld>
            <a:endParaRPr lang="en-US" dirty="0"/>
          </a:p>
        </p:txBody>
      </p:sp>
    </p:spTree>
    <p:extLst>
      <p:ext uri="{BB962C8B-B14F-4D97-AF65-F5344CB8AC3E}">
        <p14:creationId xmlns:p14="http://schemas.microsoft.com/office/powerpoint/2010/main" val="4045656500"/>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Technical Evaluation Criteria</a:t>
            </a:r>
            <a:br>
              <a:rPr lang="en-US" sz="3600" b="1" dirty="0">
                <a:solidFill>
                  <a:schemeClr val="tx2">
                    <a:lumMod val="75000"/>
                  </a:schemeClr>
                </a:solidFill>
              </a:rPr>
            </a:br>
            <a:r>
              <a:rPr lang="en-US" sz="3600" b="1" dirty="0">
                <a:solidFill>
                  <a:schemeClr val="tx2">
                    <a:lumMod val="75000"/>
                  </a:schemeClr>
                </a:solidFill>
              </a:rPr>
              <a:t>Part 1</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0" lvl="1" indent="0">
              <a:lnSpc>
                <a:spcPct val="120000"/>
              </a:lnSpc>
              <a:spcBef>
                <a:spcPts val="0"/>
              </a:spcBef>
              <a:buNone/>
            </a:pPr>
            <a:r>
              <a:rPr lang="en-US" sz="2400" b="1" dirty="0">
                <a:latin typeface="Century Gothic" panose="020B0502020202020204" pitchFamily="34" charset="0"/>
                <a:cs typeface="Calibri" panose="020F0502020204030204" pitchFamily="34" charset="0"/>
              </a:rPr>
              <a:t>Total possible technical points = 100</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20 Points</a:t>
            </a:r>
            <a:r>
              <a:rPr lang="en-US" sz="2400" dirty="0">
                <a:latin typeface="Century Gothic" panose="020B0502020202020204" pitchFamily="34" charset="0"/>
                <a:cs typeface="Calibri" panose="020F0502020204030204" pitchFamily="34" charset="0"/>
              </a:rPr>
              <a:t> - Infrastructure Project</a:t>
            </a:r>
            <a:endParaRPr lang="en-US" sz="2400" b="1" dirty="0">
              <a:latin typeface="Century Gothic" panose="020B0502020202020204" pitchFamily="34" charset="0"/>
              <a:cs typeface="Calibri" panose="020F0502020204030204" pitchFamily="34" charset="0"/>
            </a:endParaRP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a:t>
            </a:r>
            <a:r>
              <a:rPr lang="en-US" sz="2400" dirty="0">
                <a:latin typeface="Century Gothic" panose="020B0502020202020204" pitchFamily="34" charset="0"/>
                <a:cs typeface="Calibri" panose="020F0502020204030204" pitchFamily="34" charset="0"/>
              </a:rPr>
              <a:t> - Mitigating risk to one or more lifelines</a:t>
            </a:r>
            <a:endParaRPr lang="en-US" sz="2400" b="1" dirty="0">
              <a:latin typeface="Century Gothic" panose="020B0502020202020204" pitchFamily="34" charset="0"/>
              <a:cs typeface="Calibri" panose="020F0502020204030204" pitchFamily="34" charset="0"/>
            </a:endParaRP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10 Points </a:t>
            </a:r>
            <a:r>
              <a:rPr lang="en-US" sz="2400" dirty="0">
                <a:latin typeface="Century Gothic" panose="020B0502020202020204" pitchFamily="34" charset="0"/>
                <a:cs typeface="Calibri" panose="020F0502020204030204" pitchFamily="34" charset="0"/>
              </a:rPr>
              <a:t>- Incorporation of nature-based solutions </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20 Points </a:t>
            </a:r>
            <a:r>
              <a:rPr lang="en-US" sz="2400" dirty="0">
                <a:latin typeface="Century Gothic" panose="020B0502020202020204" pitchFamily="34" charset="0"/>
                <a:cs typeface="Calibri" panose="020F0502020204030204" pitchFamily="34" charset="0"/>
              </a:rPr>
              <a:t>- Applicant has mandatory building code adoption requirement (2015 or 2018 versions of International Building Code and International Residential Code)</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 </a:t>
            </a:r>
            <a:r>
              <a:rPr lang="en-US" sz="2400" dirty="0">
                <a:latin typeface="Century Gothic" panose="020B0502020202020204" pitchFamily="34" charset="0"/>
                <a:cs typeface="Calibri" panose="020F0502020204030204" pitchFamily="34" charset="0"/>
              </a:rPr>
              <a:t>- Subapplicant has Building Code Effectiveness Grading Schedule (BCEGS) Rating of 1 to 5</a:t>
            </a:r>
            <a:endParaRPr lang="en-US" sz="24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41</a:t>
            </a:fld>
            <a:endParaRPr lang="en-US" dirty="0"/>
          </a:p>
        </p:txBody>
      </p:sp>
    </p:spTree>
    <p:extLst>
      <p:ext uri="{BB962C8B-B14F-4D97-AF65-F5344CB8AC3E}">
        <p14:creationId xmlns:p14="http://schemas.microsoft.com/office/powerpoint/2010/main" val="3918615971"/>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Technical Evaluation Criteria</a:t>
            </a:r>
            <a:br>
              <a:rPr lang="en-US" sz="3600" b="1" dirty="0">
                <a:solidFill>
                  <a:schemeClr val="tx2">
                    <a:lumMod val="75000"/>
                  </a:schemeClr>
                </a:solidFill>
              </a:rPr>
            </a:br>
            <a:r>
              <a:rPr lang="en-US" sz="3600" b="1" dirty="0">
                <a:solidFill>
                  <a:schemeClr val="tx2">
                    <a:lumMod val="75000"/>
                  </a:schemeClr>
                </a:solidFill>
              </a:rPr>
              <a:t>Part 2</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0" lvl="1" indent="0">
              <a:lnSpc>
                <a:spcPct val="120000"/>
              </a:lnSpc>
              <a:spcBef>
                <a:spcPts val="0"/>
              </a:spcBef>
              <a:buNone/>
            </a:pPr>
            <a:r>
              <a:rPr lang="en-US" sz="2400" b="1" dirty="0">
                <a:latin typeface="Century Gothic" panose="020B0502020202020204" pitchFamily="34" charset="0"/>
                <a:cs typeface="Calibri" panose="020F0502020204030204" pitchFamily="34" charset="0"/>
              </a:rPr>
              <a:t>Total possible technical points = 100</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10 Points </a:t>
            </a:r>
            <a:r>
              <a:rPr lang="en-US" sz="2400" dirty="0">
                <a:latin typeface="Century Gothic" panose="020B0502020202020204" pitchFamily="34" charset="0"/>
                <a:cs typeface="Calibri" panose="020F0502020204030204" pitchFamily="34" charset="0"/>
              </a:rPr>
              <a:t>- Application generated from a previous FEMA HMA Advance Assistance Award</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5 Points </a:t>
            </a:r>
            <a:r>
              <a:rPr lang="en-US" sz="2400" dirty="0">
                <a:latin typeface="Century Gothic" panose="020B0502020202020204" pitchFamily="34" charset="0"/>
                <a:cs typeface="Calibri" panose="020F0502020204030204" pitchFamily="34" charset="0"/>
              </a:rPr>
              <a:t>- Increased non-federal cost share</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5 Points </a:t>
            </a:r>
            <a:r>
              <a:rPr lang="en-US" sz="2400" dirty="0">
                <a:latin typeface="Century Gothic" panose="020B0502020202020204" pitchFamily="34" charset="0"/>
                <a:cs typeface="Calibri" panose="020F0502020204030204" pitchFamily="34" charset="0"/>
              </a:rPr>
              <a:t>- Designation as a small impoverished community (as and referenced in 42 U.S.C. § 5133(a)) defined in the BRIC Policy</a:t>
            </a:r>
          </a:p>
          <a:p>
            <a:pPr marL="0" lvl="1" indent="0">
              <a:lnSpc>
                <a:spcPct val="120000"/>
              </a:lnSpc>
              <a:spcBef>
                <a:spcPts val="0"/>
              </a:spcBef>
              <a:buNone/>
            </a:pPr>
            <a:endParaRPr lang="en-US" sz="20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42</a:t>
            </a:fld>
            <a:endParaRPr lang="en-US" dirty="0"/>
          </a:p>
        </p:txBody>
      </p:sp>
    </p:spTree>
    <p:extLst>
      <p:ext uri="{BB962C8B-B14F-4D97-AF65-F5344CB8AC3E}">
        <p14:creationId xmlns:p14="http://schemas.microsoft.com/office/powerpoint/2010/main" val="841772978"/>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Qualitative Evaluation Criteria Part 1</a:t>
            </a:r>
            <a:endParaRPr lang="en-US" sz="3600" b="1" dirty="0"/>
          </a:p>
        </p:txBody>
      </p:sp>
      <p:sp>
        <p:nvSpPr>
          <p:cNvPr id="4" name="Content Placeholder 3"/>
          <p:cNvSpPr>
            <a:spLocks noGrp="1"/>
          </p:cNvSpPr>
          <p:nvPr>
            <p:ph idx="1"/>
          </p:nvPr>
        </p:nvSpPr>
        <p:spPr>
          <a:xfrm>
            <a:off x="457200" y="1417638"/>
            <a:ext cx="8229600" cy="4708525"/>
          </a:xfrm>
        </p:spPr>
        <p:txBody>
          <a:bodyPr>
            <a:noAutofit/>
          </a:bodyPr>
          <a:lstStyle/>
          <a:p>
            <a:pPr marL="0" lvl="1" indent="0">
              <a:lnSpc>
                <a:spcPct val="120000"/>
              </a:lnSpc>
              <a:spcBef>
                <a:spcPts val="0"/>
              </a:spcBef>
              <a:buNone/>
            </a:pPr>
            <a:r>
              <a:rPr lang="en-US" sz="2400" b="1" dirty="0">
                <a:latin typeface="Century Gothic" panose="020B0502020202020204" pitchFamily="34" charset="0"/>
                <a:cs typeface="Calibri" panose="020F0502020204030204" pitchFamily="34" charset="0"/>
              </a:rPr>
              <a:t>Total possible qualitative evaluation points = 100</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35 Points - </a:t>
            </a:r>
            <a:r>
              <a:rPr lang="en-US" sz="2400" dirty="0">
                <a:latin typeface="Century Gothic" panose="020B0502020202020204" pitchFamily="34" charset="0"/>
                <a:cs typeface="Calibri" panose="020F0502020204030204" pitchFamily="34" charset="0"/>
              </a:rPr>
              <a:t>Risk Reduction/Resiliency Effectiveness: The subapplication details how the project will effectively reduce risk and increase resilience (including the benefits quantified in the BCA), realize ancillary benefits, and leverage innovation</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 </a:t>
            </a:r>
            <a:r>
              <a:rPr lang="en-US" sz="2400" dirty="0">
                <a:latin typeface="Century Gothic" panose="020B0502020202020204" pitchFamily="34" charset="0"/>
                <a:cs typeface="Calibri" panose="020F0502020204030204" pitchFamily="34" charset="0"/>
              </a:rPr>
              <a:t>– Future Conditions</a:t>
            </a:r>
            <a:r>
              <a:rPr lang="en-US" sz="2400" b="1" dirty="0">
                <a:latin typeface="Century Gothic" panose="020B0502020202020204" pitchFamily="34" charset="0"/>
                <a:cs typeface="Calibri" panose="020F0502020204030204" pitchFamily="34" charset="0"/>
              </a:rPr>
              <a:t>: </a:t>
            </a:r>
            <a:r>
              <a:rPr lang="en-US" sz="2400" dirty="0">
                <a:latin typeface="Century Gothic" panose="020B0502020202020204" pitchFamily="34" charset="0"/>
                <a:cs typeface="Calibri" panose="020F0502020204030204" pitchFamily="34" charset="0"/>
              </a:rPr>
              <a:t>The subapplication describes how the project will anticipate future conditions 1(population/demographic/climate changes, sea level rise, etc.) and cites data sources, assumptions, and models </a:t>
            </a:r>
          </a:p>
          <a:p>
            <a:pPr marL="0" lvl="1" indent="0">
              <a:lnSpc>
                <a:spcPct val="120000"/>
              </a:lnSpc>
              <a:spcBef>
                <a:spcPts val="0"/>
              </a:spcBef>
              <a:buNone/>
            </a:pPr>
            <a:endParaRPr lang="en-US" sz="4500"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43</a:t>
            </a:fld>
            <a:endParaRPr lang="en-US" dirty="0"/>
          </a:p>
        </p:txBody>
      </p:sp>
    </p:spTree>
    <p:extLst>
      <p:ext uri="{BB962C8B-B14F-4D97-AF65-F5344CB8AC3E}">
        <p14:creationId xmlns:p14="http://schemas.microsoft.com/office/powerpoint/2010/main" val="1352090031"/>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Qualitative Evaluation Criteria Part 2</a:t>
            </a:r>
            <a:endParaRPr lang="en-US" sz="3600" b="1" dirty="0"/>
          </a:p>
        </p:txBody>
      </p:sp>
      <p:sp>
        <p:nvSpPr>
          <p:cNvPr id="4" name="Content Placeholder 3"/>
          <p:cNvSpPr>
            <a:spLocks noGrp="1"/>
          </p:cNvSpPr>
          <p:nvPr>
            <p:ph idx="1"/>
          </p:nvPr>
        </p:nvSpPr>
        <p:spPr>
          <a:xfrm>
            <a:off x="457200" y="1417638"/>
            <a:ext cx="8229600" cy="4708525"/>
          </a:xfrm>
        </p:spPr>
        <p:txBody>
          <a:bodyPr>
            <a:noAutofit/>
          </a:bodyPr>
          <a:lstStyle/>
          <a:p>
            <a:pPr marL="342900" lvl="1" indent="-342900">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 </a:t>
            </a:r>
            <a:r>
              <a:rPr lang="en-US" sz="2400" dirty="0">
                <a:latin typeface="Century Gothic" panose="020B0502020202020204" pitchFamily="34" charset="0"/>
                <a:cs typeface="Calibri" panose="020F0502020204030204" pitchFamily="34" charset="0"/>
              </a:rPr>
              <a:t>– Implementation Measures: The subapplication adequately describes how the costs and schedule will be managed, how the project will be successfully implemented, and how innovative techniques to facilitate implementation will be incorporated. The project’s scope of work identifies sufficient technical and managerial staff and resources to successfully implement this project</a:t>
            </a:r>
            <a:endParaRPr lang="en-US" sz="24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44</a:t>
            </a:fld>
            <a:endParaRPr lang="en-US" dirty="0"/>
          </a:p>
        </p:txBody>
      </p:sp>
    </p:spTree>
    <p:extLst>
      <p:ext uri="{BB962C8B-B14F-4D97-AF65-F5344CB8AC3E}">
        <p14:creationId xmlns:p14="http://schemas.microsoft.com/office/powerpoint/2010/main" val="1560967684"/>
      </p:ext>
    </p:extLst>
  </p:cSld>
  <p:clrMapOvr>
    <a:masterClrMapping/>
  </p:clrMapOvr>
  <p:transition spd="slow">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Qualitative Evaluation Criteria Part 3</a:t>
            </a:r>
            <a:endParaRPr lang="en-US" sz="3600" b="1" dirty="0"/>
          </a:p>
        </p:txBody>
      </p:sp>
      <p:sp>
        <p:nvSpPr>
          <p:cNvPr id="4" name="Content Placeholder 3"/>
          <p:cNvSpPr>
            <a:spLocks noGrp="1"/>
          </p:cNvSpPr>
          <p:nvPr>
            <p:ph idx="1"/>
          </p:nvPr>
        </p:nvSpPr>
        <p:spPr>
          <a:xfrm>
            <a:off x="457200" y="1417638"/>
            <a:ext cx="8229600" cy="4708525"/>
          </a:xfrm>
        </p:spPr>
        <p:txBody>
          <a:bodyPr>
            <a:noAutofit/>
          </a:bodyPr>
          <a:lstStyle/>
          <a:p>
            <a:pPr marL="342900" lvl="1" indent="-342900">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 </a:t>
            </a:r>
            <a:r>
              <a:rPr lang="en-US" sz="2400" dirty="0">
                <a:latin typeface="Century Gothic" panose="020B0502020202020204" pitchFamily="34" charset="0"/>
                <a:cs typeface="Calibri" panose="020F0502020204030204" pitchFamily="34" charset="0"/>
              </a:rPr>
              <a:t>– Population Impacted: The project subapplication demonstrates community-wide benefits and identifies the proportion of the population that will be impacted. The Application also describes how impacts (positive or negative) to socially vulnerable populations informed project selection and design</a:t>
            </a:r>
          </a:p>
        </p:txBody>
      </p:sp>
      <p:sp>
        <p:nvSpPr>
          <p:cNvPr id="6" name="Slide Number Placeholder 5"/>
          <p:cNvSpPr>
            <a:spLocks noGrp="1"/>
          </p:cNvSpPr>
          <p:nvPr>
            <p:ph type="sldNum" sz="quarter" idx="12"/>
          </p:nvPr>
        </p:nvSpPr>
        <p:spPr/>
        <p:txBody>
          <a:bodyPr/>
          <a:lstStyle/>
          <a:p>
            <a:fld id="{991ABA96-8C24-43CE-98D6-E064923DF127}" type="slidenum">
              <a:rPr lang="en-US" smtClean="0"/>
              <a:t>45</a:t>
            </a:fld>
            <a:endParaRPr lang="en-US" dirty="0"/>
          </a:p>
        </p:txBody>
      </p:sp>
    </p:spTree>
    <p:extLst>
      <p:ext uri="{BB962C8B-B14F-4D97-AF65-F5344CB8AC3E}">
        <p14:creationId xmlns:p14="http://schemas.microsoft.com/office/powerpoint/2010/main" val="1990841195"/>
      </p:ext>
    </p:extLst>
  </p:cSld>
  <p:clrMapOvr>
    <a:masterClrMapping/>
  </p:clrMapOvr>
  <p:transition spd="slow">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Qualitative Evaluation Criteria Part 4</a:t>
            </a:r>
            <a:endParaRPr lang="en-US" sz="3600" b="1" dirty="0"/>
          </a:p>
        </p:txBody>
      </p:sp>
      <p:sp>
        <p:nvSpPr>
          <p:cNvPr id="4" name="Content Placeholder 3"/>
          <p:cNvSpPr>
            <a:spLocks noGrp="1"/>
          </p:cNvSpPr>
          <p:nvPr>
            <p:ph idx="1"/>
          </p:nvPr>
        </p:nvSpPr>
        <p:spPr>
          <a:xfrm>
            <a:off x="457200" y="1417638"/>
            <a:ext cx="8229600" cy="4708525"/>
          </a:xfrm>
        </p:spPr>
        <p:txBody>
          <a:bodyPr>
            <a:noAutofit/>
          </a:bodyPr>
          <a:lstStyle/>
          <a:p>
            <a:pPr marL="342900" lvl="1" indent="-342900">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5 Points </a:t>
            </a:r>
            <a:r>
              <a:rPr lang="en-US" sz="2400" dirty="0">
                <a:latin typeface="Century Gothic" panose="020B0502020202020204" pitchFamily="34" charset="0"/>
                <a:cs typeface="Calibri" panose="020F0502020204030204" pitchFamily="34" charset="0"/>
              </a:rPr>
              <a:t>– Outreach Activities: The subapplication describes outreach activities appropriate to the project that advance mitigation. The subapplication also outlines the types of community planning processes leveraged during project conception and design and identifies the level of public support obtained during the engagement process</a:t>
            </a:r>
            <a:endParaRPr lang="en-US" sz="24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46</a:t>
            </a:fld>
            <a:endParaRPr lang="en-US" dirty="0"/>
          </a:p>
        </p:txBody>
      </p:sp>
    </p:spTree>
    <p:extLst>
      <p:ext uri="{BB962C8B-B14F-4D97-AF65-F5344CB8AC3E}">
        <p14:creationId xmlns:p14="http://schemas.microsoft.com/office/powerpoint/2010/main" val="4010326652"/>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BRIC Qualitative Evaluation Criteria Part 5</a:t>
            </a:r>
            <a:endParaRPr lang="en-US" sz="3600" b="1" dirty="0"/>
          </a:p>
        </p:txBody>
      </p:sp>
      <p:sp>
        <p:nvSpPr>
          <p:cNvPr id="4" name="Content Placeholder 3"/>
          <p:cNvSpPr>
            <a:spLocks noGrp="1"/>
          </p:cNvSpPr>
          <p:nvPr>
            <p:ph idx="1"/>
          </p:nvPr>
        </p:nvSpPr>
        <p:spPr>
          <a:xfrm>
            <a:off x="457200" y="1417638"/>
            <a:ext cx="8229600" cy="4708525"/>
          </a:xfrm>
        </p:spPr>
        <p:txBody>
          <a:bodyPr>
            <a:noAutofit/>
          </a:bodyPr>
          <a:lstStyle/>
          <a:p>
            <a:pPr marL="342900" lvl="1" indent="-342900">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 Points </a:t>
            </a:r>
            <a:r>
              <a:rPr lang="en-US" sz="2400" dirty="0">
                <a:latin typeface="Century Gothic" panose="020B0502020202020204" pitchFamily="34" charset="0"/>
                <a:cs typeface="Calibri" panose="020F0502020204030204" pitchFamily="34" charset="0"/>
              </a:rPr>
              <a:t>– Leveraging Partners: The project subapplication incorporates state, tribal, private, and local community partnerships that will enhance its outcome and describes the extent of those partnerships, such as having an increased non-federal cost share, multi-jurisdictional projects, etc.</a:t>
            </a:r>
          </a:p>
        </p:txBody>
      </p:sp>
      <p:sp>
        <p:nvSpPr>
          <p:cNvPr id="6" name="Slide Number Placeholder 5"/>
          <p:cNvSpPr>
            <a:spLocks noGrp="1"/>
          </p:cNvSpPr>
          <p:nvPr>
            <p:ph type="sldNum" sz="quarter" idx="12"/>
          </p:nvPr>
        </p:nvSpPr>
        <p:spPr/>
        <p:txBody>
          <a:bodyPr/>
          <a:lstStyle/>
          <a:p>
            <a:fld id="{991ABA96-8C24-43CE-98D6-E064923DF127}" type="slidenum">
              <a:rPr lang="en-US" smtClean="0"/>
              <a:t>47</a:t>
            </a:fld>
            <a:endParaRPr lang="en-US" dirty="0"/>
          </a:p>
        </p:txBody>
      </p:sp>
    </p:spTree>
    <p:extLst>
      <p:ext uri="{BB962C8B-B14F-4D97-AF65-F5344CB8AC3E}">
        <p14:creationId xmlns:p14="http://schemas.microsoft.com/office/powerpoint/2010/main" val="322523303"/>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FMA Scoring Criteria Part 1</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Up to 200 Points </a:t>
            </a:r>
            <a:r>
              <a:rPr lang="en-US" sz="2400" dirty="0">
                <a:latin typeface="Century Gothic" panose="020B0502020202020204" pitchFamily="34" charset="0"/>
                <a:cs typeface="Calibri" panose="020F0502020204030204" pitchFamily="34" charset="0"/>
              </a:rPr>
              <a:t>– NFIP Insured Multiple Loss Communities: Communities with 50 or more Repetitive Loss (RL) or Severe Repetitive Loss (SRL) structures and have received NFIP claims in a county that has received an Individual Assistance declaration for flood in the past 10 years</a:t>
            </a:r>
          </a:p>
        </p:txBody>
      </p:sp>
      <p:sp>
        <p:nvSpPr>
          <p:cNvPr id="6" name="Slide Number Placeholder 5"/>
          <p:cNvSpPr>
            <a:spLocks noGrp="1"/>
          </p:cNvSpPr>
          <p:nvPr>
            <p:ph type="sldNum" sz="quarter" idx="12"/>
          </p:nvPr>
        </p:nvSpPr>
        <p:spPr/>
        <p:txBody>
          <a:bodyPr/>
          <a:lstStyle/>
          <a:p>
            <a:fld id="{991ABA96-8C24-43CE-98D6-E064923DF127}" type="slidenum">
              <a:rPr lang="en-US" smtClean="0"/>
              <a:t>48</a:t>
            </a:fld>
            <a:endParaRPr lang="en-US" dirty="0"/>
          </a:p>
        </p:txBody>
      </p:sp>
    </p:spTree>
    <p:extLst>
      <p:ext uri="{BB962C8B-B14F-4D97-AF65-F5344CB8AC3E}">
        <p14:creationId xmlns:p14="http://schemas.microsoft.com/office/powerpoint/2010/main" val="2782666788"/>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FMA Scoring Criteria Part 2</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5 Points for Each NFIP Policy </a:t>
            </a:r>
            <a:r>
              <a:rPr lang="en-US" sz="2400" dirty="0">
                <a:latin typeface="Century Gothic" panose="020B0502020202020204" pitchFamily="34" charset="0"/>
                <a:cs typeface="Calibri" panose="020F0502020204030204" pitchFamily="34" charset="0"/>
              </a:rPr>
              <a:t>– NFIP Policy Holder: Points will be assessed for every NFIP policy that is active as of the FMA application start date (Section D, Application and Submission Information, Key Dates and Times) and is verified within the benefitting area of the project. (5 per NFIP Policy)</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5 Points for each RL property and 10 Points for each SRL property </a:t>
            </a:r>
            <a:r>
              <a:rPr lang="en-US" sz="2400" dirty="0">
                <a:latin typeface="Century Gothic" panose="020B0502020202020204" pitchFamily="34" charset="0"/>
                <a:cs typeface="Calibri" panose="020F0502020204030204" pitchFamily="34" charset="0"/>
              </a:rPr>
              <a:t>- Points will be assessed for SRL or RL structure that is verified within the benefitting area of the project (5 per RL and 10 per SRL property)</a:t>
            </a:r>
            <a:endParaRPr lang="en-US" sz="24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49</a:t>
            </a:fld>
            <a:endParaRPr lang="en-US" dirty="0"/>
          </a:p>
        </p:txBody>
      </p:sp>
    </p:spTree>
    <p:extLst>
      <p:ext uri="{BB962C8B-B14F-4D97-AF65-F5344CB8AC3E}">
        <p14:creationId xmlns:p14="http://schemas.microsoft.com/office/powerpoint/2010/main" val="1718122127"/>
      </p:ext>
    </p:extLst>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FMA Scoring Criteria Part 3</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150 Points </a:t>
            </a:r>
            <a:r>
              <a:rPr lang="en-US" sz="2400" dirty="0">
                <a:latin typeface="Century Gothic" panose="020B0502020202020204" pitchFamily="34" charset="0"/>
                <a:cs typeface="Calibri" panose="020F0502020204030204" pitchFamily="34" charset="0"/>
              </a:rPr>
              <a:t>– Private-Partnership Cost Share: Cost share taken on by private organizations/businesses emphasizing community participation, collaboration, and investment. Points will be assigned based on percentage of private cost share invested</a:t>
            </a:r>
          </a:p>
        </p:txBody>
      </p:sp>
      <p:sp>
        <p:nvSpPr>
          <p:cNvPr id="6" name="Slide Number Placeholder 5"/>
          <p:cNvSpPr>
            <a:spLocks noGrp="1"/>
          </p:cNvSpPr>
          <p:nvPr>
            <p:ph type="sldNum" sz="quarter" idx="12"/>
          </p:nvPr>
        </p:nvSpPr>
        <p:spPr/>
        <p:txBody>
          <a:bodyPr/>
          <a:lstStyle/>
          <a:p>
            <a:fld id="{991ABA96-8C24-43CE-98D6-E064923DF127}" type="slidenum">
              <a:rPr lang="en-US" smtClean="0"/>
              <a:t>50</a:t>
            </a:fld>
            <a:endParaRPr lang="en-US" dirty="0"/>
          </a:p>
        </p:txBody>
      </p:sp>
    </p:spTree>
    <p:extLst>
      <p:ext uri="{BB962C8B-B14F-4D97-AF65-F5344CB8AC3E}">
        <p14:creationId xmlns:p14="http://schemas.microsoft.com/office/powerpoint/2010/main" val="808824446"/>
      </p:ext>
    </p:extLst>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FMA Scoring Criteria Part 4</a:t>
            </a:r>
            <a:endParaRPr lang="en-US" sz="3600" b="1" dirty="0"/>
          </a:p>
        </p:txBody>
      </p:sp>
      <p:sp>
        <p:nvSpPr>
          <p:cNvPr id="4" name="Content Placeholder 3"/>
          <p:cNvSpPr>
            <a:spLocks noGrp="1"/>
          </p:cNvSpPr>
          <p:nvPr>
            <p:ph idx="1"/>
          </p:nvPr>
        </p:nvSpPr>
        <p:spPr>
          <a:xfrm>
            <a:off x="457200" y="1295400"/>
            <a:ext cx="8229600" cy="4830763"/>
          </a:xfrm>
        </p:spPr>
        <p:txBody>
          <a:bodyPr>
            <a:noAutofit/>
          </a:bodyPr>
          <a:lstStyle/>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10-100 Points </a:t>
            </a:r>
            <a:r>
              <a:rPr lang="en-US" sz="2400" dirty="0">
                <a:latin typeface="Century Gothic" panose="020B0502020202020204" pitchFamily="34" charset="0"/>
                <a:cs typeface="Calibri" panose="020F0502020204030204" pitchFamily="34" charset="0"/>
              </a:rPr>
              <a:t>– Community Rating System (CRS) Participation:</a:t>
            </a:r>
            <a:r>
              <a:rPr lang="en-US" sz="2400" b="1" dirty="0">
                <a:latin typeface="Century Gothic" panose="020B0502020202020204" pitchFamily="34" charset="0"/>
                <a:cs typeface="Calibri" panose="020F0502020204030204" pitchFamily="34" charset="0"/>
              </a:rPr>
              <a:t> </a:t>
            </a:r>
            <a:r>
              <a:rPr lang="en-US" sz="2400" dirty="0">
                <a:latin typeface="Century Gothic" panose="020B0502020202020204" pitchFamily="34" charset="0"/>
                <a:cs typeface="Calibri" panose="020F0502020204030204" pitchFamily="34" charset="0"/>
              </a:rPr>
              <a:t>The CRS recognizes and encourages community floodplain-management activities that exceed the minimum National Flood Insurance Program standards. Depending on the level of participation, flood insurance premium rates for policyholders can be reduced up to 45%. Highest weight will be assigned to class 1 and descending through lower classes. (Graded Scale: 1 = 100, 2 = 90, 3 = 80, 4 = 70, 5 = 60, 5 = 50, 6 = 40, 7 = 30, 8 = 20, 9 = 10)</a:t>
            </a:r>
          </a:p>
        </p:txBody>
      </p:sp>
      <p:sp>
        <p:nvSpPr>
          <p:cNvPr id="6" name="Slide Number Placeholder 5"/>
          <p:cNvSpPr>
            <a:spLocks noGrp="1"/>
          </p:cNvSpPr>
          <p:nvPr>
            <p:ph type="sldNum" sz="quarter" idx="12"/>
          </p:nvPr>
        </p:nvSpPr>
        <p:spPr/>
        <p:txBody>
          <a:bodyPr/>
          <a:lstStyle/>
          <a:p>
            <a:fld id="{991ABA96-8C24-43CE-98D6-E064923DF127}" type="slidenum">
              <a:rPr lang="en-US" smtClean="0"/>
              <a:t>51</a:t>
            </a:fld>
            <a:endParaRPr lang="en-US" dirty="0"/>
          </a:p>
        </p:txBody>
      </p:sp>
    </p:spTree>
    <p:extLst>
      <p:ext uri="{BB962C8B-B14F-4D97-AF65-F5344CB8AC3E}">
        <p14:creationId xmlns:p14="http://schemas.microsoft.com/office/powerpoint/2010/main" val="1483582234"/>
      </p:ext>
    </p:extLst>
  </p:cSld>
  <p:clrMapOvr>
    <a:masterClrMapping/>
  </p:clrMapOvr>
  <p:transition spd="slow">
    <p:wipe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281113"/>
          </a:xfrm>
        </p:spPr>
        <p:txBody>
          <a:bodyPr>
            <a:noAutofit/>
          </a:bodyPr>
          <a:lstStyle/>
          <a:p>
            <a:pPr marL="0" indent="0"/>
            <a:r>
              <a:rPr lang="en-US" sz="3600" b="1" dirty="0">
                <a:solidFill>
                  <a:schemeClr val="tx2">
                    <a:lumMod val="75000"/>
                  </a:schemeClr>
                </a:solidFill>
              </a:rPr>
              <a:t>FMA Scoring Criteria Part 5</a:t>
            </a:r>
            <a:endParaRPr lang="en-US" sz="3600" b="1" dirty="0"/>
          </a:p>
        </p:txBody>
      </p:sp>
      <p:sp>
        <p:nvSpPr>
          <p:cNvPr id="4" name="Content Placeholder 3"/>
          <p:cNvSpPr>
            <a:spLocks noGrp="1"/>
          </p:cNvSpPr>
          <p:nvPr>
            <p:ph idx="1"/>
          </p:nvPr>
        </p:nvSpPr>
        <p:spPr>
          <a:xfrm>
            <a:off x="457200" y="1295400"/>
            <a:ext cx="8229600" cy="4830763"/>
          </a:xfrm>
        </p:spPr>
        <p:txBody>
          <a:bodyPr>
            <a:normAutofit/>
          </a:bodyPr>
          <a:lstStyle/>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20 Points </a:t>
            </a:r>
            <a:r>
              <a:rPr lang="en-US" sz="2400" dirty="0">
                <a:latin typeface="Century Gothic" panose="020B0502020202020204" pitchFamily="34" charset="0"/>
                <a:cs typeface="Calibri" panose="020F0502020204030204" pitchFamily="34" charset="0"/>
              </a:rPr>
              <a:t>– Advance Assistance Generated Project (Projects Only): Application generated from a previous FEMA HMA Advance Assistance Award</a:t>
            </a:r>
          </a:p>
          <a:p>
            <a:pPr marL="342900" lvl="1" indent="-342900">
              <a:lnSpc>
                <a:spcPct val="120000"/>
              </a:lnSpc>
              <a:spcBef>
                <a:spcPts val="0"/>
              </a:spcBef>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30 Points </a:t>
            </a:r>
            <a:r>
              <a:rPr lang="en-US" sz="2400" dirty="0">
                <a:latin typeface="Century Gothic" panose="020B0502020202020204" pitchFamily="34" charset="0"/>
                <a:cs typeface="Calibri" panose="020F0502020204030204" pitchFamily="34" charset="0"/>
              </a:rPr>
              <a:t>– Cooperating Technical Partners (CTP) Program Participation: The CTP is a qualified partnership program in which communities commit to collaborate in maintaining up-to-date flood hazard maps and other flood hazard information. Points will be assigned to CTP participating communities</a:t>
            </a:r>
            <a:endParaRPr lang="en-US" sz="2400" b="1" dirty="0">
              <a:latin typeface="Century Gothic" panose="020B050202020202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52</a:t>
            </a:fld>
            <a:endParaRPr lang="en-US" dirty="0"/>
          </a:p>
        </p:txBody>
      </p:sp>
    </p:spTree>
    <p:extLst>
      <p:ext uri="{BB962C8B-B14F-4D97-AF65-F5344CB8AC3E}">
        <p14:creationId xmlns:p14="http://schemas.microsoft.com/office/powerpoint/2010/main" val="1922780177"/>
      </p:ext>
    </p:extLst>
  </p:cSld>
  <p:clrMapOvr>
    <a:masterClrMapping/>
  </p:clrMapOvr>
  <p:transition spd="slow">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How to Apply</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FEMA GO</a:t>
            </a:r>
          </a:p>
          <a:p>
            <a:pPr marL="228600" indent="-228600">
              <a:spcBef>
                <a:spcPts val="1200"/>
              </a:spcBef>
            </a:pPr>
            <a:r>
              <a:rPr lang="en-US" sz="2400" dirty="0">
                <a:cs typeface="Calibri" panose="020F0502020204030204" pitchFamily="34" charset="0"/>
              </a:rPr>
              <a:t>Step-by-step instructions to register for FEMA GO:</a:t>
            </a:r>
          </a:p>
          <a:p>
            <a:pPr marL="628650" lvl="1" indent="-228600">
              <a:spcBef>
                <a:spcPts val="1200"/>
              </a:spcBef>
            </a:pPr>
            <a:r>
              <a:rPr lang="en-US" sz="2400" dirty="0">
                <a:cs typeface="Calibri" panose="020F0502020204030204" pitchFamily="34" charset="0"/>
                <a:hlinkClick r:id="rId3"/>
              </a:rPr>
              <a:t>Link to FEMA GO Registration Instructions</a:t>
            </a:r>
            <a:r>
              <a:rPr lang="en-US" sz="2400" dirty="0">
                <a:cs typeface="Calibri" panose="020F0502020204030204" pitchFamily="34" charset="0"/>
              </a:rPr>
              <a:t> </a:t>
            </a:r>
          </a:p>
          <a:p>
            <a:pPr marL="228600" indent="-228600">
              <a:spcBef>
                <a:spcPts val="1200"/>
              </a:spcBef>
            </a:pPr>
            <a:r>
              <a:rPr lang="en-US" sz="2400" dirty="0"/>
              <a:t>FEMA GO will replace the legacy systems currently used to manage FEMA grants, but the legacy systems won't go offline until their functionality has been fully tested and validated in the new system</a:t>
            </a:r>
          </a:p>
          <a:p>
            <a:pPr>
              <a:spcBef>
                <a:spcPts val="1200"/>
              </a:spcBef>
            </a:pPr>
            <a:r>
              <a:rPr lang="en-US" sz="2400" b="1" dirty="0">
                <a:cs typeface="Calibri" panose="020F0502020204030204" pitchFamily="34" charset="0"/>
              </a:rPr>
              <a:t>Subapplications due to Cal OES in FEMA GO by December 3, 2020</a:t>
            </a:r>
          </a:p>
        </p:txBody>
      </p:sp>
      <p:sp>
        <p:nvSpPr>
          <p:cNvPr id="5" name="Slide Number Placeholder 4"/>
          <p:cNvSpPr>
            <a:spLocks noGrp="1"/>
          </p:cNvSpPr>
          <p:nvPr>
            <p:ph type="sldNum" sz="quarter" idx="12"/>
          </p:nvPr>
        </p:nvSpPr>
        <p:spPr/>
        <p:txBody>
          <a:bodyPr/>
          <a:lstStyle/>
          <a:p>
            <a:fld id="{991ABA96-8C24-43CE-98D6-E064923DF127}" type="slidenum">
              <a:rPr lang="en-US" smtClean="0"/>
              <a:t>53</a:t>
            </a:fld>
            <a:endParaRPr lang="en-US" dirty="0"/>
          </a:p>
        </p:txBody>
      </p:sp>
    </p:spTree>
    <p:extLst>
      <p:ext uri="{BB962C8B-B14F-4D97-AF65-F5344CB8AC3E}">
        <p14:creationId xmlns:p14="http://schemas.microsoft.com/office/powerpoint/2010/main" val="3963213121"/>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pPr algn="ctr"/>
            <a:r>
              <a:rPr lang="en-US" b="1" dirty="0">
                <a:solidFill>
                  <a:schemeClr val="tx2">
                    <a:lumMod val="75000"/>
                  </a:schemeClr>
                </a:solidFill>
              </a:rPr>
              <a:t>NOFOs</a:t>
            </a:r>
          </a:p>
        </p:txBody>
      </p:sp>
      <p:sp>
        <p:nvSpPr>
          <p:cNvPr id="2" name="Content Placeholder 1"/>
          <p:cNvSpPr>
            <a:spLocks noGrp="1"/>
          </p:cNvSpPr>
          <p:nvPr>
            <p:ph idx="1"/>
          </p:nvPr>
        </p:nvSpPr>
        <p:spPr/>
        <p:txBody>
          <a:bodyPr>
            <a:normAutofit/>
          </a:bodyPr>
          <a:lstStyle/>
          <a:p>
            <a:pPr marL="0" indent="0">
              <a:lnSpc>
                <a:spcPct val="110000"/>
              </a:lnSpc>
              <a:spcBef>
                <a:spcPts val="1200"/>
              </a:spcBef>
              <a:buNone/>
              <a:defRPr/>
            </a:pPr>
            <a:r>
              <a:rPr lang="en-US" altLang="en-US" sz="2400" dirty="0">
                <a:solidFill>
                  <a:prstClr val="black"/>
                </a:solidFill>
                <a:ea typeface="Calibri" panose="020F0502020204030204" pitchFamily="34" charset="0"/>
                <a:cs typeface="Arial" panose="020B0604020202020204" pitchFamily="34" charset="0"/>
              </a:rPr>
              <a:t>More information on BRIC and FMA can be found on the FEMA NOFOs by following this link:</a:t>
            </a:r>
          </a:p>
          <a:p>
            <a:pPr marL="0" indent="0">
              <a:lnSpc>
                <a:spcPct val="110000"/>
              </a:lnSpc>
              <a:spcBef>
                <a:spcPts val="1200"/>
              </a:spcBef>
              <a:buNone/>
              <a:defRPr/>
            </a:pPr>
            <a:r>
              <a:rPr lang="en-US" altLang="en-US" sz="2400" dirty="0">
                <a:solidFill>
                  <a:prstClr val="black"/>
                </a:solidFill>
                <a:ea typeface="Calibri" panose="020F0502020204030204" pitchFamily="34" charset="0"/>
                <a:cs typeface="Arial" panose="020B0604020202020204" pitchFamily="34" charset="0"/>
                <a:hlinkClick r:id="rId3"/>
              </a:rPr>
              <a:t>Link to Cal OES Pre-Disaster Mitigation Webpage</a:t>
            </a:r>
            <a:endParaRPr lang="en-US" altLang="en-US" sz="2400" dirty="0">
              <a:solidFill>
                <a:prstClr val="black"/>
              </a:solidF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54</a:t>
            </a:fld>
            <a:endParaRPr lang="en-US" dirty="0"/>
          </a:p>
        </p:txBody>
      </p:sp>
    </p:spTree>
    <p:extLst>
      <p:ext uri="{BB962C8B-B14F-4D97-AF65-F5344CB8AC3E}">
        <p14:creationId xmlns:p14="http://schemas.microsoft.com/office/powerpoint/2010/main" val="3222661345"/>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300" b="1" dirty="0">
                <a:solidFill>
                  <a:schemeClr val="tx2">
                    <a:lumMod val="75000"/>
                  </a:schemeClr>
                </a:solidFill>
              </a:rPr>
              <a:t>FEMA Program Support Materials</a:t>
            </a:r>
            <a:endParaRPr lang="en-US" sz="4300" b="1" dirty="0"/>
          </a:p>
        </p:txBody>
      </p:sp>
      <p:sp>
        <p:nvSpPr>
          <p:cNvPr id="4" name="Content Placeholder 3"/>
          <p:cNvSpPr>
            <a:spLocks noGrp="1"/>
          </p:cNvSpPr>
          <p:nvPr>
            <p:ph idx="1"/>
          </p:nvPr>
        </p:nvSpPr>
        <p:spPr>
          <a:xfrm>
            <a:off x="457200" y="1371600"/>
            <a:ext cx="8229600" cy="4525963"/>
          </a:xfrm>
        </p:spPr>
        <p:txBody>
          <a:bodyPr>
            <a:noAutofit/>
          </a:bodyPr>
          <a:lstStyle/>
          <a:p>
            <a:pPr>
              <a:spcBef>
                <a:spcPts val="1000"/>
              </a:spcBef>
            </a:pPr>
            <a:r>
              <a:rPr lang="en-US" sz="2400" b="1" dirty="0">
                <a:cs typeface="Calibri" panose="020F0502020204030204" pitchFamily="34" charset="0"/>
              </a:rPr>
              <a:t>BRIC: </a:t>
            </a:r>
          </a:p>
          <a:p>
            <a:pPr marL="400050" lvl="1" indent="0">
              <a:spcBef>
                <a:spcPts val="1000"/>
              </a:spcBef>
              <a:buNone/>
            </a:pPr>
            <a:r>
              <a:rPr lang="en-US" sz="2400" dirty="0">
                <a:cs typeface="Calibri" panose="020F0502020204030204" pitchFamily="34" charset="0"/>
                <a:hlinkClick r:id="rId3"/>
              </a:rPr>
              <a:t>Link to FEMA BRIC Support Materials</a:t>
            </a:r>
            <a:endParaRPr lang="en-US" sz="2400" dirty="0">
              <a:cs typeface="Calibri" panose="020F0502020204030204" pitchFamily="34" charset="0"/>
            </a:endParaRPr>
          </a:p>
          <a:p>
            <a:pPr>
              <a:spcBef>
                <a:spcPts val="1000"/>
              </a:spcBef>
            </a:pPr>
            <a:r>
              <a:rPr lang="en-US" sz="2400" b="1" dirty="0">
                <a:cs typeface="Calibri" panose="020F0502020204030204" pitchFamily="34" charset="0"/>
              </a:rPr>
              <a:t>FMA: </a:t>
            </a:r>
          </a:p>
          <a:p>
            <a:pPr marL="400050" lvl="1" indent="0">
              <a:spcBef>
                <a:spcPts val="1000"/>
              </a:spcBef>
              <a:buNone/>
            </a:pPr>
            <a:r>
              <a:rPr lang="en-US" sz="2400" dirty="0">
                <a:cs typeface="Calibri" panose="020F0502020204030204" pitchFamily="34" charset="0"/>
                <a:hlinkClick r:id="rId4"/>
              </a:rPr>
              <a:t>Link to FEMA FMA Supporting Materials</a:t>
            </a:r>
            <a:endParaRPr lang="en-US" sz="28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55</a:t>
            </a:fld>
            <a:endParaRPr lang="en-US" dirty="0"/>
          </a:p>
        </p:txBody>
      </p:sp>
    </p:spTree>
    <p:extLst>
      <p:ext uri="{BB962C8B-B14F-4D97-AF65-F5344CB8AC3E}">
        <p14:creationId xmlns:p14="http://schemas.microsoft.com/office/powerpoint/2010/main" val="3751651618"/>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5213"/>
          </a:xfrm>
        </p:spPr>
        <p:txBody>
          <a:bodyPr/>
          <a:lstStyle/>
          <a:p>
            <a:r>
              <a:rPr lang="en-US" b="1" dirty="0">
                <a:solidFill>
                  <a:schemeClr val="tx2">
                    <a:lumMod val="75000"/>
                  </a:schemeClr>
                </a:solidFill>
              </a:rPr>
              <a:t>Additional Resources Part 1</a:t>
            </a:r>
          </a:p>
        </p:txBody>
      </p:sp>
      <p:sp>
        <p:nvSpPr>
          <p:cNvPr id="3" name="Content Placeholder 2"/>
          <p:cNvSpPr>
            <a:spLocks noGrp="1"/>
          </p:cNvSpPr>
          <p:nvPr>
            <p:ph idx="1"/>
          </p:nvPr>
        </p:nvSpPr>
        <p:spPr>
          <a:xfrm>
            <a:off x="457200" y="1219200"/>
            <a:ext cx="8229600" cy="4906963"/>
          </a:xfrm>
        </p:spPr>
        <p:txBody>
          <a:bodyPr>
            <a:noAutofit/>
          </a:bodyPr>
          <a:lstStyle/>
          <a:p>
            <a:pPr>
              <a:spcBef>
                <a:spcPts val="800"/>
              </a:spcBef>
            </a:pPr>
            <a:r>
              <a:rPr lang="en-US" sz="2400" u="sng" dirty="0">
                <a:hlinkClick r:id="rId3"/>
              </a:rPr>
              <a:t>Link to FEMA HMA Guidance</a:t>
            </a:r>
            <a:endParaRPr lang="en-US" sz="2400" u="sng" dirty="0"/>
          </a:p>
          <a:p>
            <a:pPr>
              <a:spcBef>
                <a:spcPts val="800"/>
              </a:spcBef>
            </a:pPr>
            <a:r>
              <a:rPr lang="en-US" sz="2400" u="sng" dirty="0">
                <a:hlinkClick r:id="rId4"/>
              </a:rPr>
              <a:t>Link to FEMA HMA Guidance Addendum</a:t>
            </a:r>
            <a:endParaRPr lang="en-US" sz="2400" u="sng" dirty="0"/>
          </a:p>
          <a:p>
            <a:pPr>
              <a:spcBef>
                <a:spcPts val="800"/>
              </a:spcBef>
            </a:pPr>
            <a:r>
              <a:rPr lang="en-US" sz="2400" u="sng" dirty="0">
                <a:hlinkClick r:id="rId5"/>
              </a:rPr>
              <a:t>Link to Title 2 CFR Part 200</a:t>
            </a:r>
            <a:endParaRPr lang="en-US" sz="2400" u="sng" dirty="0"/>
          </a:p>
          <a:p>
            <a:pPr>
              <a:spcBef>
                <a:spcPts val="800"/>
              </a:spcBef>
            </a:pPr>
            <a:r>
              <a:rPr lang="en-US" sz="2400" dirty="0">
                <a:hlinkClick r:id="rId6"/>
              </a:rPr>
              <a:t>Link to Title 44 CFR- Emergency Management and Assistance</a:t>
            </a:r>
            <a:endParaRPr lang="en-US" sz="2400" dirty="0"/>
          </a:p>
          <a:p>
            <a:pPr marL="285750" lvl="2" indent="-285750">
              <a:spcBef>
                <a:spcPts val="800"/>
              </a:spcBef>
            </a:pPr>
            <a:r>
              <a:rPr lang="en-US" dirty="0"/>
              <a:t>FEMA Go Technical Support:</a:t>
            </a:r>
          </a:p>
          <a:p>
            <a:pPr marL="800100" lvl="3" indent="-342900">
              <a:spcBef>
                <a:spcPts val="800"/>
              </a:spcBef>
              <a:buFont typeface="Arial" panose="020B0604020202020204" pitchFamily="34" charset="0"/>
              <a:buChar char="•"/>
            </a:pPr>
            <a:r>
              <a:rPr lang="en-US" sz="2400" dirty="0">
                <a:hlinkClick r:id="rId7"/>
              </a:rPr>
              <a:t>FEMA Go Technical Support Inbox</a:t>
            </a:r>
            <a:r>
              <a:rPr lang="en-US" sz="2400" dirty="0"/>
              <a:t> FEMAGO@fema.dhs.gov </a:t>
            </a:r>
          </a:p>
        </p:txBody>
      </p:sp>
      <p:sp>
        <p:nvSpPr>
          <p:cNvPr id="5" name="Slide Number Placeholder 4"/>
          <p:cNvSpPr>
            <a:spLocks noGrp="1"/>
          </p:cNvSpPr>
          <p:nvPr>
            <p:ph type="sldNum" sz="quarter" idx="12"/>
          </p:nvPr>
        </p:nvSpPr>
        <p:spPr/>
        <p:txBody>
          <a:bodyPr/>
          <a:lstStyle/>
          <a:p>
            <a:fld id="{991ABA96-8C24-43CE-98D6-E064923DF127}" type="slidenum">
              <a:rPr lang="en-US" smtClean="0"/>
              <a:t>56</a:t>
            </a:fld>
            <a:endParaRPr lang="en-US" dirty="0"/>
          </a:p>
        </p:txBody>
      </p:sp>
    </p:spTree>
    <p:extLst>
      <p:ext uri="{BB962C8B-B14F-4D97-AF65-F5344CB8AC3E}">
        <p14:creationId xmlns:p14="http://schemas.microsoft.com/office/powerpoint/2010/main" val="3855410156"/>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5213"/>
          </a:xfrm>
        </p:spPr>
        <p:txBody>
          <a:bodyPr/>
          <a:lstStyle/>
          <a:p>
            <a:r>
              <a:rPr lang="en-US" b="1" dirty="0">
                <a:solidFill>
                  <a:schemeClr val="tx2">
                    <a:lumMod val="75000"/>
                  </a:schemeClr>
                </a:solidFill>
              </a:rPr>
              <a:t>Additional Resources Part 2</a:t>
            </a:r>
          </a:p>
        </p:txBody>
      </p:sp>
      <p:sp>
        <p:nvSpPr>
          <p:cNvPr id="3" name="Content Placeholder 2"/>
          <p:cNvSpPr>
            <a:spLocks noGrp="1"/>
          </p:cNvSpPr>
          <p:nvPr>
            <p:ph idx="1"/>
          </p:nvPr>
        </p:nvSpPr>
        <p:spPr>
          <a:xfrm>
            <a:off x="457200" y="1219200"/>
            <a:ext cx="8229600" cy="4906963"/>
          </a:xfrm>
        </p:spPr>
        <p:txBody>
          <a:bodyPr>
            <a:noAutofit/>
          </a:bodyPr>
          <a:lstStyle/>
          <a:p>
            <a:pPr>
              <a:spcBef>
                <a:spcPts val="800"/>
              </a:spcBef>
            </a:pPr>
            <a:r>
              <a:rPr lang="en-US" sz="2400" dirty="0"/>
              <a:t>FEMA help guides:</a:t>
            </a:r>
          </a:p>
          <a:p>
            <a:pPr marL="685800" lvl="1">
              <a:spcBef>
                <a:spcPts val="800"/>
              </a:spcBef>
              <a:buFont typeface="Arial" panose="020B0604020202020204" pitchFamily="34" charset="0"/>
              <a:buChar char="•"/>
            </a:pPr>
            <a:r>
              <a:rPr lang="en-US" sz="2400" u="sng" dirty="0">
                <a:hlinkClick r:id="rId3"/>
              </a:rPr>
              <a:t>Link to FEMA Procurement Guidance</a:t>
            </a:r>
            <a:endParaRPr lang="en-US" sz="2400" dirty="0"/>
          </a:p>
          <a:p>
            <a:pPr marL="685800" lvl="1">
              <a:spcBef>
                <a:spcPts val="800"/>
              </a:spcBef>
              <a:buFont typeface="Arial" panose="020B0604020202020204" pitchFamily="34" charset="0"/>
              <a:buChar char="•"/>
            </a:pPr>
            <a:r>
              <a:rPr lang="en-US" sz="2400" u="sng" dirty="0">
                <a:hlinkClick r:id="rId4"/>
              </a:rPr>
              <a:t>Link to FEMA Procurement Checklist</a:t>
            </a:r>
            <a:endParaRPr lang="en-US" sz="2400" dirty="0"/>
          </a:p>
          <a:p>
            <a:pPr marL="685800" lvl="1">
              <a:spcBef>
                <a:spcPts val="800"/>
              </a:spcBef>
              <a:buFont typeface="Arial" panose="020B0604020202020204" pitchFamily="34" charset="0"/>
              <a:buChar char="•"/>
            </a:pPr>
            <a:r>
              <a:rPr lang="en-US" sz="2400" u="sng" dirty="0">
                <a:hlinkClick r:id="rId5"/>
              </a:rPr>
              <a:t>Link to FEMA Required Contract Provisions</a:t>
            </a:r>
            <a:endParaRPr lang="en-US" sz="2400" u="sng" dirty="0"/>
          </a:p>
          <a:p>
            <a:pPr>
              <a:spcBef>
                <a:spcPts val="800"/>
              </a:spcBef>
            </a:pPr>
            <a:r>
              <a:rPr lang="en-US" sz="2400" dirty="0"/>
              <a:t>BCA Technical Assistance:</a:t>
            </a:r>
          </a:p>
          <a:p>
            <a:pPr marL="742950" lvl="3" indent="-285750">
              <a:spcBef>
                <a:spcPts val="800"/>
              </a:spcBef>
              <a:buFont typeface="Arial" panose="020B0604020202020204" pitchFamily="34" charset="0"/>
              <a:buChar char="•"/>
            </a:pPr>
            <a:r>
              <a:rPr lang="en-US" sz="2400" dirty="0"/>
              <a:t>(855) 540-6744</a:t>
            </a:r>
          </a:p>
          <a:p>
            <a:pPr marL="742950" lvl="3" indent="-285750">
              <a:spcBef>
                <a:spcPts val="800"/>
              </a:spcBef>
              <a:buFont typeface="Arial" panose="020B0604020202020204" pitchFamily="34" charset="0"/>
              <a:buChar char="•"/>
            </a:pPr>
            <a:r>
              <a:rPr lang="en-US" sz="2400" dirty="0">
                <a:hlinkClick r:id="rId6"/>
              </a:rPr>
              <a:t>BCA Technical Assistance Inbox </a:t>
            </a:r>
            <a:r>
              <a:rPr lang="en-US" sz="2400" dirty="0"/>
              <a:t> bchelpline@fema.dhs.gov </a:t>
            </a:r>
          </a:p>
          <a:p>
            <a:pPr marL="742950" lvl="3" indent="-285750">
              <a:spcBef>
                <a:spcPts val="800"/>
              </a:spcBef>
              <a:buFont typeface="Arial" panose="020B0604020202020204" pitchFamily="34" charset="0"/>
              <a:buChar char="•"/>
            </a:pPr>
            <a:endParaRPr lang="en-US" sz="2400" dirty="0"/>
          </a:p>
        </p:txBody>
      </p:sp>
      <p:sp>
        <p:nvSpPr>
          <p:cNvPr id="5" name="Slide Number Placeholder 4"/>
          <p:cNvSpPr>
            <a:spLocks noGrp="1"/>
          </p:cNvSpPr>
          <p:nvPr>
            <p:ph type="sldNum" sz="quarter" idx="12"/>
          </p:nvPr>
        </p:nvSpPr>
        <p:spPr/>
        <p:txBody>
          <a:bodyPr/>
          <a:lstStyle/>
          <a:p>
            <a:fld id="{991ABA96-8C24-43CE-98D6-E064923DF127}" type="slidenum">
              <a:rPr lang="en-US" smtClean="0"/>
              <a:t>57</a:t>
            </a:fld>
            <a:endParaRPr lang="en-US" dirty="0"/>
          </a:p>
        </p:txBody>
      </p:sp>
    </p:spTree>
    <p:extLst>
      <p:ext uri="{BB962C8B-B14F-4D97-AF65-F5344CB8AC3E}">
        <p14:creationId xmlns:p14="http://schemas.microsoft.com/office/powerpoint/2010/main" val="1230455355"/>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5213"/>
          </a:xfrm>
        </p:spPr>
        <p:txBody>
          <a:bodyPr/>
          <a:lstStyle/>
          <a:p>
            <a:r>
              <a:rPr lang="en-US" b="1" dirty="0">
                <a:solidFill>
                  <a:schemeClr val="tx2">
                    <a:lumMod val="75000"/>
                  </a:schemeClr>
                </a:solidFill>
              </a:rPr>
              <a:t>Next Steps Part 1</a:t>
            </a:r>
          </a:p>
        </p:txBody>
      </p:sp>
      <p:sp>
        <p:nvSpPr>
          <p:cNvPr id="3" name="Content Placeholder 2"/>
          <p:cNvSpPr>
            <a:spLocks noGrp="1"/>
          </p:cNvSpPr>
          <p:nvPr>
            <p:ph idx="1"/>
          </p:nvPr>
        </p:nvSpPr>
        <p:spPr>
          <a:xfrm>
            <a:off x="457200" y="1065213"/>
            <a:ext cx="8229600" cy="4268787"/>
          </a:xfrm>
        </p:spPr>
        <p:txBody>
          <a:bodyPr>
            <a:noAutofit/>
          </a:bodyPr>
          <a:lstStyle/>
          <a:p>
            <a:pPr marL="285750" lvl="2" indent="-285750">
              <a:spcBef>
                <a:spcPts val="800"/>
              </a:spcBef>
            </a:pPr>
            <a:r>
              <a:rPr lang="en-US" dirty="0"/>
              <a:t>Each subapplication will be assigned to a Cal OES HMA Specialist for further review</a:t>
            </a:r>
          </a:p>
          <a:p>
            <a:pPr marL="285750" lvl="2" indent="-285750">
              <a:spcBef>
                <a:spcPts val="800"/>
              </a:spcBef>
            </a:pPr>
            <a:r>
              <a:rPr lang="en-US" dirty="0"/>
              <a:t>The subapplication will be reviewed for technical feasibility and cost effectiveness</a:t>
            </a:r>
          </a:p>
          <a:p>
            <a:pPr marL="285750" lvl="2" indent="-285750">
              <a:spcBef>
                <a:spcPts val="800"/>
              </a:spcBef>
            </a:pPr>
            <a:r>
              <a:rPr lang="en-US" dirty="0"/>
              <a:t>Requests for Information (RFI) may be issued by Cal OES </a:t>
            </a:r>
          </a:p>
          <a:p>
            <a:pPr marL="742950" lvl="3" indent="-285750">
              <a:spcBef>
                <a:spcPts val="800"/>
              </a:spcBef>
            </a:pPr>
            <a:r>
              <a:rPr lang="en-US" sz="2400" dirty="0"/>
              <a:t>RFIs will have tight deadlines and responses must be provided in a timely fashion and without delay</a:t>
            </a:r>
          </a:p>
        </p:txBody>
      </p:sp>
      <p:sp>
        <p:nvSpPr>
          <p:cNvPr id="5" name="Slide Number Placeholder 4"/>
          <p:cNvSpPr>
            <a:spLocks noGrp="1"/>
          </p:cNvSpPr>
          <p:nvPr>
            <p:ph type="sldNum" sz="quarter" idx="12"/>
          </p:nvPr>
        </p:nvSpPr>
        <p:spPr/>
        <p:txBody>
          <a:bodyPr/>
          <a:lstStyle/>
          <a:p>
            <a:fld id="{991ABA96-8C24-43CE-98D6-E064923DF127}" type="slidenum">
              <a:rPr lang="en-US" smtClean="0"/>
              <a:t>58</a:t>
            </a:fld>
            <a:endParaRPr lang="en-US" dirty="0"/>
          </a:p>
        </p:txBody>
      </p:sp>
    </p:spTree>
    <p:extLst>
      <p:ext uri="{BB962C8B-B14F-4D97-AF65-F5344CB8AC3E}">
        <p14:creationId xmlns:p14="http://schemas.microsoft.com/office/powerpoint/2010/main" val="3718539458"/>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5213"/>
          </a:xfrm>
        </p:spPr>
        <p:txBody>
          <a:bodyPr/>
          <a:lstStyle/>
          <a:p>
            <a:r>
              <a:rPr lang="en-US" b="1" dirty="0">
                <a:solidFill>
                  <a:schemeClr val="tx2">
                    <a:lumMod val="75000"/>
                  </a:schemeClr>
                </a:solidFill>
              </a:rPr>
              <a:t>Next Steps Part 2</a:t>
            </a:r>
          </a:p>
        </p:txBody>
      </p:sp>
      <p:sp>
        <p:nvSpPr>
          <p:cNvPr id="3" name="Content Placeholder 2"/>
          <p:cNvSpPr>
            <a:spLocks noGrp="1"/>
          </p:cNvSpPr>
          <p:nvPr>
            <p:ph idx="1"/>
          </p:nvPr>
        </p:nvSpPr>
        <p:spPr>
          <a:xfrm>
            <a:off x="457200" y="1065213"/>
            <a:ext cx="8229600" cy="4268787"/>
          </a:xfrm>
        </p:spPr>
        <p:txBody>
          <a:bodyPr>
            <a:noAutofit/>
          </a:bodyPr>
          <a:lstStyle/>
          <a:p>
            <a:pPr marL="285750" lvl="2" indent="-285750">
              <a:spcBef>
                <a:spcPts val="800"/>
              </a:spcBef>
            </a:pPr>
            <a:r>
              <a:rPr lang="en-US" dirty="0"/>
              <a:t>Cal OES will submit the most competitive projects to FEMA for national review</a:t>
            </a:r>
          </a:p>
          <a:p>
            <a:pPr marL="742950" lvl="3" indent="-285750">
              <a:spcBef>
                <a:spcPts val="800"/>
              </a:spcBef>
            </a:pPr>
            <a:r>
              <a:rPr lang="en-US" sz="2400" dirty="0"/>
              <a:t>FEMA </a:t>
            </a:r>
            <a:r>
              <a:rPr lang="en-US" sz="2400" u="sng" dirty="0"/>
              <a:t>will not</a:t>
            </a:r>
            <a:r>
              <a:rPr lang="en-US" sz="2400" dirty="0"/>
              <a:t> issue any RFIs for projects and will immediately disqualify them for missing information</a:t>
            </a:r>
            <a:endParaRPr lang="en-US" sz="2400" u="sng" dirty="0"/>
          </a:p>
        </p:txBody>
      </p:sp>
      <p:sp>
        <p:nvSpPr>
          <p:cNvPr id="5" name="Slide Number Placeholder 4"/>
          <p:cNvSpPr>
            <a:spLocks noGrp="1"/>
          </p:cNvSpPr>
          <p:nvPr>
            <p:ph type="sldNum" sz="quarter" idx="12"/>
          </p:nvPr>
        </p:nvSpPr>
        <p:spPr/>
        <p:txBody>
          <a:bodyPr/>
          <a:lstStyle/>
          <a:p>
            <a:fld id="{991ABA96-8C24-43CE-98D6-E064923DF127}" type="slidenum">
              <a:rPr lang="en-US" smtClean="0"/>
              <a:t>59</a:t>
            </a:fld>
            <a:endParaRPr lang="en-US" dirty="0"/>
          </a:p>
        </p:txBody>
      </p:sp>
    </p:spTree>
    <p:extLst>
      <p:ext uri="{BB962C8B-B14F-4D97-AF65-F5344CB8AC3E}">
        <p14:creationId xmlns:p14="http://schemas.microsoft.com/office/powerpoint/2010/main" val="941133798"/>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schemeClr val="tx2">
                    <a:lumMod val="75000"/>
                  </a:schemeClr>
                </a:solidFill>
              </a:rPr>
              <a:t>Contact Us!</a:t>
            </a:r>
          </a:p>
        </p:txBody>
      </p:sp>
      <p:sp>
        <p:nvSpPr>
          <p:cNvPr id="3" name="Content Placeholder 2"/>
          <p:cNvSpPr>
            <a:spLocks noGrp="1"/>
          </p:cNvSpPr>
          <p:nvPr>
            <p:ph idx="1"/>
          </p:nvPr>
        </p:nvSpPr>
        <p:spPr>
          <a:xfrm>
            <a:off x="457200" y="2286000"/>
            <a:ext cx="8229600" cy="3840163"/>
          </a:xfrm>
        </p:spPr>
        <p:txBody>
          <a:bodyPr/>
          <a:lstStyle/>
          <a:p>
            <a:pPr marL="0" indent="0" algn="ctr">
              <a:spcBef>
                <a:spcPts val="0"/>
              </a:spcBef>
              <a:buNone/>
            </a:pPr>
            <a:r>
              <a:rPr lang="sv-SE" sz="4400" b="1" i="1" dirty="0">
                <a:hlinkClick r:id="rId3"/>
              </a:rPr>
              <a:t>HMA Inbox</a:t>
            </a:r>
            <a:endParaRPr lang="sv-SE" sz="4400" b="1" i="1" dirty="0"/>
          </a:p>
          <a:p>
            <a:pPr marL="0" indent="0" algn="ctr">
              <a:spcBef>
                <a:spcPts val="0"/>
              </a:spcBef>
              <a:buNone/>
            </a:pPr>
            <a:r>
              <a:rPr lang="en-US" sz="4400" b="1" i="1" dirty="0">
                <a:cs typeface="Vijaya" panose="020B0604020202020204" pitchFamily="34" charset="0"/>
              </a:rPr>
              <a:t>HMA@caloes.ca.gov</a:t>
            </a:r>
          </a:p>
        </p:txBody>
      </p:sp>
      <p:sp>
        <p:nvSpPr>
          <p:cNvPr id="6" name="Slide Number Placeholder 5"/>
          <p:cNvSpPr>
            <a:spLocks noGrp="1"/>
          </p:cNvSpPr>
          <p:nvPr>
            <p:ph type="sldNum" sz="quarter" idx="12"/>
          </p:nvPr>
        </p:nvSpPr>
        <p:spPr/>
        <p:txBody>
          <a:bodyPr/>
          <a:lstStyle/>
          <a:p>
            <a:fld id="{991ABA96-8C24-43CE-98D6-E064923DF127}" type="slidenum">
              <a:rPr lang="en-US" smtClean="0"/>
              <a:t>60</a:t>
            </a:fld>
            <a:endParaRPr lang="en-US" dirty="0"/>
          </a:p>
        </p:txBody>
      </p:sp>
    </p:spTree>
    <p:extLst>
      <p:ext uri="{BB962C8B-B14F-4D97-AF65-F5344CB8AC3E}">
        <p14:creationId xmlns:p14="http://schemas.microsoft.com/office/powerpoint/2010/main" val="2737258492"/>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209E9C-595F-4349-9DC4-36C9A3D89108}"/>
              </a:ext>
            </a:extLst>
          </p:cNvPr>
          <p:cNvSpPr>
            <a:spLocks noGrp="1"/>
          </p:cNvSpPr>
          <p:nvPr>
            <p:ph type="title"/>
          </p:nvPr>
        </p:nvSpPr>
        <p:spPr>
          <a:xfrm>
            <a:off x="0" y="274638"/>
            <a:ext cx="9144000" cy="1143000"/>
          </a:xfrm>
        </p:spPr>
        <p:txBody>
          <a:bodyPr>
            <a:noAutofit/>
          </a:bodyPr>
          <a:lstStyle/>
          <a:p>
            <a:r>
              <a:rPr lang="en-US" sz="13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Questions?</a:t>
            </a:r>
          </a:p>
        </p:txBody>
      </p:sp>
      <p:pic>
        <p:nvPicPr>
          <p:cNvPr id="15363" name="Picture 3" descr="An image of raised hands, a decoration for the Questions slide.  For additional assistance contact the HMA Inbox, HMA@caloes.ca.g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50660"/>
            <a:ext cx="8991600" cy="4069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pPr algn="l"/>
            <a:fld id="{991ABA96-8C24-43CE-98D6-E064923DF127}" type="slidenum">
              <a:rPr lang="en-US" smtClean="0"/>
              <a:pPr algn="l"/>
              <a:t>61</a:t>
            </a:fld>
            <a:endParaRPr lang="en-US" dirty="0"/>
          </a:p>
        </p:txBody>
      </p:sp>
    </p:spTree>
    <p:extLst>
      <p:ext uri="{BB962C8B-B14F-4D97-AF65-F5344CB8AC3E}">
        <p14:creationId xmlns:p14="http://schemas.microsoft.com/office/powerpoint/2010/main" val="2636873812"/>
      </p:ext>
    </p:extLst>
  </p:cSld>
  <p:clrMapOvr>
    <a:masterClrMapping/>
  </p:clrMapOvr>
  <p:transition spd="slow">
    <p:wipe di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oesDisplayOn xmlns="48fbbfeb-b788-4192-b404-92a934a2fe4b"/>
    <oesRollupDescription xmlns="0a8bad6b-f581-42d1-a937-dbda95349e24" xsi:nil="true"/>
    <oesGroupBy xmlns="0a8bad6b-f581-42d1-a937-dbda95349e24">Subapplication Documents</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Hazard Mitigation</TermName>
          <TermId xmlns="http://schemas.microsoft.com/office/infopath/2007/PartnerControls">05accaef-fdfa-4094-9d09-6fb9b3f3e46c</TermId>
        </TermInfo>
      </Terms>
    </h91dd47120624aa8a205903f7dc28ad4>
    <TaxCatchAll xmlns="0a8bad6b-f581-42d1-a937-dbda95349e24">
      <Value>46</Value>
    </TaxCatchAll>
  </documentManagement>
</p:properties>
</file>

<file path=customXml/item3.xml><?xml version="1.0" encoding="utf-8"?>
<ct:contentTypeSchema xmlns:ct="http://schemas.microsoft.com/office/2006/metadata/contentType" xmlns:ma="http://schemas.microsoft.com/office/2006/metadata/properties/metaAttributes" ct:_="" ma:_="" ma:contentTypeName="General Doc" ma:contentTypeID="0x010100A3C0AE248FC7AE4A8F6A9800E77547E60100B3340C16A2575540959212AFD003DC14" ma:contentTypeVersion="15" ma:contentTypeDescription="Cal OES General Document" ma:contentTypeScope="" ma:versionID="b1c5af0ad835bbfe0638fe9a8fa9e50c">
  <xsd:schema xmlns:xsd="http://www.w3.org/2001/XMLSchema" xmlns:xs="http://www.w3.org/2001/XMLSchema" xmlns:p="http://schemas.microsoft.com/office/2006/metadata/properties" xmlns:ns2="0a8bad6b-f581-42d1-a937-dbda95349e24" xmlns:ns3="48fbbfeb-b788-4192-b404-92a934a2fe4b" targetNamespace="http://schemas.microsoft.com/office/2006/metadata/properties" ma:root="true" ma:fieldsID="1de2e6832116decdda83250e4df8acab" ns2:_="" ns3:_="">
    <xsd:import namespace="0a8bad6b-f581-42d1-a937-dbda95349e24"/>
    <xsd:import namespace="48fbbfeb-b788-4192-b404-92a934a2fe4b"/>
    <xsd:element name="properties">
      <xsd:complexType>
        <xsd:sequence>
          <xsd:element name="documentManagement">
            <xsd:complexType>
              <xsd:all>
                <xsd:element ref="ns2:oesRollupDescription" minOccurs="0"/>
                <xsd:element ref="ns2:oesGroupBy"/>
                <xsd:element ref="ns3:oesDisplayOn" minOccurs="0"/>
                <xsd:element ref="ns2:h91dd47120624aa8a205903f7dc28ad4"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2"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oesGroupBy" ma:index="3" ma:displayName="Group By" ma:description="Use this field to group items together based on a common group name." ma:internalName="oesGroupBy" ma:readOnly="false">
      <xsd:simpleType>
        <xsd:restriction base="dms:Text">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8fbbfeb-b788-4192-b404-92a934a2fe4b" elementFormDefault="qualified">
    <xsd:import namespace="http://schemas.microsoft.com/office/2006/documentManagement/types"/>
    <xsd:import namespace="http://schemas.microsoft.com/office/infopath/2007/PartnerControls"/>
    <xsd:element name="oesDisplayOn" ma:index="4" nillable="true" ma:displayName="Display On" ma:list="{b140eb5e-a59c-4ef9-8d46-4ed40d8dab8e}" ma:internalName="oesDisplayOn" ma:readOnly="false" ma:showField="Titl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B745B3-76E1-4630-A965-4E9C1491561F}">
  <ds:schemaRefs>
    <ds:schemaRef ds:uri="http://schemas.microsoft.com/sharepoint/v3/contenttype/forms"/>
  </ds:schemaRefs>
</ds:datastoreItem>
</file>

<file path=customXml/itemProps2.xml><?xml version="1.0" encoding="utf-8"?>
<ds:datastoreItem xmlns:ds="http://schemas.openxmlformats.org/officeDocument/2006/customXml" ds:itemID="{C514DD35-7B17-4F58-B5E1-C02D9CB0AC6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A0F318-A92F-4121-8489-6CE645188A3E}"/>
</file>

<file path=docProps/app.xml><?xml version="1.0" encoding="utf-8"?>
<Properties xmlns="http://schemas.openxmlformats.org/officeDocument/2006/extended-properties" xmlns:vt="http://schemas.openxmlformats.org/officeDocument/2006/docPropsVTypes">
  <TotalTime>1444</TotalTime>
  <Words>3561</Words>
  <Application>Microsoft Office PowerPoint</Application>
  <PresentationFormat>On-screen Show (4:3)</PresentationFormat>
  <Paragraphs>374</Paragraphs>
  <Slides>61</Slides>
  <Notes>56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Century Gothic</vt:lpstr>
      <vt:lpstr>Times New Roman</vt:lpstr>
      <vt:lpstr>Office Theme</vt:lpstr>
      <vt:lpstr>2020 BRIC &amp; FMA  Subapplication Webinar</vt:lpstr>
      <vt:lpstr>Welcome</vt:lpstr>
      <vt:lpstr>Ground Rules</vt:lpstr>
      <vt:lpstr>Webinar Purpose</vt:lpstr>
      <vt:lpstr>Due Dates</vt:lpstr>
      <vt:lpstr>Building Resilient Infrastructure &amp; Communities Part 1</vt:lpstr>
      <vt:lpstr>Building Resilient Infrastructure &amp; Communities Part 2</vt:lpstr>
      <vt:lpstr>Building Resilient Infrastructure &amp; Communities Part 3</vt:lpstr>
      <vt:lpstr>Building Resilient Infrastructure &amp; Communities Part 4</vt:lpstr>
      <vt:lpstr>BRIC Funding Priorities</vt:lpstr>
      <vt:lpstr>BRIC vs PDM</vt:lpstr>
      <vt:lpstr>Flood Mitigation Assistance Part 1</vt:lpstr>
      <vt:lpstr>Flood Mitigation Assistance Part 2</vt:lpstr>
      <vt:lpstr>Flood Mitigation Assistance Part 3</vt:lpstr>
      <vt:lpstr>Funding Availability Part 1</vt:lpstr>
      <vt:lpstr>Funding Availability Part 2</vt:lpstr>
      <vt:lpstr>Applicant vs Subapplicant</vt:lpstr>
      <vt:lpstr>The Process Part 1</vt:lpstr>
      <vt:lpstr>The Process Part 2</vt:lpstr>
      <vt:lpstr>BRIC Eligibility Requirements Part 1</vt:lpstr>
      <vt:lpstr>BRIC Eligibility Requirements Part 2</vt:lpstr>
      <vt:lpstr>FMA Eligibility Requirements Part 1</vt:lpstr>
      <vt:lpstr>FMA Eligibility Requirements Part 2</vt:lpstr>
      <vt:lpstr>Repetitive Loss Properties  Part 1</vt:lpstr>
      <vt:lpstr>Repetitive Loss Properties  Part 2</vt:lpstr>
      <vt:lpstr>Severe Repetitive Loss Properties Part 1</vt:lpstr>
      <vt:lpstr>Severe Repetitive Loss Properties Part 2</vt:lpstr>
      <vt:lpstr>Eligible Activity Types Part 1</vt:lpstr>
      <vt:lpstr>Eligible Activity Types Part 2</vt:lpstr>
      <vt:lpstr>Eligible Activity Types Part 3</vt:lpstr>
      <vt:lpstr>Eligible Activity Types Part 4</vt:lpstr>
      <vt:lpstr>Generators</vt:lpstr>
      <vt:lpstr>Ineligible Activities Part 1</vt:lpstr>
      <vt:lpstr>Ineligible Activities Part 2</vt:lpstr>
      <vt:lpstr>Ineligible Activities Part 3</vt:lpstr>
      <vt:lpstr>Common Eligibility Issues</vt:lpstr>
      <vt:lpstr>Grant Management Costs Part 1</vt:lpstr>
      <vt:lpstr>Grant Management Costs Part 2</vt:lpstr>
      <vt:lpstr>Grant Management Costs Part 3</vt:lpstr>
      <vt:lpstr>Pre-Award Costs</vt:lpstr>
      <vt:lpstr>BRIC Technical Evaluation Criteria Part 1</vt:lpstr>
      <vt:lpstr>BRIC Technical Evaluation Criteria Part 2</vt:lpstr>
      <vt:lpstr>BRIC Qualitative Evaluation Criteria Part 1</vt:lpstr>
      <vt:lpstr>BRIC Qualitative Evaluation Criteria Part 2</vt:lpstr>
      <vt:lpstr>BRIC Qualitative Evaluation Criteria Part 3</vt:lpstr>
      <vt:lpstr>BRIC Qualitative Evaluation Criteria Part 4</vt:lpstr>
      <vt:lpstr>BRIC Qualitative Evaluation Criteria Part 5</vt:lpstr>
      <vt:lpstr>FMA Scoring Criteria Part 1</vt:lpstr>
      <vt:lpstr>FMA Scoring Criteria Part 2</vt:lpstr>
      <vt:lpstr>FMA Scoring Criteria Part 3</vt:lpstr>
      <vt:lpstr>FMA Scoring Criteria Part 4</vt:lpstr>
      <vt:lpstr>FMA Scoring Criteria Part 5</vt:lpstr>
      <vt:lpstr>How to Apply</vt:lpstr>
      <vt:lpstr>NOFOs</vt:lpstr>
      <vt:lpstr>FEMA Program Support Materials</vt:lpstr>
      <vt:lpstr>Additional Resources Part 1</vt:lpstr>
      <vt:lpstr>Additional Resources Part 2</vt:lpstr>
      <vt:lpstr>Next Steps Part 1</vt:lpstr>
      <vt:lpstr>Next Steps Part 2</vt:lpstr>
      <vt:lpstr>Contact Us!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BRIC &amp; FMA Subapplication Webinar</dc:title>
  <dc:creator>Briggs, David@CalOES</dc:creator>
  <cp:lastModifiedBy>Briggs, David@CalOES</cp:lastModifiedBy>
  <cp:revision>1</cp:revision>
  <dcterms:created xsi:type="dcterms:W3CDTF">2020-09-30T16:03:23Z</dcterms:created>
  <dcterms:modified xsi:type="dcterms:W3CDTF">2020-10-01T17:22:52Z</dcterms:modified>
  <cp:category>ADA Compliant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0x010100A3C0AE248FC7AE4A8F6A9800E77547E60100B3340C16A2575540959212AFD003DC14</vt:lpwstr>
  </property>
  <property fmtid="{D5CDD505-2E9C-101B-9397-08002B2CF9AE}" pid="3" name="oesDivision">
    <vt:lpwstr>46;#Hazard Mitigation|05accaef-fdfa-4094-9d09-6fb9b3f3e46c</vt:lpwstr>
  </property>
</Properties>
</file>