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85.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01"/>
  </p:notesMasterIdLst>
  <p:handoutMasterIdLst>
    <p:handoutMasterId r:id="rId102"/>
  </p:handoutMasterIdLst>
  <p:sldIdLst>
    <p:sldId id="527" r:id="rId2"/>
    <p:sldId id="546" r:id="rId3"/>
    <p:sldId id="281" r:id="rId4"/>
    <p:sldId id="435" r:id="rId5"/>
    <p:sldId id="556" r:id="rId6"/>
    <p:sldId id="563" r:id="rId7"/>
    <p:sldId id="529" r:id="rId8"/>
    <p:sldId id="554" r:id="rId9"/>
    <p:sldId id="516" r:id="rId10"/>
    <p:sldId id="473" r:id="rId11"/>
    <p:sldId id="517" r:id="rId12"/>
    <p:sldId id="555" r:id="rId13"/>
    <p:sldId id="434" r:id="rId14"/>
    <p:sldId id="314" r:id="rId15"/>
    <p:sldId id="521" r:id="rId16"/>
    <p:sldId id="447" r:id="rId17"/>
    <p:sldId id="553" r:id="rId18"/>
    <p:sldId id="549" r:id="rId19"/>
    <p:sldId id="551" r:id="rId20"/>
    <p:sldId id="548" r:id="rId21"/>
    <p:sldId id="565" r:id="rId22"/>
    <p:sldId id="519" r:id="rId23"/>
    <p:sldId id="530" r:id="rId24"/>
    <p:sldId id="453" r:id="rId25"/>
    <p:sldId id="454" r:id="rId26"/>
    <p:sldId id="522" r:id="rId27"/>
    <p:sldId id="461" r:id="rId28"/>
    <p:sldId id="463" r:id="rId29"/>
    <p:sldId id="567" r:id="rId30"/>
    <p:sldId id="464" r:id="rId31"/>
    <p:sldId id="466" r:id="rId32"/>
    <p:sldId id="467" r:id="rId33"/>
    <p:sldId id="477" r:id="rId34"/>
    <p:sldId id="476" r:id="rId35"/>
    <p:sldId id="468" r:id="rId36"/>
    <p:sldId id="469" r:id="rId37"/>
    <p:sldId id="306" r:id="rId38"/>
    <p:sldId id="562" r:id="rId39"/>
    <p:sldId id="531" r:id="rId40"/>
    <p:sldId id="483" r:id="rId41"/>
    <p:sldId id="484" r:id="rId42"/>
    <p:sldId id="485" r:id="rId43"/>
    <p:sldId id="532" r:id="rId44"/>
    <p:sldId id="478" r:id="rId45"/>
    <p:sldId id="488" r:id="rId46"/>
    <p:sldId id="533" r:id="rId47"/>
    <p:sldId id="487" r:id="rId48"/>
    <p:sldId id="534" r:id="rId49"/>
    <p:sldId id="482" r:id="rId50"/>
    <p:sldId id="557" r:id="rId51"/>
    <p:sldId id="558" r:id="rId52"/>
    <p:sldId id="480" r:id="rId53"/>
    <p:sldId id="535" r:id="rId54"/>
    <p:sldId id="490" r:id="rId55"/>
    <p:sldId id="536" r:id="rId56"/>
    <p:sldId id="491" r:id="rId57"/>
    <p:sldId id="537" r:id="rId58"/>
    <p:sldId id="492" r:id="rId59"/>
    <p:sldId id="498" r:id="rId60"/>
    <p:sldId id="523" r:id="rId61"/>
    <p:sldId id="560" r:id="rId62"/>
    <p:sldId id="550" r:id="rId63"/>
    <p:sldId id="568" r:id="rId64"/>
    <p:sldId id="499" r:id="rId65"/>
    <p:sldId id="503" r:id="rId66"/>
    <p:sldId id="494" r:id="rId67"/>
    <p:sldId id="504" r:id="rId68"/>
    <p:sldId id="505" r:id="rId69"/>
    <p:sldId id="493" r:id="rId70"/>
    <p:sldId id="538" r:id="rId71"/>
    <p:sldId id="561" r:id="rId72"/>
    <p:sldId id="539" r:id="rId73"/>
    <p:sldId id="457" r:id="rId74"/>
    <p:sldId id="511" r:id="rId75"/>
    <p:sldId id="394" r:id="rId76"/>
    <p:sldId id="407" r:id="rId77"/>
    <p:sldId id="409" r:id="rId78"/>
    <p:sldId id="559" r:id="rId79"/>
    <p:sldId id="415" r:id="rId80"/>
    <p:sldId id="513" r:id="rId81"/>
    <p:sldId id="512" r:id="rId82"/>
    <p:sldId id="460" r:id="rId83"/>
    <p:sldId id="540" r:id="rId84"/>
    <p:sldId id="474" r:id="rId85"/>
    <p:sldId id="422" r:id="rId86"/>
    <p:sldId id="393" r:id="rId87"/>
    <p:sldId id="410" r:id="rId88"/>
    <p:sldId id="411" r:id="rId89"/>
    <p:sldId id="416" r:id="rId90"/>
    <p:sldId id="412" r:id="rId91"/>
    <p:sldId id="414" r:id="rId92"/>
    <p:sldId id="475" r:id="rId93"/>
    <p:sldId id="502" r:id="rId94"/>
    <p:sldId id="541" r:id="rId95"/>
    <p:sldId id="465" r:id="rId96"/>
    <p:sldId id="524" r:id="rId97"/>
    <p:sldId id="564" r:id="rId98"/>
    <p:sldId id="543" r:id="rId99"/>
    <p:sldId id="552" r:id="rId100"/>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1B86F7-759F-ACF1-94DA-896AC5482630}" name="Torrez, Sage@CalOES" initials="ST" userId="S::TorrezS@caloes.ca.gov::9dd061e7-f7d6-45c2-a41d-3962c99f144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83" autoAdjust="0"/>
    <p:restoredTop sz="88545" autoAdjust="0"/>
  </p:normalViewPr>
  <p:slideViewPr>
    <p:cSldViewPr snapToGrid="0">
      <p:cViewPr varScale="1">
        <p:scale>
          <a:sx n="94" d="100"/>
          <a:sy n="94" d="100"/>
        </p:scale>
        <p:origin x="1122" y="84"/>
      </p:cViewPr>
      <p:guideLst/>
    </p:cSldViewPr>
  </p:slideViewPr>
  <p:notesTextViewPr>
    <p:cViewPr>
      <p:scale>
        <a:sx n="1" d="1"/>
        <a:sy n="1" d="1"/>
      </p:scale>
      <p:origin x="0" y="0"/>
    </p:cViewPr>
  </p:notesTextViewPr>
  <p:notesViewPr>
    <p:cSldViewPr snapToGrid="0">
      <p:cViewPr varScale="1">
        <p:scale>
          <a:sx n="81" d="100"/>
          <a:sy n="81" d="100"/>
        </p:scale>
        <p:origin x="3864"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microsoft.com/office/2018/10/relationships/authors" Target="author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diagrams/_rels/data10.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33.png"/><Relationship Id="rId7" Type="http://schemas.openxmlformats.org/officeDocument/2006/relationships/image" Target="../media/image29.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ata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ata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ata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17.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ata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_rels/data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30.svg"/></Relationships>
</file>

<file path=ppt/diagrams/_rels/data20.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78.png"/><Relationship Id="rId7" Type="http://schemas.openxmlformats.org/officeDocument/2006/relationships/image" Target="../media/image33.png"/><Relationship Id="rId2" Type="http://schemas.openxmlformats.org/officeDocument/2006/relationships/image" Target="../media/image77.svg"/><Relationship Id="rId1" Type="http://schemas.openxmlformats.org/officeDocument/2006/relationships/image" Target="../media/image76.png"/><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s>
</file>

<file path=ppt/diagrams/_rels/data22.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6.png"/><Relationship Id="rId7" Type="http://schemas.openxmlformats.org/officeDocument/2006/relationships/image" Target="../media/image88.png"/><Relationship Id="rId2" Type="http://schemas.openxmlformats.org/officeDocument/2006/relationships/image" Target="../media/image85.svg"/><Relationship Id="rId1" Type="http://schemas.openxmlformats.org/officeDocument/2006/relationships/image" Target="../media/image84.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87.svg"/></Relationships>
</file>

<file path=ppt/diagrams/_rels/data2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svg"/><Relationship Id="rId1" Type="http://schemas.openxmlformats.org/officeDocument/2006/relationships/image" Target="../media/image91.png"/><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svg"/></Relationships>
</file>

<file path=ppt/diagrams/_rels/data25.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svg"/><Relationship Id="rId1" Type="http://schemas.openxmlformats.org/officeDocument/2006/relationships/image" Target="../media/image97.png"/><Relationship Id="rId6" Type="http://schemas.openxmlformats.org/officeDocument/2006/relationships/image" Target="../media/image102.svg"/><Relationship Id="rId5" Type="http://schemas.openxmlformats.org/officeDocument/2006/relationships/image" Target="../media/image101.png"/><Relationship Id="rId10" Type="http://schemas.openxmlformats.org/officeDocument/2006/relationships/image" Target="../media/image106.svg"/><Relationship Id="rId4" Type="http://schemas.openxmlformats.org/officeDocument/2006/relationships/image" Target="../media/image100.svg"/><Relationship Id="rId9" Type="http://schemas.openxmlformats.org/officeDocument/2006/relationships/image" Target="../media/image105.png"/></Relationships>
</file>

<file path=ppt/diagrams/_rels/data26.xml.rels><?xml version="1.0" encoding="UTF-8" standalone="yes"?>
<Relationships xmlns="http://schemas.openxmlformats.org/package/2006/relationships"><Relationship Id="rId1" Type="http://schemas.openxmlformats.org/officeDocument/2006/relationships/hyperlink" Target="mailto:CFAAreimbursement@caloes.ca.gov" TargetMode="External"/></Relationships>
</file>

<file path=ppt/diagrams/_rels/data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ata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30.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33.png"/><Relationship Id="rId7" Type="http://schemas.openxmlformats.org/officeDocument/2006/relationships/image" Target="../media/image29.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rawing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17.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rawing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_rels/drawing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30.svg"/></Relationships>
</file>

<file path=ppt/diagrams/_rels/drawing20.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78.png"/><Relationship Id="rId7" Type="http://schemas.openxmlformats.org/officeDocument/2006/relationships/image" Target="../media/image33.png"/><Relationship Id="rId2" Type="http://schemas.openxmlformats.org/officeDocument/2006/relationships/image" Target="../media/image77.svg"/><Relationship Id="rId1" Type="http://schemas.openxmlformats.org/officeDocument/2006/relationships/image" Target="../media/image76.png"/><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s>
</file>

<file path=ppt/diagrams/_rels/drawing22.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6.png"/><Relationship Id="rId7" Type="http://schemas.openxmlformats.org/officeDocument/2006/relationships/image" Target="../media/image88.png"/><Relationship Id="rId2" Type="http://schemas.openxmlformats.org/officeDocument/2006/relationships/image" Target="../media/image85.svg"/><Relationship Id="rId1" Type="http://schemas.openxmlformats.org/officeDocument/2006/relationships/image" Target="../media/image84.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87.svg"/></Relationships>
</file>

<file path=ppt/diagrams/_rels/drawing2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svg"/><Relationship Id="rId1" Type="http://schemas.openxmlformats.org/officeDocument/2006/relationships/image" Target="../media/image91.png"/><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svg"/></Relationships>
</file>

<file path=ppt/diagrams/_rels/drawing25.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svg"/><Relationship Id="rId1" Type="http://schemas.openxmlformats.org/officeDocument/2006/relationships/image" Target="../media/image97.png"/><Relationship Id="rId6" Type="http://schemas.openxmlformats.org/officeDocument/2006/relationships/image" Target="../media/image102.svg"/><Relationship Id="rId5" Type="http://schemas.openxmlformats.org/officeDocument/2006/relationships/image" Target="../media/image101.png"/><Relationship Id="rId10" Type="http://schemas.openxmlformats.org/officeDocument/2006/relationships/image" Target="../media/image106.svg"/><Relationship Id="rId4" Type="http://schemas.openxmlformats.org/officeDocument/2006/relationships/image" Target="../media/image100.svg"/><Relationship Id="rId9" Type="http://schemas.openxmlformats.org/officeDocument/2006/relationships/image" Target="../media/image105.png"/></Relationships>
</file>

<file path=ppt/diagrams/_rels/drawing26.xml.rels><?xml version="1.0" encoding="UTF-8" standalone="yes"?>
<Relationships xmlns="http://schemas.openxmlformats.org/package/2006/relationships"><Relationship Id="rId1" Type="http://schemas.openxmlformats.org/officeDocument/2006/relationships/hyperlink" Target="mailto:CFAAreimbursement@caloes.ca.gov" TargetMode="External"/></Relationships>
</file>

<file path=ppt/diagrams/_rels/drawing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DC73BA-F529-4D81-9C1A-155E89008A39}"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2EE0330A-1305-47E4-81D4-59257F3B4786}">
      <dgm:prSet custT="1"/>
      <dgm:spPr/>
      <dgm:t>
        <a:bodyPr/>
        <a:lstStyle/>
        <a:p>
          <a:r>
            <a:rPr lang="en-US" sz="2400" dirty="0">
              <a:solidFill>
                <a:schemeClr val="tx1">
                  <a:lumMod val="75000"/>
                  <a:lumOff val="25000"/>
                </a:schemeClr>
              </a:solidFill>
            </a:rPr>
            <a:t>Agreement Introduction</a:t>
          </a:r>
        </a:p>
      </dgm:t>
    </dgm:pt>
    <dgm:pt modelId="{CF97EE68-2525-4C6B-82FE-D59866D42E6F}" type="parTrans" cxnId="{F3CA0EFF-27A5-404B-B59C-22661C55695B}">
      <dgm:prSet/>
      <dgm:spPr/>
      <dgm:t>
        <a:bodyPr/>
        <a:lstStyle/>
        <a:p>
          <a:endParaRPr lang="en-US"/>
        </a:p>
      </dgm:t>
    </dgm:pt>
    <dgm:pt modelId="{1F5DB081-3589-482C-8C5D-E84381727C1F}" type="sibTrans" cxnId="{F3CA0EFF-27A5-404B-B59C-22661C55695B}">
      <dgm:prSet/>
      <dgm:spPr/>
      <dgm:t>
        <a:bodyPr/>
        <a:lstStyle/>
        <a:p>
          <a:endParaRPr lang="en-US"/>
        </a:p>
      </dgm:t>
    </dgm:pt>
    <dgm:pt modelId="{52B2DF9D-713F-4618-8D60-B0C46ADFD2A5}">
      <dgm:prSet custT="1"/>
      <dgm:spPr/>
      <dgm:t>
        <a:bodyPr/>
        <a:lstStyle/>
        <a:p>
          <a:r>
            <a:rPr lang="en-US" sz="2400" dirty="0">
              <a:solidFill>
                <a:schemeClr val="tx1">
                  <a:lumMod val="75000"/>
                  <a:lumOff val="25000"/>
                </a:schemeClr>
              </a:solidFill>
            </a:rPr>
            <a:t>Recitals</a:t>
          </a:r>
        </a:p>
      </dgm:t>
    </dgm:pt>
    <dgm:pt modelId="{C7BF3537-2522-4E23-ABEB-C95864800C3D}" type="parTrans" cxnId="{DCF14A4D-BAA6-41D7-9ACB-029073C7E692}">
      <dgm:prSet/>
      <dgm:spPr/>
      <dgm:t>
        <a:bodyPr/>
        <a:lstStyle/>
        <a:p>
          <a:endParaRPr lang="en-US"/>
        </a:p>
      </dgm:t>
    </dgm:pt>
    <dgm:pt modelId="{31157990-47AA-4062-B8A5-912EBADBF092}" type="sibTrans" cxnId="{DCF14A4D-BAA6-41D7-9ACB-029073C7E692}">
      <dgm:prSet/>
      <dgm:spPr/>
      <dgm:t>
        <a:bodyPr/>
        <a:lstStyle/>
        <a:p>
          <a:endParaRPr lang="en-US"/>
        </a:p>
      </dgm:t>
    </dgm:pt>
    <dgm:pt modelId="{40400201-DE39-4CB5-BB66-9562A270B287}">
      <dgm:prSet custT="1"/>
      <dgm:spPr/>
      <dgm:t>
        <a:bodyPr/>
        <a:lstStyle/>
        <a:p>
          <a:r>
            <a:rPr lang="en-US" sz="2400" dirty="0">
              <a:solidFill>
                <a:schemeClr val="tx1">
                  <a:lumMod val="75000"/>
                  <a:lumOff val="25000"/>
                </a:schemeClr>
              </a:solidFill>
            </a:rPr>
            <a:t>Exhibits</a:t>
          </a:r>
        </a:p>
      </dgm:t>
    </dgm:pt>
    <dgm:pt modelId="{9F08A762-4F6D-4719-8441-69EDAF0818BD}" type="parTrans" cxnId="{5C68B38C-CCF3-412A-A823-D073CFECACBF}">
      <dgm:prSet/>
      <dgm:spPr/>
      <dgm:t>
        <a:bodyPr/>
        <a:lstStyle/>
        <a:p>
          <a:endParaRPr lang="en-US"/>
        </a:p>
      </dgm:t>
    </dgm:pt>
    <dgm:pt modelId="{E0FAFEBB-E133-4AF2-B915-95C8885A460B}" type="sibTrans" cxnId="{5C68B38C-CCF3-412A-A823-D073CFECACBF}">
      <dgm:prSet/>
      <dgm:spPr/>
      <dgm:t>
        <a:bodyPr/>
        <a:lstStyle/>
        <a:p>
          <a:endParaRPr lang="en-US"/>
        </a:p>
      </dgm:t>
    </dgm:pt>
    <dgm:pt modelId="{0616E8C7-0D91-4E2B-897B-CB3D95E188CA}">
      <dgm:prSet custT="1"/>
      <dgm:spPr/>
      <dgm:t>
        <a:bodyPr/>
        <a:lstStyle/>
        <a:p>
          <a:r>
            <a:rPr lang="en-US" sz="2400" dirty="0">
              <a:solidFill>
                <a:schemeClr val="tx1">
                  <a:lumMod val="75000"/>
                  <a:lumOff val="25000"/>
                </a:schemeClr>
              </a:solidFill>
            </a:rPr>
            <a:t>Salary Survey</a:t>
          </a:r>
        </a:p>
      </dgm:t>
    </dgm:pt>
    <dgm:pt modelId="{43E88F2F-4D39-4CAA-A1C0-B1A49E52DC8D}" type="parTrans" cxnId="{00A54CD6-5B61-4126-B79E-573694EF36FF}">
      <dgm:prSet/>
      <dgm:spPr/>
      <dgm:t>
        <a:bodyPr/>
        <a:lstStyle/>
        <a:p>
          <a:endParaRPr lang="en-US"/>
        </a:p>
      </dgm:t>
    </dgm:pt>
    <dgm:pt modelId="{37A6388A-C705-4F3E-A10B-63A12E04B3AE}" type="sibTrans" cxnId="{00A54CD6-5B61-4126-B79E-573694EF36FF}">
      <dgm:prSet/>
      <dgm:spPr/>
      <dgm:t>
        <a:bodyPr/>
        <a:lstStyle/>
        <a:p>
          <a:endParaRPr lang="en-US"/>
        </a:p>
      </dgm:t>
    </dgm:pt>
    <dgm:pt modelId="{85B909C1-C157-4631-B1C5-870F7F38F9D4}">
      <dgm:prSet custT="1"/>
      <dgm:spPr/>
      <dgm:t>
        <a:bodyPr/>
        <a:lstStyle/>
        <a:p>
          <a:r>
            <a:rPr lang="en-US" sz="2400" dirty="0">
              <a:solidFill>
                <a:schemeClr val="tx1">
                  <a:lumMod val="75000"/>
                  <a:lumOff val="25000"/>
                </a:schemeClr>
              </a:solidFill>
            </a:rPr>
            <a:t>Administrative Rate </a:t>
          </a:r>
        </a:p>
      </dgm:t>
    </dgm:pt>
    <dgm:pt modelId="{4D3A492C-5820-4006-98C5-D903D0E06182}" type="parTrans" cxnId="{D5E985A5-2388-46A6-A59A-D3C9DE1E7C3E}">
      <dgm:prSet/>
      <dgm:spPr/>
      <dgm:t>
        <a:bodyPr/>
        <a:lstStyle/>
        <a:p>
          <a:endParaRPr lang="en-US"/>
        </a:p>
      </dgm:t>
    </dgm:pt>
    <dgm:pt modelId="{FBAFC549-71B2-40B9-A467-D7B01414AEC2}" type="sibTrans" cxnId="{D5E985A5-2388-46A6-A59A-D3C9DE1E7C3E}">
      <dgm:prSet/>
      <dgm:spPr/>
      <dgm:t>
        <a:bodyPr/>
        <a:lstStyle/>
        <a:p>
          <a:endParaRPr lang="en-US"/>
        </a:p>
      </dgm:t>
    </dgm:pt>
    <dgm:pt modelId="{E298D6EE-352C-46D0-956E-9E4CCF25B5FE}">
      <dgm:prSet custT="1"/>
      <dgm:spPr/>
      <dgm:t>
        <a:bodyPr/>
        <a:lstStyle/>
        <a:p>
          <a:r>
            <a:rPr lang="en-US" sz="2400" dirty="0">
              <a:solidFill>
                <a:schemeClr val="tx1">
                  <a:lumMod val="75000"/>
                  <a:lumOff val="25000"/>
                </a:schemeClr>
              </a:solidFill>
            </a:rPr>
            <a:t>Additional Information</a:t>
          </a:r>
        </a:p>
      </dgm:t>
    </dgm:pt>
    <dgm:pt modelId="{14F1AAFC-5083-4642-983D-43ADD3139DA3}" type="parTrans" cxnId="{57639049-61FE-4A60-B404-6F9EF42B9AB6}">
      <dgm:prSet/>
      <dgm:spPr/>
      <dgm:t>
        <a:bodyPr/>
        <a:lstStyle/>
        <a:p>
          <a:endParaRPr lang="en-US"/>
        </a:p>
      </dgm:t>
    </dgm:pt>
    <dgm:pt modelId="{6518850E-D4B6-4530-AFB6-73F989B3093A}" type="sibTrans" cxnId="{57639049-61FE-4A60-B404-6F9EF42B9AB6}">
      <dgm:prSet/>
      <dgm:spPr/>
      <dgm:t>
        <a:bodyPr/>
        <a:lstStyle/>
        <a:p>
          <a:endParaRPr lang="en-US"/>
        </a:p>
      </dgm:t>
    </dgm:pt>
    <dgm:pt modelId="{0F287FF9-C1A4-472C-973D-02117A7843EF}">
      <dgm:prSet custT="1"/>
      <dgm:spPr/>
      <dgm:t>
        <a:bodyPr/>
        <a:lstStyle/>
        <a:p>
          <a:r>
            <a:rPr lang="en-US" sz="2400" dirty="0">
              <a:solidFill>
                <a:schemeClr val="tx1">
                  <a:lumMod val="75000"/>
                  <a:lumOff val="25000"/>
                </a:schemeClr>
              </a:solidFill>
            </a:rPr>
            <a:t>Questions</a:t>
          </a:r>
        </a:p>
      </dgm:t>
    </dgm:pt>
    <dgm:pt modelId="{B1C3390A-DE4B-4ADD-A625-CAB49B4FC7F2}" type="parTrans" cxnId="{62767D7F-2EB5-4110-8BEA-6C468344824D}">
      <dgm:prSet/>
      <dgm:spPr/>
      <dgm:t>
        <a:bodyPr/>
        <a:lstStyle/>
        <a:p>
          <a:endParaRPr lang="en-US"/>
        </a:p>
      </dgm:t>
    </dgm:pt>
    <dgm:pt modelId="{472558E8-C2F3-4F63-B3CA-1B0EED97B560}" type="sibTrans" cxnId="{62767D7F-2EB5-4110-8BEA-6C468344824D}">
      <dgm:prSet/>
      <dgm:spPr/>
      <dgm:t>
        <a:bodyPr/>
        <a:lstStyle/>
        <a:p>
          <a:endParaRPr lang="en-US"/>
        </a:p>
      </dgm:t>
    </dgm:pt>
    <dgm:pt modelId="{8A829D25-B31E-4F75-A646-7056A114180A}" type="pres">
      <dgm:prSet presAssocID="{D9DC73BA-F529-4D81-9C1A-155E89008A39}" presName="vert0" presStyleCnt="0">
        <dgm:presLayoutVars>
          <dgm:dir/>
          <dgm:animOne val="branch"/>
          <dgm:animLvl val="lvl"/>
        </dgm:presLayoutVars>
      </dgm:prSet>
      <dgm:spPr/>
    </dgm:pt>
    <dgm:pt modelId="{2B6AE98C-FA19-4153-8EE5-2FA1416DF677}" type="pres">
      <dgm:prSet presAssocID="{2EE0330A-1305-47E4-81D4-59257F3B4786}" presName="thickLine" presStyleLbl="alignNode1" presStyleIdx="0" presStyleCnt="7"/>
      <dgm:spPr/>
    </dgm:pt>
    <dgm:pt modelId="{1754B1CF-598F-4F55-8249-00AD2D874206}" type="pres">
      <dgm:prSet presAssocID="{2EE0330A-1305-47E4-81D4-59257F3B4786}" presName="horz1" presStyleCnt="0"/>
      <dgm:spPr/>
    </dgm:pt>
    <dgm:pt modelId="{406BA9BF-A7DE-4C6A-AACF-35CECBDA0FED}" type="pres">
      <dgm:prSet presAssocID="{2EE0330A-1305-47E4-81D4-59257F3B4786}" presName="tx1" presStyleLbl="revTx" presStyleIdx="0" presStyleCnt="7"/>
      <dgm:spPr/>
    </dgm:pt>
    <dgm:pt modelId="{69B5A5A3-E296-4B11-B83F-59405241255F}" type="pres">
      <dgm:prSet presAssocID="{2EE0330A-1305-47E4-81D4-59257F3B4786}" presName="vert1" presStyleCnt="0"/>
      <dgm:spPr/>
    </dgm:pt>
    <dgm:pt modelId="{184999E3-D5D0-4A5F-8F7D-C535B5FF2D6F}" type="pres">
      <dgm:prSet presAssocID="{52B2DF9D-713F-4618-8D60-B0C46ADFD2A5}" presName="thickLine" presStyleLbl="alignNode1" presStyleIdx="1" presStyleCnt="7"/>
      <dgm:spPr/>
    </dgm:pt>
    <dgm:pt modelId="{2C420C81-00A8-4979-BF2C-B26C23CCE201}" type="pres">
      <dgm:prSet presAssocID="{52B2DF9D-713F-4618-8D60-B0C46ADFD2A5}" presName="horz1" presStyleCnt="0"/>
      <dgm:spPr/>
    </dgm:pt>
    <dgm:pt modelId="{FB4115E4-81E6-4900-A56D-485FDB24626D}" type="pres">
      <dgm:prSet presAssocID="{52B2DF9D-713F-4618-8D60-B0C46ADFD2A5}" presName="tx1" presStyleLbl="revTx" presStyleIdx="1" presStyleCnt="7"/>
      <dgm:spPr/>
    </dgm:pt>
    <dgm:pt modelId="{DCB9FD9D-9BE9-4EF3-8EBE-A907D1F76083}" type="pres">
      <dgm:prSet presAssocID="{52B2DF9D-713F-4618-8D60-B0C46ADFD2A5}" presName="vert1" presStyleCnt="0"/>
      <dgm:spPr/>
    </dgm:pt>
    <dgm:pt modelId="{69FEF14E-6AD3-42AE-B7A3-1070F76E8C8E}" type="pres">
      <dgm:prSet presAssocID="{40400201-DE39-4CB5-BB66-9562A270B287}" presName="thickLine" presStyleLbl="alignNode1" presStyleIdx="2" presStyleCnt="7"/>
      <dgm:spPr/>
    </dgm:pt>
    <dgm:pt modelId="{DF755620-B4D2-4278-AB92-F0D4B92B6C52}" type="pres">
      <dgm:prSet presAssocID="{40400201-DE39-4CB5-BB66-9562A270B287}" presName="horz1" presStyleCnt="0"/>
      <dgm:spPr/>
    </dgm:pt>
    <dgm:pt modelId="{BAD77F61-197E-4F16-B01E-99EEA5F99345}" type="pres">
      <dgm:prSet presAssocID="{40400201-DE39-4CB5-BB66-9562A270B287}" presName="tx1" presStyleLbl="revTx" presStyleIdx="2" presStyleCnt="7"/>
      <dgm:spPr/>
    </dgm:pt>
    <dgm:pt modelId="{2F788E48-74AA-411D-9BFC-E2F517AB2E78}" type="pres">
      <dgm:prSet presAssocID="{40400201-DE39-4CB5-BB66-9562A270B287}" presName="vert1" presStyleCnt="0"/>
      <dgm:spPr/>
    </dgm:pt>
    <dgm:pt modelId="{54F46E86-05ED-4153-AC2C-E7B4452A259B}" type="pres">
      <dgm:prSet presAssocID="{0616E8C7-0D91-4E2B-897B-CB3D95E188CA}" presName="thickLine" presStyleLbl="alignNode1" presStyleIdx="3" presStyleCnt="7"/>
      <dgm:spPr/>
    </dgm:pt>
    <dgm:pt modelId="{F9292FD6-69F6-4411-8728-4F85D41EA6AE}" type="pres">
      <dgm:prSet presAssocID="{0616E8C7-0D91-4E2B-897B-CB3D95E188CA}" presName="horz1" presStyleCnt="0"/>
      <dgm:spPr/>
    </dgm:pt>
    <dgm:pt modelId="{E8CF2980-3B53-4EBB-B070-F742C0F55D2E}" type="pres">
      <dgm:prSet presAssocID="{0616E8C7-0D91-4E2B-897B-CB3D95E188CA}" presName="tx1" presStyleLbl="revTx" presStyleIdx="3" presStyleCnt="7"/>
      <dgm:spPr/>
    </dgm:pt>
    <dgm:pt modelId="{AEA2015F-FD65-46CA-B350-82D34090AAB0}" type="pres">
      <dgm:prSet presAssocID="{0616E8C7-0D91-4E2B-897B-CB3D95E188CA}" presName="vert1" presStyleCnt="0"/>
      <dgm:spPr/>
    </dgm:pt>
    <dgm:pt modelId="{7E31673E-C640-4ACF-B33A-D75F32F07634}" type="pres">
      <dgm:prSet presAssocID="{85B909C1-C157-4631-B1C5-870F7F38F9D4}" presName="thickLine" presStyleLbl="alignNode1" presStyleIdx="4" presStyleCnt="7"/>
      <dgm:spPr/>
    </dgm:pt>
    <dgm:pt modelId="{392D9FC1-A248-4B3B-A2B1-1633B1443172}" type="pres">
      <dgm:prSet presAssocID="{85B909C1-C157-4631-B1C5-870F7F38F9D4}" presName="horz1" presStyleCnt="0"/>
      <dgm:spPr/>
    </dgm:pt>
    <dgm:pt modelId="{B17FE896-541A-420D-BFE3-11B83072B00D}" type="pres">
      <dgm:prSet presAssocID="{85B909C1-C157-4631-B1C5-870F7F38F9D4}" presName="tx1" presStyleLbl="revTx" presStyleIdx="4" presStyleCnt="7"/>
      <dgm:spPr/>
    </dgm:pt>
    <dgm:pt modelId="{8D1F9FF4-867A-4500-98EE-3E7751FB0663}" type="pres">
      <dgm:prSet presAssocID="{85B909C1-C157-4631-B1C5-870F7F38F9D4}" presName="vert1" presStyleCnt="0"/>
      <dgm:spPr/>
    </dgm:pt>
    <dgm:pt modelId="{2A0982BF-20BD-4428-B5E0-7CC306785C5A}" type="pres">
      <dgm:prSet presAssocID="{E298D6EE-352C-46D0-956E-9E4CCF25B5FE}" presName="thickLine" presStyleLbl="alignNode1" presStyleIdx="5" presStyleCnt="7"/>
      <dgm:spPr/>
    </dgm:pt>
    <dgm:pt modelId="{8C1DE9B1-6D5C-4D51-8B63-E796C3F1620F}" type="pres">
      <dgm:prSet presAssocID="{E298D6EE-352C-46D0-956E-9E4CCF25B5FE}" presName="horz1" presStyleCnt="0"/>
      <dgm:spPr/>
    </dgm:pt>
    <dgm:pt modelId="{E9E34C10-FF1F-419E-8F0C-828FD950C9FB}" type="pres">
      <dgm:prSet presAssocID="{E298D6EE-352C-46D0-956E-9E4CCF25B5FE}" presName="tx1" presStyleLbl="revTx" presStyleIdx="5" presStyleCnt="7"/>
      <dgm:spPr/>
    </dgm:pt>
    <dgm:pt modelId="{FFB49E51-328D-4576-B980-A1D1A7193B6D}" type="pres">
      <dgm:prSet presAssocID="{E298D6EE-352C-46D0-956E-9E4CCF25B5FE}" presName="vert1" presStyleCnt="0"/>
      <dgm:spPr/>
    </dgm:pt>
    <dgm:pt modelId="{41D06D97-FC9C-4831-AE1F-3878D44CFF0A}" type="pres">
      <dgm:prSet presAssocID="{0F287FF9-C1A4-472C-973D-02117A7843EF}" presName="thickLine" presStyleLbl="alignNode1" presStyleIdx="6" presStyleCnt="7"/>
      <dgm:spPr/>
    </dgm:pt>
    <dgm:pt modelId="{B0094C07-AF56-4FE9-90EF-BC7DCC4C9728}" type="pres">
      <dgm:prSet presAssocID="{0F287FF9-C1A4-472C-973D-02117A7843EF}" presName="horz1" presStyleCnt="0"/>
      <dgm:spPr/>
    </dgm:pt>
    <dgm:pt modelId="{E16DEA8E-1F4B-4735-8517-FDE9FB0260F5}" type="pres">
      <dgm:prSet presAssocID="{0F287FF9-C1A4-472C-973D-02117A7843EF}" presName="tx1" presStyleLbl="revTx" presStyleIdx="6" presStyleCnt="7"/>
      <dgm:spPr/>
    </dgm:pt>
    <dgm:pt modelId="{AEBDB740-543A-496D-8004-BF5159A9CB57}" type="pres">
      <dgm:prSet presAssocID="{0F287FF9-C1A4-472C-973D-02117A7843EF}" presName="vert1" presStyleCnt="0"/>
      <dgm:spPr/>
    </dgm:pt>
  </dgm:ptLst>
  <dgm:cxnLst>
    <dgm:cxn modelId="{FCC00902-E539-40F0-B64A-88105C6DF9A7}" type="presOf" srcId="{0F287FF9-C1A4-472C-973D-02117A7843EF}" destId="{E16DEA8E-1F4B-4735-8517-FDE9FB0260F5}" srcOrd="0" destOrd="0" presId="urn:microsoft.com/office/officeart/2008/layout/LinedList"/>
    <dgm:cxn modelId="{E731B71B-DCFD-4B75-9517-FE94716A90FC}" type="presOf" srcId="{E298D6EE-352C-46D0-956E-9E4CCF25B5FE}" destId="{E9E34C10-FF1F-419E-8F0C-828FD950C9FB}" srcOrd="0" destOrd="0" presId="urn:microsoft.com/office/officeart/2008/layout/LinedList"/>
    <dgm:cxn modelId="{A6FFE732-0025-4DE4-A323-0F8B20254919}" type="presOf" srcId="{52B2DF9D-713F-4618-8D60-B0C46ADFD2A5}" destId="{FB4115E4-81E6-4900-A56D-485FDB24626D}" srcOrd="0" destOrd="0" presId="urn:microsoft.com/office/officeart/2008/layout/LinedList"/>
    <dgm:cxn modelId="{7DB8B03D-C222-48E5-A960-219E51F793D2}" type="presOf" srcId="{40400201-DE39-4CB5-BB66-9562A270B287}" destId="{BAD77F61-197E-4F16-B01E-99EEA5F99345}" srcOrd="0" destOrd="0" presId="urn:microsoft.com/office/officeart/2008/layout/LinedList"/>
    <dgm:cxn modelId="{57639049-61FE-4A60-B404-6F9EF42B9AB6}" srcId="{D9DC73BA-F529-4D81-9C1A-155E89008A39}" destId="{E298D6EE-352C-46D0-956E-9E4CCF25B5FE}" srcOrd="5" destOrd="0" parTransId="{14F1AAFC-5083-4642-983D-43ADD3139DA3}" sibTransId="{6518850E-D4B6-4530-AFB6-73F989B3093A}"/>
    <dgm:cxn modelId="{DCF14A4D-BAA6-41D7-9ACB-029073C7E692}" srcId="{D9DC73BA-F529-4D81-9C1A-155E89008A39}" destId="{52B2DF9D-713F-4618-8D60-B0C46ADFD2A5}" srcOrd="1" destOrd="0" parTransId="{C7BF3537-2522-4E23-ABEB-C95864800C3D}" sibTransId="{31157990-47AA-4062-B8A5-912EBADBF092}"/>
    <dgm:cxn modelId="{62767D7F-2EB5-4110-8BEA-6C468344824D}" srcId="{D9DC73BA-F529-4D81-9C1A-155E89008A39}" destId="{0F287FF9-C1A4-472C-973D-02117A7843EF}" srcOrd="6" destOrd="0" parTransId="{B1C3390A-DE4B-4ADD-A625-CAB49B4FC7F2}" sibTransId="{472558E8-C2F3-4F63-B3CA-1B0EED97B560}"/>
    <dgm:cxn modelId="{5C68B38C-CCF3-412A-A823-D073CFECACBF}" srcId="{D9DC73BA-F529-4D81-9C1A-155E89008A39}" destId="{40400201-DE39-4CB5-BB66-9562A270B287}" srcOrd="2" destOrd="0" parTransId="{9F08A762-4F6D-4719-8441-69EDAF0818BD}" sibTransId="{E0FAFEBB-E133-4AF2-B915-95C8885A460B}"/>
    <dgm:cxn modelId="{A812C291-5178-4E14-97D2-FECEB4B2FBE5}" type="presOf" srcId="{2EE0330A-1305-47E4-81D4-59257F3B4786}" destId="{406BA9BF-A7DE-4C6A-AACF-35CECBDA0FED}" srcOrd="0" destOrd="0" presId="urn:microsoft.com/office/officeart/2008/layout/LinedList"/>
    <dgm:cxn modelId="{979E26A0-9BAB-4B56-881B-C4ED2F7C3033}" type="presOf" srcId="{D9DC73BA-F529-4D81-9C1A-155E89008A39}" destId="{8A829D25-B31E-4F75-A646-7056A114180A}" srcOrd="0" destOrd="0" presId="urn:microsoft.com/office/officeart/2008/layout/LinedList"/>
    <dgm:cxn modelId="{D5E985A5-2388-46A6-A59A-D3C9DE1E7C3E}" srcId="{D9DC73BA-F529-4D81-9C1A-155E89008A39}" destId="{85B909C1-C157-4631-B1C5-870F7F38F9D4}" srcOrd="4" destOrd="0" parTransId="{4D3A492C-5820-4006-98C5-D903D0E06182}" sibTransId="{FBAFC549-71B2-40B9-A467-D7B01414AEC2}"/>
    <dgm:cxn modelId="{8EFEA8C5-556C-46F1-827B-91C2986F6995}" type="presOf" srcId="{0616E8C7-0D91-4E2B-897B-CB3D95E188CA}" destId="{E8CF2980-3B53-4EBB-B070-F742C0F55D2E}" srcOrd="0" destOrd="0" presId="urn:microsoft.com/office/officeart/2008/layout/LinedList"/>
    <dgm:cxn modelId="{00A54CD6-5B61-4126-B79E-573694EF36FF}" srcId="{D9DC73BA-F529-4D81-9C1A-155E89008A39}" destId="{0616E8C7-0D91-4E2B-897B-CB3D95E188CA}" srcOrd="3" destOrd="0" parTransId="{43E88F2F-4D39-4CAA-A1C0-B1A49E52DC8D}" sibTransId="{37A6388A-C705-4F3E-A10B-63A12E04B3AE}"/>
    <dgm:cxn modelId="{C4CE7DE7-9B71-4680-B03C-BE45A68EBE02}" type="presOf" srcId="{85B909C1-C157-4631-B1C5-870F7F38F9D4}" destId="{B17FE896-541A-420D-BFE3-11B83072B00D}" srcOrd="0" destOrd="0" presId="urn:microsoft.com/office/officeart/2008/layout/LinedList"/>
    <dgm:cxn modelId="{F3CA0EFF-27A5-404B-B59C-22661C55695B}" srcId="{D9DC73BA-F529-4D81-9C1A-155E89008A39}" destId="{2EE0330A-1305-47E4-81D4-59257F3B4786}" srcOrd="0" destOrd="0" parTransId="{CF97EE68-2525-4C6B-82FE-D59866D42E6F}" sibTransId="{1F5DB081-3589-482C-8C5D-E84381727C1F}"/>
    <dgm:cxn modelId="{9E092482-EA0E-4D48-8BBD-B658A3015246}" type="presParOf" srcId="{8A829D25-B31E-4F75-A646-7056A114180A}" destId="{2B6AE98C-FA19-4153-8EE5-2FA1416DF677}" srcOrd="0" destOrd="0" presId="urn:microsoft.com/office/officeart/2008/layout/LinedList"/>
    <dgm:cxn modelId="{7FF220B5-4C4E-470F-947B-A904014B113B}" type="presParOf" srcId="{8A829D25-B31E-4F75-A646-7056A114180A}" destId="{1754B1CF-598F-4F55-8249-00AD2D874206}" srcOrd="1" destOrd="0" presId="urn:microsoft.com/office/officeart/2008/layout/LinedList"/>
    <dgm:cxn modelId="{44878FE6-0751-4051-8943-77D683B0371B}" type="presParOf" srcId="{1754B1CF-598F-4F55-8249-00AD2D874206}" destId="{406BA9BF-A7DE-4C6A-AACF-35CECBDA0FED}" srcOrd="0" destOrd="0" presId="urn:microsoft.com/office/officeart/2008/layout/LinedList"/>
    <dgm:cxn modelId="{41B77BD4-98DF-400A-AA28-2A1AE404908B}" type="presParOf" srcId="{1754B1CF-598F-4F55-8249-00AD2D874206}" destId="{69B5A5A3-E296-4B11-B83F-59405241255F}" srcOrd="1" destOrd="0" presId="urn:microsoft.com/office/officeart/2008/layout/LinedList"/>
    <dgm:cxn modelId="{A0AE254F-7097-415E-BDCC-ED8BAB172EDA}" type="presParOf" srcId="{8A829D25-B31E-4F75-A646-7056A114180A}" destId="{184999E3-D5D0-4A5F-8F7D-C535B5FF2D6F}" srcOrd="2" destOrd="0" presId="urn:microsoft.com/office/officeart/2008/layout/LinedList"/>
    <dgm:cxn modelId="{ED3DA292-A432-47B4-B3A0-3C5CCC60CC73}" type="presParOf" srcId="{8A829D25-B31E-4F75-A646-7056A114180A}" destId="{2C420C81-00A8-4979-BF2C-B26C23CCE201}" srcOrd="3" destOrd="0" presId="urn:microsoft.com/office/officeart/2008/layout/LinedList"/>
    <dgm:cxn modelId="{38AB0FF2-6A2C-4F03-B486-EFBD0067213D}" type="presParOf" srcId="{2C420C81-00A8-4979-BF2C-B26C23CCE201}" destId="{FB4115E4-81E6-4900-A56D-485FDB24626D}" srcOrd="0" destOrd="0" presId="urn:microsoft.com/office/officeart/2008/layout/LinedList"/>
    <dgm:cxn modelId="{91BF21AB-BCD7-468F-89EC-35C14B962B3D}" type="presParOf" srcId="{2C420C81-00A8-4979-BF2C-B26C23CCE201}" destId="{DCB9FD9D-9BE9-4EF3-8EBE-A907D1F76083}" srcOrd="1" destOrd="0" presId="urn:microsoft.com/office/officeart/2008/layout/LinedList"/>
    <dgm:cxn modelId="{F33059B1-801D-4501-AE3E-05D93CF3D1F1}" type="presParOf" srcId="{8A829D25-B31E-4F75-A646-7056A114180A}" destId="{69FEF14E-6AD3-42AE-B7A3-1070F76E8C8E}" srcOrd="4" destOrd="0" presId="urn:microsoft.com/office/officeart/2008/layout/LinedList"/>
    <dgm:cxn modelId="{BBCBEB14-D426-41DB-86B4-D579DBC90916}" type="presParOf" srcId="{8A829D25-B31E-4F75-A646-7056A114180A}" destId="{DF755620-B4D2-4278-AB92-F0D4B92B6C52}" srcOrd="5" destOrd="0" presId="urn:microsoft.com/office/officeart/2008/layout/LinedList"/>
    <dgm:cxn modelId="{DF8DBE9F-9FCF-41D6-A8A2-1884B6DAB651}" type="presParOf" srcId="{DF755620-B4D2-4278-AB92-F0D4B92B6C52}" destId="{BAD77F61-197E-4F16-B01E-99EEA5F99345}" srcOrd="0" destOrd="0" presId="urn:microsoft.com/office/officeart/2008/layout/LinedList"/>
    <dgm:cxn modelId="{98E3DDA6-EAC7-4706-BEF4-5B1EC71317A7}" type="presParOf" srcId="{DF755620-B4D2-4278-AB92-F0D4B92B6C52}" destId="{2F788E48-74AA-411D-9BFC-E2F517AB2E78}" srcOrd="1" destOrd="0" presId="urn:microsoft.com/office/officeart/2008/layout/LinedList"/>
    <dgm:cxn modelId="{BAF18BCF-9C5D-4937-B2F6-101041AD527D}" type="presParOf" srcId="{8A829D25-B31E-4F75-A646-7056A114180A}" destId="{54F46E86-05ED-4153-AC2C-E7B4452A259B}" srcOrd="6" destOrd="0" presId="urn:microsoft.com/office/officeart/2008/layout/LinedList"/>
    <dgm:cxn modelId="{103C8F06-C210-448E-8A30-7B5150A0F9BC}" type="presParOf" srcId="{8A829D25-B31E-4F75-A646-7056A114180A}" destId="{F9292FD6-69F6-4411-8728-4F85D41EA6AE}" srcOrd="7" destOrd="0" presId="urn:microsoft.com/office/officeart/2008/layout/LinedList"/>
    <dgm:cxn modelId="{955522F2-29D9-4D8D-B827-3D052E2C78CC}" type="presParOf" srcId="{F9292FD6-69F6-4411-8728-4F85D41EA6AE}" destId="{E8CF2980-3B53-4EBB-B070-F742C0F55D2E}" srcOrd="0" destOrd="0" presId="urn:microsoft.com/office/officeart/2008/layout/LinedList"/>
    <dgm:cxn modelId="{8F747697-25AA-4EA7-8A77-94519D1402D1}" type="presParOf" srcId="{F9292FD6-69F6-4411-8728-4F85D41EA6AE}" destId="{AEA2015F-FD65-46CA-B350-82D34090AAB0}" srcOrd="1" destOrd="0" presId="urn:microsoft.com/office/officeart/2008/layout/LinedList"/>
    <dgm:cxn modelId="{2A3BA58A-797F-404C-BC46-18B15E1AE469}" type="presParOf" srcId="{8A829D25-B31E-4F75-A646-7056A114180A}" destId="{7E31673E-C640-4ACF-B33A-D75F32F07634}" srcOrd="8" destOrd="0" presId="urn:microsoft.com/office/officeart/2008/layout/LinedList"/>
    <dgm:cxn modelId="{FD92B64D-A23C-416C-A07D-985A151D7229}" type="presParOf" srcId="{8A829D25-B31E-4F75-A646-7056A114180A}" destId="{392D9FC1-A248-4B3B-A2B1-1633B1443172}" srcOrd="9" destOrd="0" presId="urn:microsoft.com/office/officeart/2008/layout/LinedList"/>
    <dgm:cxn modelId="{C58014D4-57C3-46F2-A987-009B87CB57B0}" type="presParOf" srcId="{392D9FC1-A248-4B3B-A2B1-1633B1443172}" destId="{B17FE896-541A-420D-BFE3-11B83072B00D}" srcOrd="0" destOrd="0" presId="urn:microsoft.com/office/officeart/2008/layout/LinedList"/>
    <dgm:cxn modelId="{E7B5D72B-815E-4501-A216-42E82A557518}" type="presParOf" srcId="{392D9FC1-A248-4B3B-A2B1-1633B1443172}" destId="{8D1F9FF4-867A-4500-98EE-3E7751FB0663}" srcOrd="1" destOrd="0" presId="urn:microsoft.com/office/officeart/2008/layout/LinedList"/>
    <dgm:cxn modelId="{95C9EEB7-A581-4432-9948-CBF30AA72DAD}" type="presParOf" srcId="{8A829D25-B31E-4F75-A646-7056A114180A}" destId="{2A0982BF-20BD-4428-B5E0-7CC306785C5A}" srcOrd="10" destOrd="0" presId="urn:microsoft.com/office/officeart/2008/layout/LinedList"/>
    <dgm:cxn modelId="{764D7689-31DB-485F-95DD-BC2E76F3EDDF}" type="presParOf" srcId="{8A829D25-B31E-4F75-A646-7056A114180A}" destId="{8C1DE9B1-6D5C-4D51-8B63-E796C3F1620F}" srcOrd="11" destOrd="0" presId="urn:microsoft.com/office/officeart/2008/layout/LinedList"/>
    <dgm:cxn modelId="{4B73EE3A-03BE-4A04-A587-5E6A3815F892}" type="presParOf" srcId="{8C1DE9B1-6D5C-4D51-8B63-E796C3F1620F}" destId="{E9E34C10-FF1F-419E-8F0C-828FD950C9FB}" srcOrd="0" destOrd="0" presId="urn:microsoft.com/office/officeart/2008/layout/LinedList"/>
    <dgm:cxn modelId="{6E1A7F7E-81DA-49DA-9E36-DDC7B0C57717}" type="presParOf" srcId="{8C1DE9B1-6D5C-4D51-8B63-E796C3F1620F}" destId="{FFB49E51-328D-4576-B980-A1D1A7193B6D}" srcOrd="1" destOrd="0" presId="urn:microsoft.com/office/officeart/2008/layout/LinedList"/>
    <dgm:cxn modelId="{F3D80C57-DDBC-434A-A56B-97203B45A8F5}" type="presParOf" srcId="{8A829D25-B31E-4F75-A646-7056A114180A}" destId="{41D06D97-FC9C-4831-AE1F-3878D44CFF0A}" srcOrd="12" destOrd="0" presId="urn:microsoft.com/office/officeart/2008/layout/LinedList"/>
    <dgm:cxn modelId="{4751FB41-47BB-43DF-935C-3BE740224220}" type="presParOf" srcId="{8A829D25-B31E-4F75-A646-7056A114180A}" destId="{B0094C07-AF56-4FE9-90EF-BC7DCC4C9728}" srcOrd="13" destOrd="0" presId="urn:microsoft.com/office/officeart/2008/layout/LinedList"/>
    <dgm:cxn modelId="{A965A044-9566-4619-9980-46FEB20A2E7D}" type="presParOf" srcId="{B0094C07-AF56-4FE9-90EF-BC7DCC4C9728}" destId="{E16DEA8E-1F4B-4735-8517-FDE9FB0260F5}" srcOrd="0" destOrd="0" presId="urn:microsoft.com/office/officeart/2008/layout/LinedList"/>
    <dgm:cxn modelId="{68567C07-7586-455F-97ED-375315AADCF1}" type="presParOf" srcId="{B0094C07-AF56-4FE9-90EF-BC7DCC4C9728}" destId="{AEBDB740-543A-496D-8004-BF5159A9CB5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D4C7244-480A-4B15-88D4-CA49375B51C4}"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437BB3CC-7A56-4991-BA17-5C5F681A6984}">
      <dgm:prSet custT="1"/>
      <dgm:spPr/>
      <dgm:t>
        <a:bodyPr/>
        <a:lstStyle/>
        <a:p>
          <a:pPr>
            <a:lnSpc>
              <a:spcPct val="100000"/>
            </a:lnSpc>
          </a:pPr>
          <a:r>
            <a:rPr lang="en-US" sz="1600" dirty="0"/>
            <a:t>The use and reimbursement of rental vehicles must be approved on the resource order or documented by written approval at the incident. </a:t>
          </a:r>
        </a:p>
      </dgm:t>
    </dgm:pt>
    <dgm:pt modelId="{5C36BA72-CD94-4320-A6D6-F1025B2FB46D}" type="parTrans" cxnId="{9A492ECF-1FC2-4CE5-855B-2E2E79DD37E9}">
      <dgm:prSet/>
      <dgm:spPr/>
      <dgm:t>
        <a:bodyPr/>
        <a:lstStyle/>
        <a:p>
          <a:endParaRPr lang="en-US"/>
        </a:p>
      </dgm:t>
    </dgm:pt>
    <dgm:pt modelId="{35E0DF2E-F8D4-42E9-A06D-D2E403381E2A}" type="sibTrans" cxnId="{9A492ECF-1FC2-4CE5-855B-2E2E79DD37E9}">
      <dgm:prSet/>
      <dgm:spPr/>
      <dgm:t>
        <a:bodyPr/>
        <a:lstStyle/>
        <a:p>
          <a:pPr>
            <a:lnSpc>
              <a:spcPct val="100000"/>
            </a:lnSpc>
          </a:pPr>
          <a:endParaRPr lang="en-US"/>
        </a:p>
      </dgm:t>
    </dgm:pt>
    <dgm:pt modelId="{934812AB-28E8-45F7-ABA2-37E487A06FC2}">
      <dgm:prSet custT="1"/>
      <dgm:spPr/>
      <dgm:t>
        <a:bodyPr/>
        <a:lstStyle/>
        <a:p>
          <a:pPr>
            <a:lnSpc>
              <a:spcPct val="100000"/>
            </a:lnSpc>
          </a:pPr>
          <a:r>
            <a:rPr lang="en-US" sz="1600" dirty="0"/>
            <a:t>Fuel expense while responding to, during, or returning from an incident will be reimbursed for the actual costs incurred. </a:t>
          </a:r>
        </a:p>
      </dgm:t>
    </dgm:pt>
    <dgm:pt modelId="{760609E0-F642-45BA-B54E-8CA85A5E42A4}" type="parTrans" cxnId="{D132395C-7E55-4DD5-8816-34806FC8097C}">
      <dgm:prSet/>
      <dgm:spPr/>
      <dgm:t>
        <a:bodyPr/>
        <a:lstStyle/>
        <a:p>
          <a:endParaRPr lang="en-US"/>
        </a:p>
      </dgm:t>
    </dgm:pt>
    <dgm:pt modelId="{718F6579-3D37-45A0-AA26-50257E1BCA34}" type="sibTrans" cxnId="{D132395C-7E55-4DD5-8816-34806FC8097C}">
      <dgm:prSet/>
      <dgm:spPr/>
      <dgm:t>
        <a:bodyPr/>
        <a:lstStyle/>
        <a:p>
          <a:pPr>
            <a:lnSpc>
              <a:spcPct val="100000"/>
            </a:lnSpc>
          </a:pPr>
          <a:endParaRPr lang="en-US"/>
        </a:p>
      </dgm:t>
    </dgm:pt>
    <dgm:pt modelId="{794616D2-FE35-4DC5-A23F-0AC20C32426E}">
      <dgm:prSet custT="1"/>
      <dgm:spPr/>
      <dgm:t>
        <a:bodyPr/>
        <a:lstStyle/>
        <a:p>
          <a:pPr>
            <a:lnSpc>
              <a:spcPct val="100000"/>
            </a:lnSpc>
          </a:pPr>
          <a:r>
            <a:rPr lang="en-US" sz="1600" dirty="0"/>
            <a:t>Reimbursement for mileage or other transportation to and from rental agency will be allowed.</a:t>
          </a:r>
        </a:p>
      </dgm:t>
    </dgm:pt>
    <dgm:pt modelId="{124B7632-00FB-49E7-A1EB-EED2AF37F6D2}" type="parTrans" cxnId="{6ACAFE55-F419-4FD9-904E-D59FA757D473}">
      <dgm:prSet/>
      <dgm:spPr/>
      <dgm:t>
        <a:bodyPr/>
        <a:lstStyle/>
        <a:p>
          <a:endParaRPr lang="en-US"/>
        </a:p>
      </dgm:t>
    </dgm:pt>
    <dgm:pt modelId="{1201E2FC-CEC3-46CC-AC59-CAA86A290CAF}" type="sibTrans" cxnId="{6ACAFE55-F419-4FD9-904E-D59FA757D473}">
      <dgm:prSet/>
      <dgm:spPr/>
      <dgm:t>
        <a:bodyPr/>
        <a:lstStyle/>
        <a:p>
          <a:pPr>
            <a:lnSpc>
              <a:spcPct val="100000"/>
            </a:lnSpc>
          </a:pPr>
          <a:endParaRPr lang="en-US"/>
        </a:p>
      </dgm:t>
    </dgm:pt>
    <dgm:pt modelId="{62318EC1-3524-4793-B578-A81E33BD8929}">
      <dgm:prSet custT="1"/>
      <dgm:spPr/>
      <dgm:t>
        <a:bodyPr/>
        <a:lstStyle/>
        <a:p>
          <a:pPr>
            <a:lnSpc>
              <a:spcPct val="100000"/>
            </a:lnSpc>
          </a:pPr>
          <a:r>
            <a:rPr lang="en-US" sz="1600" dirty="0"/>
            <a:t>The full process for obtaining reimbursement for rental vehicle expenses is outlined in Exhibit “H”.</a:t>
          </a:r>
        </a:p>
      </dgm:t>
    </dgm:pt>
    <dgm:pt modelId="{EA3C56F5-A1DF-4AB4-82E0-9FA7F3BB1661}" type="parTrans" cxnId="{4761DB8D-5F0C-4D32-BF2A-22FA197200F0}">
      <dgm:prSet/>
      <dgm:spPr/>
      <dgm:t>
        <a:bodyPr/>
        <a:lstStyle/>
        <a:p>
          <a:endParaRPr lang="en-US"/>
        </a:p>
      </dgm:t>
    </dgm:pt>
    <dgm:pt modelId="{143FF96C-3455-494D-B2AC-EBFB1578B782}" type="sibTrans" cxnId="{4761DB8D-5F0C-4D32-BF2A-22FA197200F0}">
      <dgm:prSet/>
      <dgm:spPr/>
      <dgm:t>
        <a:bodyPr/>
        <a:lstStyle/>
        <a:p>
          <a:endParaRPr lang="en-US"/>
        </a:p>
      </dgm:t>
    </dgm:pt>
    <dgm:pt modelId="{0DE03BCB-B84F-4180-8EFC-F1A6C4EC6856}" type="pres">
      <dgm:prSet presAssocID="{5D4C7244-480A-4B15-88D4-CA49375B51C4}" presName="root" presStyleCnt="0">
        <dgm:presLayoutVars>
          <dgm:dir/>
          <dgm:resizeHandles val="exact"/>
        </dgm:presLayoutVars>
      </dgm:prSet>
      <dgm:spPr/>
    </dgm:pt>
    <dgm:pt modelId="{100BC536-4B72-4FE9-A3CA-BE6C7ED19C12}" type="pres">
      <dgm:prSet presAssocID="{437BB3CC-7A56-4991-BA17-5C5F681A6984}" presName="compNode" presStyleCnt="0"/>
      <dgm:spPr/>
    </dgm:pt>
    <dgm:pt modelId="{0DD67A57-B075-4E71-A3C9-9F5CB5734467}" type="pres">
      <dgm:prSet presAssocID="{437BB3CC-7A56-4991-BA17-5C5F681A698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cument"/>
        </a:ext>
      </dgm:extLst>
    </dgm:pt>
    <dgm:pt modelId="{40E50A18-E543-4BA5-9270-CA8FB5A6C2C4}" type="pres">
      <dgm:prSet presAssocID="{437BB3CC-7A56-4991-BA17-5C5F681A6984}" presName="spaceRect" presStyleCnt="0"/>
      <dgm:spPr/>
    </dgm:pt>
    <dgm:pt modelId="{AC96209C-D0B1-433A-880D-29A3F956B28A}" type="pres">
      <dgm:prSet presAssocID="{437BB3CC-7A56-4991-BA17-5C5F681A6984}" presName="textRect" presStyleLbl="revTx" presStyleIdx="0" presStyleCnt="4">
        <dgm:presLayoutVars>
          <dgm:chMax val="1"/>
          <dgm:chPref val="1"/>
        </dgm:presLayoutVars>
      </dgm:prSet>
      <dgm:spPr/>
    </dgm:pt>
    <dgm:pt modelId="{0CD201E2-D4A8-481D-B9D1-436380563D9D}" type="pres">
      <dgm:prSet presAssocID="{35E0DF2E-F8D4-42E9-A06D-D2E403381E2A}" presName="sibTrans" presStyleCnt="0"/>
      <dgm:spPr/>
    </dgm:pt>
    <dgm:pt modelId="{DC41F295-18B1-4C57-BE03-73E63914BCFA}" type="pres">
      <dgm:prSet presAssocID="{934812AB-28E8-45F7-ABA2-37E487A06FC2}" presName="compNode" presStyleCnt="0"/>
      <dgm:spPr/>
    </dgm:pt>
    <dgm:pt modelId="{956FEAC0-67CF-494E-A928-B41E4C0531CC}" type="pres">
      <dgm:prSet presAssocID="{934812AB-28E8-45F7-ABA2-37E487A06FC2}"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Fuel with solid fill"/>
        </a:ext>
      </dgm:extLst>
    </dgm:pt>
    <dgm:pt modelId="{0E4934B7-7962-4A83-B5BE-B0BBA12082C0}" type="pres">
      <dgm:prSet presAssocID="{934812AB-28E8-45F7-ABA2-37E487A06FC2}" presName="spaceRect" presStyleCnt="0"/>
      <dgm:spPr/>
    </dgm:pt>
    <dgm:pt modelId="{138893B0-6EC7-47F7-9510-D754B556E4D4}" type="pres">
      <dgm:prSet presAssocID="{934812AB-28E8-45F7-ABA2-37E487A06FC2}" presName="textRect" presStyleLbl="revTx" presStyleIdx="1" presStyleCnt="4">
        <dgm:presLayoutVars>
          <dgm:chMax val="1"/>
          <dgm:chPref val="1"/>
        </dgm:presLayoutVars>
      </dgm:prSet>
      <dgm:spPr/>
    </dgm:pt>
    <dgm:pt modelId="{A603B644-B2A5-4152-A56B-7FA244EC8573}" type="pres">
      <dgm:prSet presAssocID="{718F6579-3D37-45A0-AA26-50257E1BCA34}" presName="sibTrans" presStyleCnt="0"/>
      <dgm:spPr/>
    </dgm:pt>
    <dgm:pt modelId="{31D976E9-3B90-4C68-BE1D-FC2069C5473F}" type="pres">
      <dgm:prSet presAssocID="{794616D2-FE35-4DC5-A23F-0AC20C32426E}" presName="compNode" presStyleCnt="0"/>
      <dgm:spPr/>
    </dgm:pt>
    <dgm:pt modelId="{B47813C9-2772-42EA-8F59-F5C1782BD512}" type="pres">
      <dgm:prSet presAssocID="{794616D2-FE35-4DC5-A23F-0AC20C32426E}"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ar with solid fill"/>
        </a:ext>
      </dgm:extLst>
    </dgm:pt>
    <dgm:pt modelId="{D61BB1A0-218A-4FB1-AB52-481FCF6A0D10}" type="pres">
      <dgm:prSet presAssocID="{794616D2-FE35-4DC5-A23F-0AC20C32426E}" presName="spaceRect" presStyleCnt="0"/>
      <dgm:spPr/>
    </dgm:pt>
    <dgm:pt modelId="{47A63B2B-40E2-4A20-93B0-81AB7A2C805A}" type="pres">
      <dgm:prSet presAssocID="{794616D2-FE35-4DC5-A23F-0AC20C32426E}" presName="textRect" presStyleLbl="revTx" presStyleIdx="2" presStyleCnt="4">
        <dgm:presLayoutVars>
          <dgm:chMax val="1"/>
          <dgm:chPref val="1"/>
        </dgm:presLayoutVars>
      </dgm:prSet>
      <dgm:spPr/>
    </dgm:pt>
    <dgm:pt modelId="{224E2DEE-0BAE-498A-BBFF-05F2D98F5752}" type="pres">
      <dgm:prSet presAssocID="{1201E2FC-CEC3-46CC-AC59-CAA86A290CAF}" presName="sibTrans" presStyleCnt="0"/>
      <dgm:spPr/>
    </dgm:pt>
    <dgm:pt modelId="{A4EF2C68-9471-4699-9548-CD67A88A64A7}" type="pres">
      <dgm:prSet presAssocID="{62318EC1-3524-4793-B578-A81E33BD8929}" presName="compNode" presStyleCnt="0"/>
      <dgm:spPr/>
    </dgm:pt>
    <dgm:pt modelId="{BD34A94F-2839-43DF-9F47-582BEA1D363E}" type="pres">
      <dgm:prSet presAssocID="{62318EC1-3524-4793-B578-A81E33BD892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ollar"/>
        </a:ext>
      </dgm:extLst>
    </dgm:pt>
    <dgm:pt modelId="{86624EBC-B957-4C37-8908-1544E86E9596}" type="pres">
      <dgm:prSet presAssocID="{62318EC1-3524-4793-B578-A81E33BD8929}" presName="spaceRect" presStyleCnt="0"/>
      <dgm:spPr/>
    </dgm:pt>
    <dgm:pt modelId="{FA159B70-A960-455E-80F2-CD1F047ECD4B}" type="pres">
      <dgm:prSet presAssocID="{62318EC1-3524-4793-B578-A81E33BD8929}" presName="textRect" presStyleLbl="revTx" presStyleIdx="3" presStyleCnt="4">
        <dgm:presLayoutVars>
          <dgm:chMax val="1"/>
          <dgm:chPref val="1"/>
        </dgm:presLayoutVars>
      </dgm:prSet>
      <dgm:spPr/>
    </dgm:pt>
  </dgm:ptLst>
  <dgm:cxnLst>
    <dgm:cxn modelId="{897B1B06-36DC-4B07-9147-66030F66BF8B}" type="presOf" srcId="{62318EC1-3524-4793-B578-A81E33BD8929}" destId="{FA159B70-A960-455E-80F2-CD1F047ECD4B}" srcOrd="0" destOrd="0" presId="urn:microsoft.com/office/officeart/2018/2/layout/IconLabelList"/>
    <dgm:cxn modelId="{52416514-BC25-41FC-986B-CFFC4547551D}" type="presOf" srcId="{5D4C7244-480A-4B15-88D4-CA49375B51C4}" destId="{0DE03BCB-B84F-4180-8EFC-F1A6C4EC6856}" srcOrd="0" destOrd="0" presId="urn:microsoft.com/office/officeart/2018/2/layout/IconLabelList"/>
    <dgm:cxn modelId="{50798B1F-D005-40AD-8856-B7AF58B57D36}" type="presOf" srcId="{794616D2-FE35-4DC5-A23F-0AC20C32426E}" destId="{47A63B2B-40E2-4A20-93B0-81AB7A2C805A}" srcOrd="0" destOrd="0" presId="urn:microsoft.com/office/officeart/2018/2/layout/IconLabelList"/>
    <dgm:cxn modelId="{CB74CD30-3446-45B7-8E05-F4E4078413FC}" type="presOf" srcId="{437BB3CC-7A56-4991-BA17-5C5F681A6984}" destId="{AC96209C-D0B1-433A-880D-29A3F956B28A}" srcOrd="0" destOrd="0" presId="urn:microsoft.com/office/officeart/2018/2/layout/IconLabelList"/>
    <dgm:cxn modelId="{D132395C-7E55-4DD5-8816-34806FC8097C}" srcId="{5D4C7244-480A-4B15-88D4-CA49375B51C4}" destId="{934812AB-28E8-45F7-ABA2-37E487A06FC2}" srcOrd="1" destOrd="0" parTransId="{760609E0-F642-45BA-B54E-8CA85A5E42A4}" sibTransId="{718F6579-3D37-45A0-AA26-50257E1BCA34}"/>
    <dgm:cxn modelId="{6ACAFE55-F419-4FD9-904E-D59FA757D473}" srcId="{5D4C7244-480A-4B15-88D4-CA49375B51C4}" destId="{794616D2-FE35-4DC5-A23F-0AC20C32426E}" srcOrd="2" destOrd="0" parTransId="{124B7632-00FB-49E7-A1EB-EED2AF37F6D2}" sibTransId="{1201E2FC-CEC3-46CC-AC59-CAA86A290CAF}"/>
    <dgm:cxn modelId="{4761DB8D-5F0C-4D32-BF2A-22FA197200F0}" srcId="{5D4C7244-480A-4B15-88D4-CA49375B51C4}" destId="{62318EC1-3524-4793-B578-A81E33BD8929}" srcOrd="3" destOrd="0" parTransId="{EA3C56F5-A1DF-4AB4-82E0-9FA7F3BB1661}" sibTransId="{143FF96C-3455-494D-B2AC-EBFB1578B782}"/>
    <dgm:cxn modelId="{5F8DF0B2-4547-4B30-9BFB-84405C88D8E5}" type="presOf" srcId="{934812AB-28E8-45F7-ABA2-37E487A06FC2}" destId="{138893B0-6EC7-47F7-9510-D754B556E4D4}" srcOrd="0" destOrd="0" presId="urn:microsoft.com/office/officeart/2018/2/layout/IconLabelList"/>
    <dgm:cxn modelId="{9A492ECF-1FC2-4CE5-855B-2E2E79DD37E9}" srcId="{5D4C7244-480A-4B15-88D4-CA49375B51C4}" destId="{437BB3CC-7A56-4991-BA17-5C5F681A6984}" srcOrd="0" destOrd="0" parTransId="{5C36BA72-CD94-4320-A6D6-F1025B2FB46D}" sibTransId="{35E0DF2E-F8D4-42E9-A06D-D2E403381E2A}"/>
    <dgm:cxn modelId="{B4F27FA5-5FA8-47E0-B210-FB7CBE44F565}" type="presParOf" srcId="{0DE03BCB-B84F-4180-8EFC-F1A6C4EC6856}" destId="{100BC536-4B72-4FE9-A3CA-BE6C7ED19C12}" srcOrd="0" destOrd="0" presId="urn:microsoft.com/office/officeart/2018/2/layout/IconLabelList"/>
    <dgm:cxn modelId="{563E88A4-2F77-4698-B7E9-B2CFAD960A4B}" type="presParOf" srcId="{100BC536-4B72-4FE9-A3CA-BE6C7ED19C12}" destId="{0DD67A57-B075-4E71-A3C9-9F5CB5734467}" srcOrd="0" destOrd="0" presId="urn:microsoft.com/office/officeart/2018/2/layout/IconLabelList"/>
    <dgm:cxn modelId="{BC5BD24C-2334-4610-87F9-59DC5A3887EC}" type="presParOf" srcId="{100BC536-4B72-4FE9-A3CA-BE6C7ED19C12}" destId="{40E50A18-E543-4BA5-9270-CA8FB5A6C2C4}" srcOrd="1" destOrd="0" presId="urn:microsoft.com/office/officeart/2018/2/layout/IconLabelList"/>
    <dgm:cxn modelId="{8EB99162-B6F1-4874-B3CC-6151775326A9}" type="presParOf" srcId="{100BC536-4B72-4FE9-A3CA-BE6C7ED19C12}" destId="{AC96209C-D0B1-433A-880D-29A3F956B28A}" srcOrd="2" destOrd="0" presId="urn:microsoft.com/office/officeart/2018/2/layout/IconLabelList"/>
    <dgm:cxn modelId="{BDC90201-75C1-40F0-B03D-DDA9B9AA780F}" type="presParOf" srcId="{0DE03BCB-B84F-4180-8EFC-F1A6C4EC6856}" destId="{0CD201E2-D4A8-481D-B9D1-436380563D9D}" srcOrd="1" destOrd="0" presId="urn:microsoft.com/office/officeart/2018/2/layout/IconLabelList"/>
    <dgm:cxn modelId="{0284C0FD-AEF7-4CF1-8B47-EEE625F9C372}" type="presParOf" srcId="{0DE03BCB-B84F-4180-8EFC-F1A6C4EC6856}" destId="{DC41F295-18B1-4C57-BE03-73E63914BCFA}" srcOrd="2" destOrd="0" presId="urn:microsoft.com/office/officeart/2018/2/layout/IconLabelList"/>
    <dgm:cxn modelId="{0F943B6C-BF5C-4A46-976C-6E71DC6522BD}" type="presParOf" srcId="{DC41F295-18B1-4C57-BE03-73E63914BCFA}" destId="{956FEAC0-67CF-494E-A928-B41E4C0531CC}" srcOrd="0" destOrd="0" presId="urn:microsoft.com/office/officeart/2018/2/layout/IconLabelList"/>
    <dgm:cxn modelId="{F97166CA-BC64-46EA-8C84-46AFC269FF23}" type="presParOf" srcId="{DC41F295-18B1-4C57-BE03-73E63914BCFA}" destId="{0E4934B7-7962-4A83-B5BE-B0BBA12082C0}" srcOrd="1" destOrd="0" presId="urn:microsoft.com/office/officeart/2018/2/layout/IconLabelList"/>
    <dgm:cxn modelId="{C131C6B1-08D7-4F5E-B022-B74FC3ADF547}" type="presParOf" srcId="{DC41F295-18B1-4C57-BE03-73E63914BCFA}" destId="{138893B0-6EC7-47F7-9510-D754B556E4D4}" srcOrd="2" destOrd="0" presId="urn:microsoft.com/office/officeart/2018/2/layout/IconLabelList"/>
    <dgm:cxn modelId="{B01740EF-4CC4-42D2-987B-3C38A56204BF}" type="presParOf" srcId="{0DE03BCB-B84F-4180-8EFC-F1A6C4EC6856}" destId="{A603B644-B2A5-4152-A56B-7FA244EC8573}" srcOrd="3" destOrd="0" presId="urn:microsoft.com/office/officeart/2018/2/layout/IconLabelList"/>
    <dgm:cxn modelId="{9DBE450A-7788-4610-910E-2A9A7D3C0664}" type="presParOf" srcId="{0DE03BCB-B84F-4180-8EFC-F1A6C4EC6856}" destId="{31D976E9-3B90-4C68-BE1D-FC2069C5473F}" srcOrd="4" destOrd="0" presId="urn:microsoft.com/office/officeart/2018/2/layout/IconLabelList"/>
    <dgm:cxn modelId="{4FBA81D5-BD41-44CD-9467-B0B379B6306B}" type="presParOf" srcId="{31D976E9-3B90-4C68-BE1D-FC2069C5473F}" destId="{B47813C9-2772-42EA-8F59-F5C1782BD512}" srcOrd="0" destOrd="0" presId="urn:microsoft.com/office/officeart/2018/2/layout/IconLabelList"/>
    <dgm:cxn modelId="{22661082-65DB-49A9-9DFD-14CDFE4978E7}" type="presParOf" srcId="{31D976E9-3B90-4C68-BE1D-FC2069C5473F}" destId="{D61BB1A0-218A-4FB1-AB52-481FCF6A0D10}" srcOrd="1" destOrd="0" presId="urn:microsoft.com/office/officeart/2018/2/layout/IconLabelList"/>
    <dgm:cxn modelId="{32CE9E07-206B-48BD-BF2D-D80B0AB6EEB8}" type="presParOf" srcId="{31D976E9-3B90-4C68-BE1D-FC2069C5473F}" destId="{47A63B2B-40E2-4A20-93B0-81AB7A2C805A}" srcOrd="2" destOrd="0" presId="urn:microsoft.com/office/officeart/2018/2/layout/IconLabelList"/>
    <dgm:cxn modelId="{90660EDC-392D-4635-837F-40D347FD663E}" type="presParOf" srcId="{0DE03BCB-B84F-4180-8EFC-F1A6C4EC6856}" destId="{224E2DEE-0BAE-498A-BBFF-05F2D98F5752}" srcOrd="5" destOrd="0" presId="urn:microsoft.com/office/officeart/2018/2/layout/IconLabelList"/>
    <dgm:cxn modelId="{C99E98E8-FC85-429E-B0D0-BC1E2B071880}" type="presParOf" srcId="{0DE03BCB-B84F-4180-8EFC-F1A6C4EC6856}" destId="{A4EF2C68-9471-4699-9548-CD67A88A64A7}" srcOrd="6" destOrd="0" presId="urn:microsoft.com/office/officeart/2018/2/layout/IconLabelList"/>
    <dgm:cxn modelId="{0A69626F-9D7B-4E5F-A0BB-12A6BD6DAF45}" type="presParOf" srcId="{A4EF2C68-9471-4699-9548-CD67A88A64A7}" destId="{BD34A94F-2839-43DF-9F47-582BEA1D363E}" srcOrd="0" destOrd="0" presId="urn:microsoft.com/office/officeart/2018/2/layout/IconLabelList"/>
    <dgm:cxn modelId="{126A4BB5-770D-4F75-ABC3-B4491CFC3122}" type="presParOf" srcId="{A4EF2C68-9471-4699-9548-CD67A88A64A7}" destId="{86624EBC-B957-4C37-8908-1544E86E9596}" srcOrd="1" destOrd="0" presId="urn:microsoft.com/office/officeart/2018/2/layout/IconLabelList"/>
    <dgm:cxn modelId="{9C194DC1-A32F-4DBD-8D52-53571AA510E2}" type="presParOf" srcId="{A4EF2C68-9471-4699-9548-CD67A88A64A7}" destId="{FA159B70-A960-455E-80F2-CD1F047ECD4B}"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F97E672-5E6B-4749-A0E3-06D02DA0949D}"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461BA15C-49E3-454F-AED6-6E17613E9AD2}">
      <dgm:prSet/>
      <dgm:spPr/>
      <dgm:t>
        <a:bodyPr/>
        <a:lstStyle/>
        <a:p>
          <a:r>
            <a:rPr lang="en-US" dirty="0"/>
            <a:t>When practical, sanitary, shaded, and/or climatically maintained accommodations for off-shift sleeping, rest, and recuperation will be provided.</a:t>
          </a:r>
        </a:p>
      </dgm:t>
    </dgm:pt>
    <dgm:pt modelId="{272E45DF-BBAA-4F8D-B641-76C1ADB761A6}" type="parTrans" cxnId="{9EEC8DD0-33B4-483B-8027-52E2F7537A6F}">
      <dgm:prSet/>
      <dgm:spPr/>
      <dgm:t>
        <a:bodyPr/>
        <a:lstStyle/>
        <a:p>
          <a:endParaRPr lang="en-US"/>
        </a:p>
      </dgm:t>
    </dgm:pt>
    <dgm:pt modelId="{CEAC0AFE-C3AC-4DFE-A72E-5DD8DB85BEDC}" type="sibTrans" cxnId="{9EEC8DD0-33B4-483B-8027-52E2F7537A6F}">
      <dgm:prSet/>
      <dgm:spPr/>
      <dgm:t>
        <a:bodyPr/>
        <a:lstStyle/>
        <a:p>
          <a:endParaRPr lang="en-US"/>
        </a:p>
      </dgm:t>
    </dgm:pt>
    <dgm:pt modelId="{999A139B-EA51-4BDA-B3C0-1CE7C4B1E039}">
      <dgm:prSet/>
      <dgm:spPr/>
      <dgm:t>
        <a:bodyPr/>
        <a:lstStyle/>
        <a:p>
          <a:r>
            <a:rPr lang="en-US" dirty="0"/>
            <a:t>If the incident command finds it operationally feasible to place local jurisdiction resources in a commercial sleeping accommodation, it may be provided.</a:t>
          </a:r>
        </a:p>
      </dgm:t>
    </dgm:pt>
    <dgm:pt modelId="{A5E173B5-B2C8-4C63-B413-7F2A41FCBDD1}" type="parTrans" cxnId="{06C05792-83E2-49C1-804C-F3B57385C0A3}">
      <dgm:prSet/>
      <dgm:spPr/>
      <dgm:t>
        <a:bodyPr/>
        <a:lstStyle/>
        <a:p>
          <a:endParaRPr lang="en-US"/>
        </a:p>
      </dgm:t>
    </dgm:pt>
    <dgm:pt modelId="{8F7488B0-638E-45F2-B0A9-BC0A1F0CB7F6}" type="sibTrans" cxnId="{06C05792-83E2-49C1-804C-F3B57385C0A3}">
      <dgm:prSet/>
      <dgm:spPr/>
      <dgm:t>
        <a:bodyPr/>
        <a:lstStyle/>
        <a:p>
          <a:endParaRPr lang="en-US"/>
        </a:p>
      </dgm:t>
    </dgm:pt>
    <dgm:pt modelId="{4485B09F-F761-43A5-8E95-E27AB60E6A4B}" type="pres">
      <dgm:prSet presAssocID="{3F97E672-5E6B-4749-A0E3-06D02DA0949D}" presName="hierChild1" presStyleCnt="0">
        <dgm:presLayoutVars>
          <dgm:chPref val="1"/>
          <dgm:dir/>
          <dgm:animOne val="branch"/>
          <dgm:animLvl val="lvl"/>
          <dgm:resizeHandles/>
        </dgm:presLayoutVars>
      </dgm:prSet>
      <dgm:spPr/>
    </dgm:pt>
    <dgm:pt modelId="{53DD8AB3-062B-43D6-AE02-27EE0A5C07D3}" type="pres">
      <dgm:prSet presAssocID="{461BA15C-49E3-454F-AED6-6E17613E9AD2}" presName="hierRoot1" presStyleCnt="0"/>
      <dgm:spPr/>
    </dgm:pt>
    <dgm:pt modelId="{5B084A1E-7DF1-413E-B4FA-A9FF4E7B2BE4}" type="pres">
      <dgm:prSet presAssocID="{461BA15C-49E3-454F-AED6-6E17613E9AD2}" presName="composite" presStyleCnt="0"/>
      <dgm:spPr/>
    </dgm:pt>
    <dgm:pt modelId="{090A85DD-C803-491F-9897-A45BC2A380D7}" type="pres">
      <dgm:prSet presAssocID="{461BA15C-49E3-454F-AED6-6E17613E9AD2}" presName="background" presStyleLbl="node0" presStyleIdx="0" presStyleCnt="2"/>
      <dgm:spPr/>
    </dgm:pt>
    <dgm:pt modelId="{C8CACB72-203E-4296-9946-8DCCF0DF2237}" type="pres">
      <dgm:prSet presAssocID="{461BA15C-49E3-454F-AED6-6E17613E9AD2}" presName="text" presStyleLbl="fgAcc0" presStyleIdx="0" presStyleCnt="2">
        <dgm:presLayoutVars>
          <dgm:chPref val="3"/>
        </dgm:presLayoutVars>
      </dgm:prSet>
      <dgm:spPr/>
    </dgm:pt>
    <dgm:pt modelId="{793EC44C-79B8-49A5-BBAE-EC4B61575693}" type="pres">
      <dgm:prSet presAssocID="{461BA15C-49E3-454F-AED6-6E17613E9AD2}" presName="hierChild2" presStyleCnt="0"/>
      <dgm:spPr/>
    </dgm:pt>
    <dgm:pt modelId="{18A3ECD2-1BDB-4D7A-9D18-35BD6AAD9FDC}" type="pres">
      <dgm:prSet presAssocID="{999A139B-EA51-4BDA-B3C0-1CE7C4B1E039}" presName="hierRoot1" presStyleCnt="0"/>
      <dgm:spPr/>
    </dgm:pt>
    <dgm:pt modelId="{81AFC1BD-445E-44A5-9279-275BD854F365}" type="pres">
      <dgm:prSet presAssocID="{999A139B-EA51-4BDA-B3C0-1CE7C4B1E039}" presName="composite" presStyleCnt="0"/>
      <dgm:spPr/>
    </dgm:pt>
    <dgm:pt modelId="{1C43B68F-4C15-4456-8B5F-6C1C63A0081B}" type="pres">
      <dgm:prSet presAssocID="{999A139B-EA51-4BDA-B3C0-1CE7C4B1E039}" presName="background" presStyleLbl="node0" presStyleIdx="1" presStyleCnt="2"/>
      <dgm:spPr/>
    </dgm:pt>
    <dgm:pt modelId="{4ED16CBF-EEEB-4FA7-942E-8CDEDAAAC1D9}" type="pres">
      <dgm:prSet presAssocID="{999A139B-EA51-4BDA-B3C0-1CE7C4B1E039}" presName="text" presStyleLbl="fgAcc0" presStyleIdx="1" presStyleCnt="2">
        <dgm:presLayoutVars>
          <dgm:chPref val="3"/>
        </dgm:presLayoutVars>
      </dgm:prSet>
      <dgm:spPr/>
    </dgm:pt>
    <dgm:pt modelId="{A044B563-D472-40B1-9D16-0F27D508CB07}" type="pres">
      <dgm:prSet presAssocID="{999A139B-EA51-4BDA-B3C0-1CE7C4B1E039}" presName="hierChild2" presStyleCnt="0"/>
      <dgm:spPr/>
    </dgm:pt>
  </dgm:ptLst>
  <dgm:cxnLst>
    <dgm:cxn modelId="{7F8CE006-97CE-478A-A827-BFE34488DA31}" type="presOf" srcId="{3F97E672-5E6B-4749-A0E3-06D02DA0949D}" destId="{4485B09F-F761-43A5-8E95-E27AB60E6A4B}" srcOrd="0" destOrd="0" presId="urn:microsoft.com/office/officeart/2005/8/layout/hierarchy1"/>
    <dgm:cxn modelId="{06C05792-83E2-49C1-804C-F3B57385C0A3}" srcId="{3F97E672-5E6B-4749-A0E3-06D02DA0949D}" destId="{999A139B-EA51-4BDA-B3C0-1CE7C4B1E039}" srcOrd="1" destOrd="0" parTransId="{A5E173B5-B2C8-4C63-B413-7F2A41FCBDD1}" sibTransId="{8F7488B0-638E-45F2-B0A9-BC0A1F0CB7F6}"/>
    <dgm:cxn modelId="{7BA85CB2-1450-437E-A985-D4DB362ACBE0}" type="presOf" srcId="{999A139B-EA51-4BDA-B3C0-1CE7C4B1E039}" destId="{4ED16CBF-EEEB-4FA7-942E-8CDEDAAAC1D9}" srcOrd="0" destOrd="0" presId="urn:microsoft.com/office/officeart/2005/8/layout/hierarchy1"/>
    <dgm:cxn modelId="{8EE4EBC9-EFA6-429C-82CD-AA661B1C4B0B}" type="presOf" srcId="{461BA15C-49E3-454F-AED6-6E17613E9AD2}" destId="{C8CACB72-203E-4296-9946-8DCCF0DF2237}" srcOrd="0" destOrd="0" presId="urn:microsoft.com/office/officeart/2005/8/layout/hierarchy1"/>
    <dgm:cxn modelId="{9EEC8DD0-33B4-483B-8027-52E2F7537A6F}" srcId="{3F97E672-5E6B-4749-A0E3-06D02DA0949D}" destId="{461BA15C-49E3-454F-AED6-6E17613E9AD2}" srcOrd="0" destOrd="0" parTransId="{272E45DF-BBAA-4F8D-B641-76C1ADB761A6}" sibTransId="{CEAC0AFE-C3AC-4DFE-A72E-5DD8DB85BEDC}"/>
    <dgm:cxn modelId="{E725BDE1-DB58-4F22-A06A-3BD1FAEF21F2}" type="presParOf" srcId="{4485B09F-F761-43A5-8E95-E27AB60E6A4B}" destId="{53DD8AB3-062B-43D6-AE02-27EE0A5C07D3}" srcOrd="0" destOrd="0" presId="urn:microsoft.com/office/officeart/2005/8/layout/hierarchy1"/>
    <dgm:cxn modelId="{827C7D7B-EFFB-4437-8F1B-0167D266568F}" type="presParOf" srcId="{53DD8AB3-062B-43D6-AE02-27EE0A5C07D3}" destId="{5B084A1E-7DF1-413E-B4FA-A9FF4E7B2BE4}" srcOrd="0" destOrd="0" presId="urn:microsoft.com/office/officeart/2005/8/layout/hierarchy1"/>
    <dgm:cxn modelId="{277D37D6-0E86-45BB-B2FB-E0D0F2BE5254}" type="presParOf" srcId="{5B084A1E-7DF1-413E-B4FA-A9FF4E7B2BE4}" destId="{090A85DD-C803-491F-9897-A45BC2A380D7}" srcOrd="0" destOrd="0" presId="urn:microsoft.com/office/officeart/2005/8/layout/hierarchy1"/>
    <dgm:cxn modelId="{D265756D-D40C-44AE-8210-8DEEC7AD53BB}" type="presParOf" srcId="{5B084A1E-7DF1-413E-B4FA-A9FF4E7B2BE4}" destId="{C8CACB72-203E-4296-9946-8DCCF0DF2237}" srcOrd="1" destOrd="0" presId="urn:microsoft.com/office/officeart/2005/8/layout/hierarchy1"/>
    <dgm:cxn modelId="{FB29521F-D85E-4CF0-AD22-576D60268A8B}" type="presParOf" srcId="{53DD8AB3-062B-43D6-AE02-27EE0A5C07D3}" destId="{793EC44C-79B8-49A5-BBAE-EC4B61575693}" srcOrd="1" destOrd="0" presId="urn:microsoft.com/office/officeart/2005/8/layout/hierarchy1"/>
    <dgm:cxn modelId="{3BA16291-3CAD-421B-83FB-DAA67D7ADD72}" type="presParOf" srcId="{4485B09F-F761-43A5-8E95-E27AB60E6A4B}" destId="{18A3ECD2-1BDB-4D7A-9D18-35BD6AAD9FDC}" srcOrd="1" destOrd="0" presId="urn:microsoft.com/office/officeart/2005/8/layout/hierarchy1"/>
    <dgm:cxn modelId="{8B16CF55-8324-4375-8A24-13E9E8A51951}" type="presParOf" srcId="{18A3ECD2-1BDB-4D7A-9D18-35BD6AAD9FDC}" destId="{81AFC1BD-445E-44A5-9279-275BD854F365}" srcOrd="0" destOrd="0" presId="urn:microsoft.com/office/officeart/2005/8/layout/hierarchy1"/>
    <dgm:cxn modelId="{99B6BF0A-A568-408A-A048-F8A3711F8DA8}" type="presParOf" srcId="{81AFC1BD-445E-44A5-9279-275BD854F365}" destId="{1C43B68F-4C15-4456-8B5F-6C1C63A0081B}" srcOrd="0" destOrd="0" presId="urn:microsoft.com/office/officeart/2005/8/layout/hierarchy1"/>
    <dgm:cxn modelId="{AD743AFE-8246-48AD-9C2E-DE3F38ED23AC}" type="presParOf" srcId="{81AFC1BD-445E-44A5-9279-275BD854F365}" destId="{4ED16CBF-EEEB-4FA7-942E-8CDEDAAAC1D9}" srcOrd="1" destOrd="0" presId="urn:microsoft.com/office/officeart/2005/8/layout/hierarchy1"/>
    <dgm:cxn modelId="{ACFE5D80-33AC-4FCB-AE47-FD3D8CE7656E}" type="presParOf" srcId="{18A3ECD2-1BDB-4D7A-9D18-35BD6AAD9FDC}" destId="{A044B563-D472-40B1-9D16-0F27D508CB0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3BFB306-2612-4136-89B5-52B55907868E}"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54D30BA3-31E0-49CC-9FCF-61F06A860D3F}">
      <dgm:prSet custT="1"/>
      <dgm:spPr/>
      <dgm:t>
        <a:bodyPr/>
        <a:lstStyle/>
        <a:p>
          <a:pPr>
            <a:lnSpc>
              <a:spcPct val="100000"/>
            </a:lnSpc>
          </a:pPr>
          <a:r>
            <a:rPr lang="en-US" sz="1200" dirty="0"/>
            <a:t>Personnel under this Agreement are to be available a minimum of seven (7) days excluding travel (portal-to-portal) before needing replacement, regardless of the number of assignments.</a:t>
          </a:r>
        </a:p>
      </dgm:t>
    </dgm:pt>
    <dgm:pt modelId="{EE562065-9645-4836-9979-BEAF61D6D02C}" type="parTrans" cxnId="{098A3CC2-D2C2-4BEF-A329-E9DD9E947BC8}">
      <dgm:prSet/>
      <dgm:spPr/>
      <dgm:t>
        <a:bodyPr/>
        <a:lstStyle/>
        <a:p>
          <a:endParaRPr lang="en-US"/>
        </a:p>
      </dgm:t>
    </dgm:pt>
    <dgm:pt modelId="{C24B3DF6-0B03-49ED-A3A4-9DC02BF75BAB}" type="sibTrans" cxnId="{098A3CC2-D2C2-4BEF-A329-E9DD9E947BC8}">
      <dgm:prSet/>
      <dgm:spPr/>
      <dgm:t>
        <a:bodyPr/>
        <a:lstStyle/>
        <a:p>
          <a:endParaRPr lang="en-US"/>
        </a:p>
      </dgm:t>
    </dgm:pt>
    <dgm:pt modelId="{C75DC7A8-B6B7-452D-B14C-BCF3778A36A4}">
      <dgm:prSet custT="1"/>
      <dgm:spPr/>
      <dgm:t>
        <a:bodyPr/>
        <a:lstStyle/>
        <a:p>
          <a:pPr>
            <a:lnSpc>
              <a:spcPct val="100000"/>
            </a:lnSpc>
          </a:pPr>
          <a:r>
            <a:rPr lang="en-US" sz="1200" dirty="0"/>
            <a:t>If both the emergency apparatus and the personnel need replacement, the resources will be released, and a new resource will be ordered.</a:t>
          </a:r>
        </a:p>
      </dgm:t>
    </dgm:pt>
    <dgm:pt modelId="{5B4F655E-D34B-436A-9B8E-DD18CA95726B}" type="parTrans" cxnId="{190AEA09-841E-4C14-BE35-2D6F1E5C0E33}">
      <dgm:prSet/>
      <dgm:spPr/>
      <dgm:t>
        <a:bodyPr/>
        <a:lstStyle/>
        <a:p>
          <a:endParaRPr lang="en-US"/>
        </a:p>
      </dgm:t>
    </dgm:pt>
    <dgm:pt modelId="{5EC21838-B4B7-4019-9FDC-B282C4E26546}" type="sibTrans" cxnId="{190AEA09-841E-4C14-BE35-2D6F1E5C0E33}">
      <dgm:prSet/>
      <dgm:spPr/>
      <dgm:t>
        <a:bodyPr/>
        <a:lstStyle/>
        <a:p>
          <a:endParaRPr lang="en-US"/>
        </a:p>
      </dgm:t>
    </dgm:pt>
    <dgm:pt modelId="{D0F3F684-6848-409D-8BE8-F5337C6E36AF}">
      <dgm:prSet custT="1"/>
      <dgm:spPr/>
      <dgm:t>
        <a:bodyPr/>
        <a:lstStyle/>
        <a:p>
          <a:pPr>
            <a:lnSpc>
              <a:spcPct val="100000"/>
            </a:lnSpc>
          </a:pPr>
          <a:r>
            <a:rPr lang="en-US" sz="1100" dirty="0"/>
            <a:t>An ICS General Message Form-213/Rotation Job Aid Template designed specifically for personnel rotation must be signed by the Incident Commander or MOB Center Manager approving the rotation. The Rotation Job Aid must be uploaded in box 17 of the F-42.</a:t>
          </a:r>
        </a:p>
      </dgm:t>
    </dgm:pt>
    <dgm:pt modelId="{AED9DCA7-D22B-4AAA-952A-F62FD037480B}" type="parTrans" cxnId="{1F695AD9-7DD0-4A20-AA13-9BA8DC8B62CA}">
      <dgm:prSet/>
      <dgm:spPr/>
      <dgm:t>
        <a:bodyPr/>
        <a:lstStyle/>
        <a:p>
          <a:endParaRPr lang="en-US"/>
        </a:p>
      </dgm:t>
    </dgm:pt>
    <dgm:pt modelId="{D1BC13F9-2C9D-42BF-9BAE-1E5F89B01EC6}" type="sibTrans" cxnId="{1F695AD9-7DD0-4A20-AA13-9BA8DC8B62CA}">
      <dgm:prSet/>
      <dgm:spPr/>
      <dgm:t>
        <a:bodyPr/>
        <a:lstStyle/>
        <a:p>
          <a:endParaRPr lang="en-US"/>
        </a:p>
      </dgm:t>
    </dgm:pt>
    <dgm:pt modelId="{EA5C2873-9FEE-4390-BA66-A61640575854}" type="pres">
      <dgm:prSet presAssocID="{B3BFB306-2612-4136-89B5-52B55907868E}" presName="root" presStyleCnt="0">
        <dgm:presLayoutVars>
          <dgm:dir/>
          <dgm:resizeHandles val="exact"/>
        </dgm:presLayoutVars>
      </dgm:prSet>
      <dgm:spPr/>
    </dgm:pt>
    <dgm:pt modelId="{C3E6737F-82B3-452C-8501-3921BDCC2BDB}" type="pres">
      <dgm:prSet presAssocID="{54D30BA3-31E0-49CC-9FCF-61F06A860D3F}" presName="compNode" presStyleCnt="0"/>
      <dgm:spPr/>
    </dgm:pt>
    <dgm:pt modelId="{9EE1F8AA-5794-4EEC-B9ED-F50B8B0A3CE9}" type="pres">
      <dgm:prSet presAssocID="{54D30BA3-31E0-49CC-9FCF-61F06A860D3F}"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Firefighter male with solid fill"/>
        </a:ext>
      </dgm:extLst>
    </dgm:pt>
    <dgm:pt modelId="{ECAACD31-F185-4C07-A2D2-FEA8DBF97052}" type="pres">
      <dgm:prSet presAssocID="{54D30BA3-31E0-49CC-9FCF-61F06A860D3F}" presName="spaceRect" presStyleCnt="0"/>
      <dgm:spPr/>
    </dgm:pt>
    <dgm:pt modelId="{D3C843C5-BF92-4B5E-B8D7-74CE1627DE73}" type="pres">
      <dgm:prSet presAssocID="{54D30BA3-31E0-49CC-9FCF-61F06A860D3F}" presName="textRect" presStyleLbl="revTx" presStyleIdx="0" presStyleCnt="3">
        <dgm:presLayoutVars>
          <dgm:chMax val="1"/>
          <dgm:chPref val="1"/>
        </dgm:presLayoutVars>
      </dgm:prSet>
      <dgm:spPr/>
    </dgm:pt>
    <dgm:pt modelId="{C14115D0-1DFE-4230-9903-FD0F295B2C70}" type="pres">
      <dgm:prSet presAssocID="{C24B3DF6-0B03-49ED-A3A4-9DC02BF75BAB}" presName="sibTrans" presStyleCnt="0"/>
      <dgm:spPr/>
    </dgm:pt>
    <dgm:pt modelId="{73DDFAD7-ABB2-4E9D-89DE-FF5990FBF4ED}" type="pres">
      <dgm:prSet presAssocID="{C75DC7A8-B6B7-452D-B14C-BCF3778A36A4}" presName="compNode" presStyleCnt="0"/>
      <dgm:spPr/>
    </dgm:pt>
    <dgm:pt modelId="{2CBE0989-021F-42E1-B409-C9B65FB29DDA}" type="pres">
      <dgm:prSet presAssocID="{C75DC7A8-B6B7-452D-B14C-BCF3778A36A4}"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Repeat with solid fill"/>
        </a:ext>
      </dgm:extLst>
    </dgm:pt>
    <dgm:pt modelId="{B5D63AA5-B8ED-4100-BDB2-5208F0749BCE}" type="pres">
      <dgm:prSet presAssocID="{C75DC7A8-B6B7-452D-B14C-BCF3778A36A4}" presName="spaceRect" presStyleCnt="0"/>
      <dgm:spPr/>
    </dgm:pt>
    <dgm:pt modelId="{5BB3D247-110B-46D1-985B-C9CD9B4459C3}" type="pres">
      <dgm:prSet presAssocID="{C75DC7A8-B6B7-452D-B14C-BCF3778A36A4}" presName="textRect" presStyleLbl="revTx" presStyleIdx="1" presStyleCnt="3">
        <dgm:presLayoutVars>
          <dgm:chMax val="1"/>
          <dgm:chPref val="1"/>
        </dgm:presLayoutVars>
      </dgm:prSet>
      <dgm:spPr/>
    </dgm:pt>
    <dgm:pt modelId="{FC18E2AA-8136-4893-B8CE-9BC3F7973F28}" type="pres">
      <dgm:prSet presAssocID="{5EC21838-B4B7-4019-9FDC-B282C4E26546}" presName="sibTrans" presStyleCnt="0"/>
      <dgm:spPr/>
    </dgm:pt>
    <dgm:pt modelId="{E8818F5F-B579-45C2-866F-614B92D0517D}" type="pres">
      <dgm:prSet presAssocID="{D0F3F684-6848-409D-8BE8-F5337C6E36AF}" presName="compNode" presStyleCnt="0"/>
      <dgm:spPr/>
    </dgm:pt>
    <dgm:pt modelId="{FF60C7B9-E408-4F15-ACE4-26C960A32E87}" type="pres">
      <dgm:prSet presAssocID="{D0F3F684-6848-409D-8BE8-F5337C6E36AF}"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Document with solid fill"/>
        </a:ext>
      </dgm:extLst>
    </dgm:pt>
    <dgm:pt modelId="{CD5D40E0-D188-4A49-912F-ECDE04E592DD}" type="pres">
      <dgm:prSet presAssocID="{D0F3F684-6848-409D-8BE8-F5337C6E36AF}" presName="spaceRect" presStyleCnt="0"/>
      <dgm:spPr/>
    </dgm:pt>
    <dgm:pt modelId="{CD4F725A-4848-40AD-8C40-205621417A51}" type="pres">
      <dgm:prSet presAssocID="{D0F3F684-6848-409D-8BE8-F5337C6E36AF}" presName="textRect" presStyleLbl="revTx" presStyleIdx="2" presStyleCnt="3">
        <dgm:presLayoutVars>
          <dgm:chMax val="1"/>
          <dgm:chPref val="1"/>
        </dgm:presLayoutVars>
      </dgm:prSet>
      <dgm:spPr/>
    </dgm:pt>
  </dgm:ptLst>
  <dgm:cxnLst>
    <dgm:cxn modelId="{190AEA09-841E-4C14-BE35-2D6F1E5C0E33}" srcId="{B3BFB306-2612-4136-89B5-52B55907868E}" destId="{C75DC7A8-B6B7-452D-B14C-BCF3778A36A4}" srcOrd="1" destOrd="0" parTransId="{5B4F655E-D34B-436A-9B8E-DD18CA95726B}" sibTransId="{5EC21838-B4B7-4019-9FDC-B282C4E26546}"/>
    <dgm:cxn modelId="{A6C9BE16-72F3-45B8-8D7A-3E5F8891C7DB}" type="presOf" srcId="{54D30BA3-31E0-49CC-9FCF-61F06A860D3F}" destId="{D3C843C5-BF92-4B5E-B8D7-74CE1627DE73}" srcOrd="0" destOrd="0" presId="urn:microsoft.com/office/officeart/2018/2/layout/IconLabelList"/>
    <dgm:cxn modelId="{E2BF6951-A6A6-4098-A826-DE4CC53A6FED}" type="presOf" srcId="{C75DC7A8-B6B7-452D-B14C-BCF3778A36A4}" destId="{5BB3D247-110B-46D1-985B-C9CD9B4459C3}" srcOrd="0" destOrd="0" presId="urn:microsoft.com/office/officeart/2018/2/layout/IconLabelList"/>
    <dgm:cxn modelId="{098A3CC2-D2C2-4BEF-A329-E9DD9E947BC8}" srcId="{B3BFB306-2612-4136-89B5-52B55907868E}" destId="{54D30BA3-31E0-49CC-9FCF-61F06A860D3F}" srcOrd="0" destOrd="0" parTransId="{EE562065-9645-4836-9979-BEAF61D6D02C}" sibTransId="{C24B3DF6-0B03-49ED-A3A4-9DC02BF75BAB}"/>
    <dgm:cxn modelId="{7C7A52C4-279B-4438-A688-1C1719D9B28C}" type="presOf" srcId="{D0F3F684-6848-409D-8BE8-F5337C6E36AF}" destId="{CD4F725A-4848-40AD-8C40-205621417A51}" srcOrd="0" destOrd="0" presId="urn:microsoft.com/office/officeart/2018/2/layout/IconLabelList"/>
    <dgm:cxn modelId="{1F695AD9-7DD0-4A20-AA13-9BA8DC8B62CA}" srcId="{B3BFB306-2612-4136-89B5-52B55907868E}" destId="{D0F3F684-6848-409D-8BE8-F5337C6E36AF}" srcOrd="2" destOrd="0" parTransId="{AED9DCA7-D22B-4AAA-952A-F62FD037480B}" sibTransId="{D1BC13F9-2C9D-42BF-9BAE-1E5F89B01EC6}"/>
    <dgm:cxn modelId="{C28912DE-25FF-468D-98B7-1C347D285DA7}" type="presOf" srcId="{B3BFB306-2612-4136-89B5-52B55907868E}" destId="{EA5C2873-9FEE-4390-BA66-A61640575854}" srcOrd="0" destOrd="0" presId="urn:microsoft.com/office/officeart/2018/2/layout/IconLabelList"/>
    <dgm:cxn modelId="{5821EBFD-ACA6-4418-B173-76B3221DEF9C}" type="presParOf" srcId="{EA5C2873-9FEE-4390-BA66-A61640575854}" destId="{C3E6737F-82B3-452C-8501-3921BDCC2BDB}" srcOrd="0" destOrd="0" presId="urn:microsoft.com/office/officeart/2018/2/layout/IconLabelList"/>
    <dgm:cxn modelId="{4756833D-7EDA-459A-8C94-3E103F8AAE6E}" type="presParOf" srcId="{C3E6737F-82B3-452C-8501-3921BDCC2BDB}" destId="{9EE1F8AA-5794-4EEC-B9ED-F50B8B0A3CE9}" srcOrd="0" destOrd="0" presId="urn:microsoft.com/office/officeart/2018/2/layout/IconLabelList"/>
    <dgm:cxn modelId="{DC13BC75-7312-49CE-AAF8-872D48EB96D8}" type="presParOf" srcId="{C3E6737F-82B3-452C-8501-3921BDCC2BDB}" destId="{ECAACD31-F185-4C07-A2D2-FEA8DBF97052}" srcOrd="1" destOrd="0" presId="urn:microsoft.com/office/officeart/2018/2/layout/IconLabelList"/>
    <dgm:cxn modelId="{7F5AB72C-EFC4-45A3-B310-478850F7A5BE}" type="presParOf" srcId="{C3E6737F-82B3-452C-8501-3921BDCC2BDB}" destId="{D3C843C5-BF92-4B5E-B8D7-74CE1627DE73}" srcOrd="2" destOrd="0" presId="urn:microsoft.com/office/officeart/2018/2/layout/IconLabelList"/>
    <dgm:cxn modelId="{9EAFD51A-2C63-4497-8E7F-D7DF3CB6E82D}" type="presParOf" srcId="{EA5C2873-9FEE-4390-BA66-A61640575854}" destId="{C14115D0-1DFE-4230-9903-FD0F295B2C70}" srcOrd="1" destOrd="0" presId="urn:microsoft.com/office/officeart/2018/2/layout/IconLabelList"/>
    <dgm:cxn modelId="{2313780D-DF7E-44A3-B435-2EC4D044A325}" type="presParOf" srcId="{EA5C2873-9FEE-4390-BA66-A61640575854}" destId="{73DDFAD7-ABB2-4E9D-89DE-FF5990FBF4ED}" srcOrd="2" destOrd="0" presId="urn:microsoft.com/office/officeart/2018/2/layout/IconLabelList"/>
    <dgm:cxn modelId="{A5877160-FE99-4CC3-8595-2A9AAB502E91}" type="presParOf" srcId="{73DDFAD7-ABB2-4E9D-89DE-FF5990FBF4ED}" destId="{2CBE0989-021F-42E1-B409-C9B65FB29DDA}" srcOrd="0" destOrd="0" presId="urn:microsoft.com/office/officeart/2018/2/layout/IconLabelList"/>
    <dgm:cxn modelId="{B31FF8CA-25F5-42FD-A55C-053A9981A57F}" type="presParOf" srcId="{73DDFAD7-ABB2-4E9D-89DE-FF5990FBF4ED}" destId="{B5D63AA5-B8ED-4100-BDB2-5208F0749BCE}" srcOrd="1" destOrd="0" presId="urn:microsoft.com/office/officeart/2018/2/layout/IconLabelList"/>
    <dgm:cxn modelId="{AAB20301-4ACE-47A9-B290-65300331341C}" type="presParOf" srcId="{73DDFAD7-ABB2-4E9D-89DE-FF5990FBF4ED}" destId="{5BB3D247-110B-46D1-985B-C9CD9B4459C3}" srcOrd="2" destOrd="0" presId="urn:microsoft.com/office/officeart/2018/2/layout/IconLabelList"/>
    <dgm:cxn modelId="{7C099191-1C88-4B1B-8A4C-E9DEC0B5926F}" type="presParOf" srcId="{EA5C2873-9FEE-4390-BA66-A61640575854}" destId="{FC18E2AA-8136-4893-B8CE-9BC3F7973F28}" srcOrd="3" destOrd="0" presId="urn:microsoft.com/office/officeart/2018/2/layout/IconLabelList"/>
    <dgm:cxn modelId="{E720E3F4-7D9B-4EFA-93BB-2903F8C58C4C}" type="presParOf" srcId="{EA5C2873-9FEE-4390-BA66-A61640575854}" destId="{E8818F5F-B579-45C2-866F-614B92D0517D}" srcOrd="4" destOrd="0" presId="urn:microsoft.com/office/officeart/2018/2/layout/IconLabelList"/>
    <dgm:cxn modelId="{FC28722E-9B83-4FA9-A9F9-9DBDF5C75C70}" type="presParOf" srcId="{E8818F5F-B579-45C2-866F-614B92D0517D}" destId="{FF60C7B9-E408-4F15-ACE4-26C960A32E87}" srcOrd="0" destOrd="0" presId="urn:microsoft.com/office/officeart/2018/2/layout/IconLabelList"/>
    <dgm:cxn modelId="{9BDE23E4-1DE1-42DE-ADD1-C9B3A04C9A4B}" type="presParOf" srcId="{E8818F5F-B579-45C2-866F-614B92D0517D}" destId="{CD5D40E0-D188-4A49-912F-ECDE04E592DD}" srcOrd="1" destOrd="0" presId="urn:microsoft.com/office/officeart/2018/2/layout/IconLabelList"/>
    <dgm:cxn modelId="{A88BDF12-82E4-4677-A0DD-49394BB0B898}" type="presParOf" srcId="{E8818F5F-B579-45C2-866F-614B92D0517D}" destId="{CD4F725A-4848-40AD-8C40-205621417A51}"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E102905-88F8-4B85-96F7-8BC64B05887C}"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D3336B13-FE78-4037-AAD6-C0F480AD9958}">
      <dgm:prSet custT="1"/>
      <dgm:spPr/>
      <dgm:t>
        <a:bodyPr/>
        <a:lstStyle/>
        <a:p>
          <a:pPr>
            <a:lnSpc>
              <a:spcPct val="100000"/>
            </a:lnSpc>
          </a:pPr>
          <a:r>
            <a:rPr lang="en-US" sz="1400" dirty="0"/>
            <a:t>It shall be the responsibility of the agency sending mutual aid resources to ensure that those resources have adequate communication capabilities.</a:t>
          </a:r>
        </a:p>
      </dgm:t>
    </dgm:pt>
    <dgm:pt modelId="{1A93CEAE-C2F6-45A6-93DF-2109A00A3DB1}" type="parTrans" cxnId="{B5283D2A-86AB-4FB0-926F-6B00932047FD}">
      <dgm:prSet/>
      <dgm:spPr/>
      <dgm:t>
        <a:bodyPr/>
        <a:lstStyle/>
        <a:p>
          <a:endParaRPr lang="en-US"/>
        </a:p>
      </dgm:t>
    </dgm:pt>
    <dgm:pt modelId="{B40ED09A-89D9-466C-8DFC-395DD905D781}" type="sibTrans" cxnId="{B5283D2A-86AB-4FB0-926F-6B00932047FD}">
      <dgm:prSet/>
      <dgm:spPr/>
      <dgm:t>
        <a:bodyPr/>
        <a:lstStyle/>
        <a:p>
          <a:endParaRPr lang="en-US"/>
        </a:p>
      </dgm:t>
    </dgm:pt>
    <dgm:pt modelId="{C8097121-FADE-4DCF-98CB-03CBF4026259}">
      <dgm:prSet/>
      <dgm:spPr/>
      <dgm:t>
        <a:bodyPr/>
        <a:lstStyle/>
        <a:p>
          <a:pPr>
            <a:lnSpc>
              <a:spcPct val="100000"/>
            </a:lnSpc>
          </a:pPr>
          <a:r>
            <a:rPr lang="en-US" dirty="0"/>
            <a:t>Effective January 1, 2024, radios will be required to have a minimum capacity of 400 channels with a recommended minimum of 500 channels.</a:t>
          </a:r>
        </a:p>
      </dgm:t>
    </dgm:pt>
    <dgm:pt modelId="{FE321E6C-BADF-464B-8DC4-0BC51C13B9CC}" type="parTrans" cxnId="{5A6BDBCC-8E61-445A-A6C5-CB9511B02556}">
      <dgm:prSet/>
      <dgm:spPr/>
      <dgm:t>
        <a:bodyPr/>
        <a:lstStyle/>
        <a:p>
          <a:endParaRPr lang="en-US"/>
        </a:p>
      </dgm:t>
    </dgm:pt>
    <dgm:pt modelId="{F99B2163-44A7-4F69-9D7F-E2F414D27BC0}" type="sibTrans" cxnId="{5A6BDBCC-8E61-445A-A6C5-CB9511B02556}">
      <dgm:prSet/>
      <dgm:spPr/>
      <dgm:t>
        <a:bodyPr/>
        <a:lstStyle/>
        <a:p>
          <a:endParaRPr lang="en-US"/>
        </a:p>
      </dgm:t>
    </dgm:pt>
    <dgm:pt modelId="{0D2A3E4A-657B-484E-90C4-DED58E822297}">
      <dgm:prSet/>
      <dgm:spPr/>
      <dgm:t>
        <a:bodyPr/>
        <a:lstStyle/>
        <a:p>
          <a:pPr>
            <a:lnSpc>
              <a:spcPct val="100000"/>
            </a:lnSpc>
          </a:pPr>
          <a:r>
            <a:rPr lang="en-US" dirty="0"/>
            <a:t>Agencies should provide a minimum of 4 hours of annual basic radio training for Division Supervisors, Strike Team Leaders, and single resource leader positions.</a:t>
          </a:r>
        </a:p>
      </dgm:t>
    </dgm:pt>
    <dgm:pt modelId="{E2195AD8-5D87-4BF2-A8E9-4ECA594F93EB}" type="parTrans" cxnId="{8691CBA1-B3E4-4E54-AFDF-5D4F9DC7598B}">
      <dgm:prSet/>
      <dgm:spPr/>
      <dgm:t>
        <a:bodyPr/>
        <a:lstStyle/>
        <a:p>
          <a:endParaRPr lang="en-US"/>
        </a:p>
      </dgm:t>
    </dgm:pt>
    <dgm:pt modelId="{53AA2912-5C9B-485D-BD07-FF1202E52810}" type="sibTrans" cxnId="{8691CBA1-B3E4-4E54-AFDF-5D4F9DC7598B}">
      <dgm:prSet/>
      <dgm:spPr/>
      <dgm:t>
        <a:bodyPr/>
        <a:lstStyle/>
        <a:p>
          <a:endParaRPr lang="en-US"/>
        </a:p>
      </dgm:t>
    </dgm:pt>
    <dgm:pt modelId="{6B16C1AD-10EF-4B98-A373-37E27B6F9204}" type="pres">
      <dgm:prSet presAssocID="{0E102905-88F8-4B85-96F7-8BC64B05887C}" presName="root" presStyleCnt="0">
        <dgm:presLayoutVars>
          <dgm:dir/>
          <dgm:resizeHandles val="exact"/>
        </dgm:presLayoutVars>
      </dgm:prSet>
      <dgm:spPr/>
    </dgm:pt>
    <dgm:pt modelId="{3D6A7E5A-3BC5-409D-B7CE-E1038E4050C8}" type="pres">
      <dgm:prSet presAssocID="{D3336B13-FE78-4037-AAD6-C0F480AD9958}" presName="compNode" presStyleCnt="0"/>
      <dgm:spPr/>
    </dgm:pt>
    <dgm:pt modelId="{4DF9DF7C-F337-4294-A97D-F23F6935DA4B}" type="pres">
      <dgm:prSet presAssocID="{D3336B13-FE78-4037-AAD6-C0F480AD995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ser Network"/>
        </a:ext>
      </dgm:extLst>
    </dgm:pt>
    <dgm:pt modelId="{8DA35C8A-B840-420B-8168-12CB87216327}" type="pres">
      <dgm:prSet presAssocID="{D3336B13-FE78-4037-AAD6-C0F480AD9958}" presName="spaceRect" presStyleCnt="0"/>
      <dgm:spPr/>
    </dgm:pt>
    <dgm:pt modelId="{E566C667-F9C4-4015-AD76-EA775DBF3246}" type="pres">
      <dgm:prSet presAssocID="{D3336B13-FE78-4037-AAD6-C0F480AD9958}" presName="textRect" presStyleLbl="revTx" presStyleIdx="0" presStyleCnt="3">
        <dgm:presLayoutVars>
          <dgm:chMax val="1"/>
          <dgm:chPref val="1"/>
        </dgm:presLayoutVars>
      </dgm:prSet>
      <dgm:spPr/>
    </dgm:pt>
    <dgm:pt modelId="{A8DC95EF-A08F-42EA-A681-2DCDF25A07F6}" type="pres">
      <dgm:prSet presAssocID="{B40ED09A-89D9-466C-8DFC-395DD905D781}" presName="sibTrans" presStyleCnt="0"/>
      <dgm:spPr/>
    </dgm:pt>
    <dgm:pt modelId="{8EC2F850-9E4A-4F02-B2EB-4FB712BF6255}" type="pres">
      <dgm:prSet presAssocID="{C8097121-FADE-4DCF-98CB-03CBF4026259}" presName="compNode" presStyleCnt="0"/>
      <dgm:spPr/>
    </dgm:pt>
    <dgm:pt modelId="{50664BF1-FDA2-4243-8B0F-06E4BC45AC29}" type="pres">
      <dgm:prSet presAssocID="{C8097121-FADE-4DCF-98CB-03CBF402625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Radio"/>
        </a:ext>
      </dgm:extLst>
    </dgm:pt>
    <dgm:pt modelId="{07BC09CE-447F-4E4A-8815-2919555DD720}" type="pres">
      <dgm:prSet presAssocID="{C8097121-FADE-4DCF-98CB-03CBF4026259}" presName="spaceRect" presStyleCnt="0"/>
      <dgm:spPr/>
    </dgm:pt>
    <dgm:pt modelId="{7128B63F-CD72-4B27-B4F8-C469E36BBD17}" type="pres">
      <dgm:prSet presAssocID="{C8097121-FADE-4DCF-98CB-03CBF4026259}" presName="textRect" presStyleLbl="revTx" presStyleIdx="1" presStyleCnt="3">
        <dgm:presLayoutVars>
          <dgm:chMax val="1"/>
          <dgm:chPref val="1"/>
        </dgm:presLayoutVars>
      </dgm:prSet>
      <dgm:spPr/>
    </dgm:pt>
    <dgm:pt modelId="{04AFC91C-DFB4-48CA-A5F8-3ECA8012A8BC}" type="pres">
      <dgm:prSet presAssocID="{F99B2163-44A7-4F69-9D7F-E2F414D27BC0}" presName="sibTrans" presStyleCnt="0"/>
      <dgm:spPr/>
    </dgm:pt>
    <dgm:pt modelId="{15F7C423-580F-49CC-8285-AF2F4D623118}" type="pres">
      <dgm:prSet presAssocID="{0D2A3E4A-657B-484E-90C4-DED58E822297}" presName="compNode" presStyleCnt="0"/>
      <dgm:spPr/>
    </dgm:pt>
    <dgm:pt modelId="{76D86906-599B-4789-9472-A5F7723BC982}" type="pres">
      <dgm:prSet presAssocID="{0D2A3E4A-657B-484E-90C4-DED58E822297}"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lassroom with solid fill"/>
        </a:ext>
      </dgm:extLst>
    </dgm:pt>
    <dgm:pt modelId="{6F0A6A37-B665-4662-B520-82C884941BC2}" type="pres">
      <dgm:prSet presAssocID="{0D2A3E4A-657B-484E-90C4-DED58E822297}" presName="spaceRect" presStyleCnt="0"/>
      <dgm:spPr/>
    </dgm:pt>
    <dgm:pt modelId="{26802CBC-67C4-4B18-8FC4-49828D65C347}" type="pres">
      <dgm:prSet presAssocID="{0D2A3E4A-657B-484E-90C4-DED58E822297}" presName="textRect" presStyleLbl="revTx" presStyleIdx="2" presStyleCnt="3">
        <dgm:presLayoutVars>
          <dgm:chMax val="1"/>
          <dgm:chPref val="1"/>
        </dgm:presLayoutVars>
      </dgm:prSet>
      <dgm:spPr/>
    </dgm:pt>
  </dgm:ptLst>
  <dgm:cxnLst>
    <dgm:cxn modelId="{B5283D2A-86AB-4FB0-926F-6B00932047FD}" srcId="{0E102905-88F8-4B85-96F7-8BC64B05887C}" destId="{D3336B13-FE78-4037-AAD6-C0F480AD9958}" srcOrd="0" destOrd="0" parTransId="{1A93CEAE-C2F6-45A6-93DF-2109A00A3DB1}" sibTransId="{B40ED09A-89D9-466C-8DFC-395DD905D781}"/>
    <dgm:cxn modelId="{67D04D35-771B-4B1D-A242-A9E6188307AB}" type="presOf" srcId="{0E102905-88F8-4B85-96F7-8BC64B05887C}" destId="{6B16C1AD-10EF-4B98-A373-37E27B6F9204}" srcOrd="0" destOrd="0" presId="urn:microsoft.com/office/officeart/2018/2/layout/IconLabelList"/>
    <dgm:cxn modelId="{32184D3F-73A5-43E3-9C96-BAF79CB364AA}" type="presOf" srcId="{D3336B13-FE78-4037-AAD6-C0F480AD9958}" destId="{E566C667-F9C4-4015-AD76-EA775DBF3246}" srcOrd="0" destOrd="0" presId="urn:microsoft.com/office/officeart/2018/2/layout/IconLabelList"/>
    <dgm:cxn modelId="{1A22E15E-ED23-4CA5-A291-470344C1B79A}" type="presOf" srcId="{0D2A3E4A-657B-484E-90C4-DED58E822297}" destId="{26802CBC-67C4-4B18-8FC4-49828D65C347}" srcOrd="0" destOrd="0" presId="urn:microsoft.com/office/officeart/2018/2/layout/IconLabelList"/>
    <dgm:cxn modelId="{4327E781-5F51-4464-A130-9D77A08632AE}" type="presOf" srcId="{C8097121-FADE-4DCF-98CB-03CBF4026259}" destId="{7128B63F-CD72-4B27-B4F8-C469E36BBD17}" srcOrd="0" destOrd="0" presId="urn:microsoft.com/office/officeart/2018/2/layout/IconLabelList"/>
    <dgm:cxn modelId="{8691CBA1-B3E4-4E54-AFDF-5D4F9DC7598B}" srcId="{0E102905-88F8-4B85-96F7-8BC64B05887C}" destId="{0D2A3E4A-657B-484E-90C4-DED58E822297}" srcOrd="2" destOrd="0" parTransId="{E2195AD8-5D87-4BF2-A8E9-4ECA594F93EB}" sibTransId="{53AA2912-5C9B-485D-BD07-FF1202E52810}"/>
    <dgm:cxn modelId="{5A6BDBCC-8E61-445A-A6C5-CB9511B02556}" srcId="{0E102905-88F8-4B85-96F7-8BC64B05887C}" destId="{C8097121-FADE-4DCF-98CB-03CBF4026259}" srcOrd="1" destOrd="0" parTransId="{FE321E6C-BADF-464B-8DC4-0BC51C13B9CC}" sibTransId="{F99B2163-44A7-4F69-9D7F-E2F414D27BC0}"/>
    <dgm:cxn modelId="{7E7FA021-E6C7-4E04-A93D-B41ED1E92D03}" type="presParOf" srcId="{6B16C1AD-10EF-4B98-A373-37E27B6F9204}" destId="{3D6A7E5A-3BC5-409D-B7CE-E1038E4050C8}" srcOrd="0" destOrd="0" presId="urn:microsoft.com/office/officeart/2018/2/layout/IconLabelList"/>
    <dgm:cxn modelId="{70F0693D-75A5-4B3C-8CAC-AC46D6B1A9DE}" type="presParOf" srcId="{3D6A7E5A-3BC5-409D-B7CE-E1038E4050C8}" destId="{4DF9DF7C-F337-4294-A97D-F23F6935DA4B}" srcOrd="0" destOrd="0" presId="urn:microsoft.com/office/officeart/2018/2/layout/IconLabelList"/>
    <dgm:cxn modelId="{FA5303DB-D76C-42C7-8C4F-07D734A35ADF}" type="presParOf" srcId="{3D6A7E5A-3BC5-409D-B7CE-E1038E4050C8}" destId="{8DA35C8A-B840-420B-8168-12CB87216327}" srcOrd="1" destOrd="0" presId="urn:microsoft.com/office/officeart/2018/2/layout/IconLabelList"/>
    <dgm:cxn modelId="{4AB9CDC0-CB6B-4DA0-9EE5-72416E2EE7ED}" type="presParOf" srcId="{3D6A7E5A-3BC5-409D-B7CE-E1038E4050C8}" destId="{E566C667-F9C4-4015-AD76-EA775DBF3246}" srcOrd="2" destOrd="0" presId="urn:microsoft.com/office/officeart/2018/2/layout/IconLabelList"/>
    <dgm:cxn modelId="{C3A1FFFA-BFC3-4CF3-8313-CA3587E59D98}" type="presParOf" srcId="{6B16C1AD-10EF-4B98-A373-37E27B6F9204}" destId="{A8DC95EF-A08F-42EA-A681-2DCDF25A07F6}" srcOrd="1" destOrd="0" presId="urn:microsoft.com/office/officeart/2018/2/layout/IconLabelList"/>
    <dgm:cxn modelId="{9C1268CA-0BA2-4268-835E-F2A0034C57F8}" type="presParOf" srcId="{6B16C1AD-10EF-4B98-A373-37E27B6F9204}" destId="{8EC2F850-9E4A-4F02-B2EB-4FB712BF6255}" srcOrd="2" destOrd="0" presId="urn:microsoft.com/office/officeart/2018/2/layout/IconLabelList"/>
    <dgm:cxn modelId="{856A8E09-6D7C-4483-A04B-90DC16F25FC7}" type="presParOf" srcId="{8EC2F850-9E4A-4F02-B2EB-4FB712BF6255}" destId="{50664BF1-FDA2-4243-8B0F-06E4BC45AC29}" srcOrd="0" destOrd="0" presId="urn:microsoft.com/office/officeart/2018/2/layout/IconLabelList"/>
    <dgm:cxn modelId="{C3917B89-7618-412F-985D-818675C7688A}" type="presParOf" srcId="{8EC2F850-9E4A-4F02-B2EB-4FB712BF6255}" destId="{07BC09CE-447F-4E4A-8815-2919555DD720}" srcOrd="1" destOrd="0" presId="urn:microsoft.com/office/officeart/2018/2/layout/IconLabelList"/>
    <dgm:cxn modelId="{26741490-7C5E-4F74-AB26-324E5097A087}" type="presParOf" srcId="{8EC2F850-9E4A-4F02-B2EB-4FB712BF6255}" destId="{7128B63F-CD72-4B27-B4F8-C469E36BBD17}" srcOrd="2" destOrd="0" presId="urn:microsoft.com/office/officeart/2018/2/layout/IconLabelList"/>
    <dgm:cxn modelId="{D49AFF61-F4B6-4B84-A3E0-B557549979F4}" type="presParOf" srcId="{6B16C1AD-10EF-4B98-A373-37E27B6F9204}" destId="{04AFC91C-DFB4-48CA-A5F8-3ECA8012A8BC}" srcOrd="3" destOrd="0" presId="urn:microsoft.com/office/officeart/2018/2/layout/IconLabelList"/>
    <dgm:cxn modelId="{1340A40C-9967-45DA-B1EA-E00142B2DBD2}" type="presParOf" srcId="{6B16C1AD-10EF-4B98-A373-37E27B6F9204}" destId="{15F7C423-580F-49CC-8285-AF2F4D623118}" srcOrd="4" destOrd="0" presId="urn:microsoft.com/office/officeart/2018/2/layout/IconLabelList"/>
    <dgm:cxn modelId="{BCD0B00E-0542-4455-B34D-62C6767D687F}" type="presParOf" srcId="{15F7C423-580F-49CC-8285-AF2F4D623118}" destId="{76D86906-599B-4789-9472-A5F7723BC982}" srcOrd="0" destOrd="0" presId="urn:microsoft.com/office/officeart/2018/2/layout/IconLabelList"/>
    <dgm:cxn modelId="{911D7C5A-727A-44FF-9325-30E811B9D8A6}" type="presParOf" srcId="{15F7C423-580F-49CC-8285-AF2F4D623118}" destId="{6F0A6A37-B665-4662-B520-82C884941BC2}" srcOrd="1" destOrd="0" presId="urn:microsoft.com/office/officeart/2018/2/layout/IconLabelList"/>
    <dgm:cxn modelId="{2F43BB4B-B5E1-4BB4-B15C-38A78B98D006}" type="presParOf" srcId="{15F7C423-580F-49CC-8285-AF2F4D623118}" destId="{26802CBC-67C4-4B18-8FC4-49828D65C347}"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00C7770-5C4A-4BCB-81A7-48407AFAD2B4}"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276D4AB1-D8E4-461B-A696-7FAF5CA659D5}">
      <dgm:prSet custT="1"/>
      <dgm:spPr/>
      <dgm:t>
        <a:bodyPr/>
        <a:lstStyle/>
        <a:p>
          <a:pPr>
            <a:lnSpc>
              <a:spcPct val="100000"/>
            </a:lnSpc>
          </a:pPr>
          <a:r>
            <a:rPr lang="en-US" sz="1600" dirty="0"/>
            <a:t>Cal OES and the Federal Fire Agencies will use the CFAA to order the appropriate aviation resources.</a:t>
          </a:r>
        </a:p>
      </dgm:t>
    </dgm:pt>
    <dgm:pt modelId="{52F28800-519B-48BC-B4F7-327DE6FFD079}" type="parTrans" cxnId="{C29D7ED6-308B-4480-99B4-8F224CE6B95E}">
      <dgm:prSet/>
      <dgm:spPr/>
      <dgm:t>
        <a:bodyPr/>
        <a:lstStyle/>
        <a:p>
          <a:endParaRPr lang="en-US"/>
        </a:p>
      </dgm:t>
    </dgm:pt>
    <dgm:pt modelId="{8A446B4C-3B79-41B8-A476-B203BC61EBCF}" type="sibTrans" cxnId="{C29D7ED6-308B-4480-99B4-8F224CE6B95E}">
      <dgm:prSet/>
      <dgm:spPr/>
      <dgm:t>
        <a:bodyPr/>
        <a:lstStyle/>
        <a:p>
          <a:endParaRPr lang="en-US"/>
        </a:p>
      </dgm:t>
    </dgm:pt>
    <dgm:pt modelId="{87AD16B9-7C9A-4830-8172-47245BB15FEA}">
      <dgm:prSet custT="1"/>
      <dgm:spPr/>
      <dgm:t>
        <a:bodyPr/>
        <a:lstStyle/>
        <a:p>
          <a:pPr>
            <a:lnSpc>
              <a:spcPct val="100000"/>
            </a:lnSpc>
          </a:pPr>
          <a:r>
            <a:rPr lang="en-US" sz="1600" dirty="0"/>
            <a:t>CAL FIRE will not use the CFAA to access aircraft.</a:t>
          </a:r>
        </a:p>
      </dgm:t>
    </dgm:pt>
    <dgm:pt modelId="{FF31CACE-9F6C-4885-9F8E-064CACDDF09C}" type="parTrans" cxnId="{42CFC296-E1E4-4410-892C-C0CAF8A72084}">
      <dgm:prSet/>
      <dgm:spPr/>
      <dgm:t>
        <a:bodyPr/>
        <a:lstStyle/>
        <a:p>
          <a:endParaRPr lang="en-US"/>
        </a:p>
      </dgm:t>
    </dgm:pt>
    <dgm:pt modelId="{8EC811B6-7693-429C-A980-4B90C5D0FFEB}" type="sibTrans" cxnId="{42CFC296-E1E4-4410-892C-C0CAF8A72084}">
      <dgm:prSet/>
      <dgm:spPr/>
      <dgm:t>
        <a:bodyPr/>
        <a:lstStyle/>
        <a:p>
          <a:endParaRPr lang="en-US"/>
        </a:p>
      </dgm:t>
    </dgm:pt>
    <dgm:pt modelId="{43FEF5FB-4F7D-42E2-93EA-D68A82829F1D}">
      <dgm:prSet custT="1"/>
      <dgm:spPr/>
      <dgm:t>
        <a:bodyPr/>
        <a:lstStyle/>
        <a:p>
          <a:pPr>
            <a:lnSpc>
              <a:spcPct val="100000"/>
            </a:lnSpc>
          </a:pPr>
          <a:r>
            <a:rPr lang="en-US" sz="1600" dirty="0"/>
            <a:t>There is no free period for the reimbursement of aviation resources, and they will be paid from the time of dispatch.</a:t>
          </a:r>
        </a:p>
      </dgm:t>
    </dgm:pt>
    <dgm:pt modelId="{C1B63703-A234-4442-A7FB-5807994BBF34}" type="parTrans" cxnId="{92E7920B-BD9B-4704-A2CA-0A677678F9FC}">
      <dgm:prSet/>
      <dgm:spPr/>
      <dgm:t>
        <a:bodyPr/>
        <a:lstStyle/>
        <a:p>
          <a:endParaRPr lang="en-US"/>
        </a:p>
      </dgm:t>
    </dgm:pt>
    <dgm:pt modelId="{65E68C78-AB59-45F4-BC41-4ED391AB5D34}" type="sibTrans" cxnId="{92E7920B-BD9B-4704-A2CA-0A677678F9FC}">
      <dgm:prSet/>
      <dgm:spPr/>
      <dgm:t>
        <a:bodyPr/>
        <a:lstStyle/>
        <a:p>
          <a:endParaRPr lang="en-US"/>
        </a:p>
      </dgm:t>
    </dgm:pt>
    <dgm:pt modelId="{71D74098-E62F-4341-878F-2F4743F44EEC}" type="pres">
      <dgm:prSet presAssocID="{100C7770-5C4A-4BCB-81A7-48407AFAD2B4}" presName="root" presStyleCnt="0">
        <dgm:presLayoutVars>
          <dgm:dir/>
          <dgm:resizeHandles val="exact"/>
        </dgm:presLayoutVars>
      </dgm:prSet>
      <dgm:spPr/>
    </dgm:pt>
    <dgm:pt modelId="{8CFFE0B9-CF3D-4D9D-8BCB-33829D6A2537}" type="pres">
      <dgm:prSet presAssocID="{276D4AB1-D8E4-461B-A696-7FAF5CA659D5}" presName="compNode" presStyleCnt="0"/>
      <dgm:spPr/>
    </dgm:pt>
    <dgm:pt modelId="{EF283716-1BAE-4828-BAE5-3EC1CDCB7D00}" type="pres">
      <dgm:prSet presAssocID="{276D4AB1-D8E4-461B-A696-7FAF5CA659D5}"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elicopter with solid fill"/>
        </a:ext>
      </dgm:extLst>
    </dgm:pt>
    <dgm:pt modelId="{9250A18F-FFFC-4C4E-AD32-CC7E65CE7436}" type="pres">
      <dgm:prSet presAssocID="{276D4AB1-D8E4-461B-A696-7FAF5CA659D5}" presName="spaceRect" presStyleCnt="0"/>
      <dgm:spPr/>
    </dgm:pt>
    <dgm:pt modelId="{96370B3A-893E-4C01-9E2E-063657107835}" type="pres">
      <dgm:prSet presAssocID="{276D4AB1-D8E4-461B-A696-7FAF5CA659D5}" presName="textRect" presStyleLbl="revTx" presStyleIdx="0" presStyleCnt="3">
        <dgm:presLayoutVars>
          <dgm:chMax val="1"/>
          <dgm:chPref val="1"/>
        </dgm:presLayoutVars>
      </dgm:prSet>
      <dgm:spPr/>
    </dgm:pt>
    <dgm:pt modelId="{291DFDFD-C29D-4232-9E30-023ACA6C51F9}" type="pres">
      <dgm:prSet presAssocID="{8A446B4C-3B79-41B8-A476-B203BC61EBCF}" presName="sibTrans" presStyleCnt="0"/>
      <dgm:spPr/>
    </dgm:pt>
    <dgm:pt modelId="{95079D98-C4A3-4D9D-B096-3B2C6A244047}" type="pres">
      <dgm:prSet presAssocID="{87AD16B9-7C9A-4830-8172-47245BB15FEA}" presName="compNode" presStyleCnt="0"/>
      <dgm:spPr/>
    </dgm:pt>
    <dgm:pt modelId="{558B2C30-FF9F-4B38-A3DF-1078EF93D5A8}" type="pres">
      <dgm:prSet presAssocID="{87AD16B9-7C9A-4830-8172-47245BB15FEA}"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No sign with solid fill"/>
        </a:ext>
      </dgm:extLst>
    </dgm:pt>
    <dgm:pt modelId="{6002C3CE-9DFB-4A54-9841-788CA113E1CD}" type="pres">
      <dgm:prSet presAssocID="{87AD16B9-7C9A-4830-8172-47245BB15FEA}" presName="spaceRect" presStyleCnt="0"/>
      <dgm:spPr/>
    </dgm:pt>
    <dgm:pt modelId="{F4D2B166-A08D-4882-A2B5-5D2FA17303DF}" type="pres">
      <dgm:prSet presAssocID="{87AD16B9-7C9A-4830-8172-47245BB15FEA}" presName="textRect" presStyleLbl="revTx" presStyleIdx="1" presStyleCnt="3">
        <dgm:presLayoutVars>
          <dgm:chMax val="1"/>
          <dgm:chPref val="1"/>
        </dgm:presLayoutVars>
      </dgm:prSet>
      <dgm:spPr/>
    </dgm:pt>
    <dgm:pt modelId="{D6EBD29C-B73E-45A0-A633-EDFBB259F106}" type="pres">
      <dgm:prSet presAssocID="{8EC811B6-7693-429C-A980-4B90C5D0FFEB}" presName="sibTrans" presStyleCnt="0"/>
      <dgm:spPr/>
    </dgm:pt>
    <dgm:pt modelId="{3AC468DC-B61F-4E19-AD29-92ABFD15293D}" type="pres">
      <dgm:prSet presAssocID="{43FEF5FB-4F7D-42E2-93EA-D68A82829F1D}" presName="compNode" presStyleCnt="0"/>
      <dgm:spPr/>
    </dgm:pt>
    <dgm:pt modelId="{E348BE66-2817-42C7-85BC-9D2F33336DEC}" type="pres">
      <dgm:prSet presAssocID="{43FEF5FB-4F7D-42E2-93EA-D68A82829F1D}"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Stopwatch with solid fill"/>
        </a:ext>
      </dgm:extLst>
    </dgm:pt>
    <dgm:pt modelId="{1A5BEBDF-0867-4718-A5D2-E56A5EF349BE}" type="pres">
      <dgm:prSet presAssocID="{43FEF5FB-4F7D-42E2-93EA-D68A82829F1D}" presName="spaceRect" presStyleCnt="0"/>
      <dgm:spPr/>
    </dgm:pt>
    <dgm:pt modelId="{8BB0A00D-22B5-43F5-A3F3-E9D524AC6B4A}" type="pres">
      <dgm:prSet presAssocID="{43FEF5FB-4F7D-42E2-93EA-D68A82829F1D}" presName="textRect" presStyleLbl="revTx" presStyleIdx="2" presStyleCnt="3">
        <dgm:presLayoutVars>
          <dgm:chMax val="1"/>
          <dgm:chPref val="1"/>
        </dgm:presLayoutVars>
      </dgm:prSet>
      <dgm:spPr/>
    </dgm:pt>
  </dgm:ptLst>
  <dgm:cxnLst>
    <dgm:cxn modelId="{92E7920B-BD9B-4704-A2CA-0A677678F9FC}" srcId="{100C7770-5C4A-4BCB-81A7-48407AFAD2B4}" destId="{43FEF5FB-4F7D-42E2-93EA-D68A82829F1D}" srcOrd="2" destOrd="0" parTransId="{C1B63703-A234-4442-A7FB-5807994BBF34}" sibTransId="{65E68C78-AB59-45F4-BC41-4ED391AB5D34}"/>
    <dgm:cxn modelId="{EE6F100D-4690-4723-9E57-713C223DFD38}" type="presOf" srcId="{100C7770-5C4A-4BCB-81A7-48407AFAD2B4}" destId="{71D74098-E62F-4341-878F-2F4743F44EEC}" srcOrd="0" destOrd="0" presId="urn:microsoft.com/office/officeart/2018/2/layout/IconLabelList"/>
    <dgm:cxn modelId="{61F3352F-8E08-4DE9-9C71-7BAA27A45ED8}" type="presOf" srcId="{87AD16B9-7C9A-4830-8172-47245BB15FEA}" destId="{F4D2B166-A08D-4882-A2B5-5D2FA17303DF}" srcOrd="0" destOrd="0" presId="urn:microsoft.com/office/officeart/2018/2/layout/IconLabelList"/>
    <dgm:cxn modelId="{1A189E46-8022-4F1E-82C9-B323B25DC552}" type="presOf" srcId="{276D4AB1-D8E4-461B-A696-7FAF5CA659D5}" destId="{96370B3A-893E-4C01-9E2E-063657107835}" srcOrd="0" destOrd="0" presId="urn:microsoft.com/office/officeart/2018/2/layout/IconLabelList"/>
    <dgm:cxn modelId="{310FEE66-4038-4902-9273-4C43B47D1945}" type="presOf" srcId="{43FEF5FB-4F7D-42E2-93EA-D68A82829F1D}" destId="{8BB0A00D-22B5-43F5-A3F3-E9D524AC6B4A}" srcOrd="0" destOrd="0" presId="urn:microsoft.com/office/officeart/2018/2/layout/IconLabelList"/>
    <dgm:cxn modelId="{42CFC296-E1E4-4410-892C-C0CAF8A72084}" srcId="{100C7770-5C4A-4BCB-81A7-48407AFAD2B4}" destId="{87AD16B9-7C9A-4830-8172-47245BB15FEA}" srcOrd="1" destOrd="0" parTransId="{FF31CACE-9F6C-4885-9F8E-064CACDDF09C}" sibTransId="{8EC811B6-7693-429C-A980-4B90C5D0FFEB}"/>
    <dgm:cxn modelId="{C29D7ED6-308B-4480-99B4-8F224CE6B95E}" srcId="{100C7770-5C4A-4BCB-81A7-48407AFAD2B4}" destId="{276D4AB1-D8E4-461B-A696-7FAF5CA659D5}" srcOrd="0" destOrd="0" parTransId="{52F28800-519B-48BC-B4F7-327DE6FFD079}" sibTransId="{8A446B4C-3B79-41B8-A476-B203BC61EBCF}"/>
    <dgm:cxn modelId="{D25A1BCE-9FFD-4C13-80D8-7BA734F284D6}" type="presParOf" srcId="{71D74098-E62F-4341-878F-2F4743F44EEC}" destId="{8CFFE0B9-CF3D-4D9D-8BCB-33829D6A2537}" srcOrd="0" destOrd="0" presId="urn:microsoft.com/office/officeart/2018/2/layout/IconLabelList"/>
    <dgm:cxn modelId="{0B740BD2-8ECF-498F-A305-551DB2107BFA}" type="presParOf" srcId="{8CFFE0B9-CF3D-4D9D-8BCB-33829D6A2537}" destId="{EF283716-1BAE-4828-BAE5-3EC1CDCB7D00}" srcOrd="0" destOrd="0" presId="urn:microsoft.com/office/officeart/2018/2/layout/IconLabelList"/>
    <dgm:cxn modelId="{A1255AE3-4496-4438-B9E4-A976BD366F5E}" type="presParOf" srcId="{8CFFE0B9-CF3D-4D9D-8BCB-33829D6A2537}" destId="{9250A18F-FFFC-4C4E-AD32-CC7E65CE7436}" srcOrd="1" destOrd="0" presId="urn:microsoft.com/office/officeart/2018/2/layout/IconLabelList"/>
    <dgm:cxn modelId="{E7BFA9AA-268D-42F3-902C-FFBAAB8DF9F2}" type="presParOf" srcId="{8CFFE0B9-CF3D-4D9D-8BCB-33829D6A2537}" destId="{96370B3A-893E-4C01-9E2E-063657107835}" srcOrd="2" destOrd="0" presId="urn:microsoft.com/office/officeart/2018/2/layout/IconLabelList"/>
    <dgm:cxn modelId="{50B8FB36-6FB0-4D86-AD9B-0CC9B478AB82}" type="presParOf" srcId="{71D74098-E62F-4341-878F-2F4743F44EEC}" destId="{291DFDFD-C29D-4232-9E30-023ACA6C51F9}" srcOrd="1" destOrd="0" presId="urn:microsoft.com/office/officeart/2018/2/layout/IconLabelList"/>
    <dgm:cxn modelId="{E0A147C7-7417-45DA-9FF8-9CE990441335}" type="presParOf" srcId="{71D74098-E62F-4341-878F-2F4743F44EEC}" destId="{95079D98-C4A3-4D9D-B096-3B2C6A244047}" srcOrd="2" destOrd="0" presId="urn:microsoft.com/office/officeart/2018/2/layout/IconLabelList"/>
    <dgm:cxn modelId="{F571C5BE-127E-48B5-8786-C202CBE2F99C}" type="presParOf" srcId="{95079D98-C4A3-4D9D-B096-3B2C6A244047}" destId="{558B2C30-FF9F-4B38-A3DF-1078EF93D5A8}" srcOrd="0" destOrd="0" presId="urn:microsoft.com/office/officeart/2018/2/layout/IconLabelList"/>
    <dgm:cxn modelId="{C2073AC6-F2E5-4BD9-AA66-1B8E0DD266AC}" type="presParOf" srcId="{95079D98-C4A3-4D9D-B096-3B2C6A244047}" destId="{6002C3CE-9DFB-4A54-9841-788CA113E1CD}" srcOrd="1" destOrd="0" presId="urn:microsoft.com/office/officeart/2018/2/layout/IconLabelList"/>
    <dgm:cxn modelId="{A7402598-D9B5-49B3-A372-F8B9E265C912}" type="presParOf" srcId="{95079D98-C4A3-4D9D-B096-3B2C6A244047}" destId="{F4D2B166-A08D-4882-A2B5-5D2FA17303DF}" srcOrd="2" destOrd="0" presId="urn:microsoft.com/office/officeart/2018/2/layout/IconLabelList"/>
    <dgm:cxn modelId="{F01A4502-D485-4026-9E32-740B2B7C7E75}" type="presParOf" srcId="{71D74098-E62F-4341-878F-2F4743F44EEC}" destId="{D6EBD29C-B73E-45A0-A633-EDFBB259F106}" srcOrd="3" destOrd="0" presId="urn:microsoft.com/office/officeart/2018/2/layout/IconLabelList"/>
    <dgm:cxn modelId="{35452C40-C515-47DD-9306-83782372035B}" type="presParOf" srcId="{71D74098-E62F-4341-878F-2F4743F44EEC}" destId="{3AC468DC-B61F-4E19-AD29-92ABFD15293D}" srcOrd="4" destOrd="0" presId="urn:microsoft.com/office/officeart/2018/2/layout/IconLabelList"/>
    <dgm:cxn modelId="{7702E3F7-C456-454F-8A02-106E30488347}" type="presParOf" srcId="{3AC468DC-B61F-4E19-AD29-92ABFD15293D}" destId="{E348BE66-2817-42C7-85BC-9D2F33336DEC}" srcOrd="0" destOrd="0" presId="urn:microsoft.com/office/officeart/2018/2/layout/IconLabelList"/>
    <dgm:cxn modelId="{8FE28052-F8FA-4F07-B1A3-3D3003E27E80}" type="presParOf" srcId="{3AC468DC-B61F-4E19-AD29-92ABFD15293D}" destId="{1A5BEBDF-0867-4718-A5D2-E56A5EF349BE}" srcOrd="1" destOrd="0" presId="urn:microsoft.com/office/officeart/2018/2/layout/IconLabelList"/>
    <dgm:cxn modelId="{A3E8D11B-7BD7-47E2-9D35-8295AA6B3A14}" type="presParOf" srcId="{3AC468DC-B61F-4E19-AD29-92ABFD15293D}" destId="{8BB0A00D-22B5-43F5-A3F3-E9D524AC6B4A}"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A92D7DF-F9C2-4646-8631-49ABCB92589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9A1477B-7F4D-4899-8096-5C89814F4D9B}">
      <dgm:prSet/>
      <dgm:spPr/>
      <dgm:t>
        <a:bodyPr/>
        <a:lstStyle/>
        <a:p>
          <a:pPr algn="ctr"/>
          <a:r>
            <a:rPr lang="en-US" dirty="0">
              <a:solidFill>
                <a:schemeClr val="tx1"/>
              </a:solidFill>
            </a:rPr>
            <a:t>Agencies will develop aviation equipment rates in accordance with their own internal business practices. Rate must be submitted in MARS to Cal OES before reimbursement is made.</a:t>
          </a:r>
        </a:p>
      </dgm:t>
    </dgm:pt>
    <dgm:pt modelId="{0B1A8E5D-F9F0-434B-B44F-540BB98E92ED}" type="parTrans" cxnId="{5683E738-426E-49AA-B0E6-4914D49E3E53}">
      <dgm:prSet/>
      <dgm:spPr/>
      <dgm:t>
        <a:bodyPr/>
        <a:lstStyle/>
        <a:p>
          <a:endParaRPr lang="en-US"/>
        </a:p>
      </dgm:t>
    </dgm:pt>
    <dgm:pt modelId="{4E12968F-9275-4E92-9A33-EB8E570B1D7C}" type="sibTrans" cxnId="{5683E738-426E-49AA-B0E6-4914D49E3E53}">
      <dgm:prSet/>
      <dgm:spPr/>
      <dgm:t>
        <a:bodyPr/>
        <a:lstStyle/>
        <a:p>
          <a:endParaRPr lang="en-US"/>
        </a:p>
      </dgm:t>
    </dgm:pt>
    <dgm:pt modelId="{9F44F58A-3CD5-4E6F-9179-E07518C08258}">
      <dgm:prSet/>
      <dgm:spPr/>
      <dgm:t>
        <a:bodyPr/>
        <a:lstStyle/>
        <a:p>
          <a:pPr algn="ctr"/>
          <a:r>
            <a:rPr lang="en-US" dirty="0">
              <a:solidFill>
                <a:schemeClr val="tx1"/>
              </a:solidFill>
            </a:rPr>
            <a:t>The pilot rate will be included in the equipment rate. The calculation for the pilot rate will include the annual salary and benefit costs for all agency pilots divided by total flight hours for all agency aircraft.</a:t>
          </a:r>
        </a:p>
      </dgm:t>
    </dgm:pt>
    <dgm:pt modelId="{98882EB7-45C4-4FF9-821A-DA391C66ADF8}" type="parTrans" cxnId="{6272CAF4-2A25-43BB-98E0-DC4CA28871E5}">
      <dgm:prSet/>
      <dgm:spPr/>
      <dgm:t>
        <a:bodyPr/>
        <a:lstStyle/>
        <a:p>
          <a:endParaRPr lang="en-US"/>
        </a:p>
      </dgm:t>
    </dgm:pt>
    <dgm:pt modelId="{544EF241-A5A4-4117-8EC0-E75485DCDE7D}" type="sibTrans" cxnId="{6272CAF4-2A25-43BB-98E0-DC4CA28871E5}">
      <dgm:prSet/>
      <dgm:spPr/>
      <dgm:t>
        <a:bodyPr/>
        <a:lstStyle/>
        <a:p>
          <a:endParaRPr lang="en-US"/>
        </a:p>
      </dgm:t>
    </dgm:pt>
    <dgm:pt modelId="{D2432AC6-2404-4817-A08D-1A523595B439}">
      <dgm:prSet/>
      <dgm:spPr/>
      <dgm:t>
        <a:bodyPr/>
        <a:lstStyle/>
        <a:p>
          <a:pPr algn="ctr"/>
          <a:r>
            <a:rPr lang="en-US" dirty="0">
              <a:solidFill>
                <a:schemeClr val="tx1"/>
              </a:solidFill>
            </a:rPr>
            <a:t>Federal Excess Property (FEP) equipment should be identified separately excluding any purchase or replacement costs for the aircraft rate. </a:t>
          </a:r>
        </a:p>
      </dgm:t>
    </dgm:pt>
    <dgm:pt modelId="{C72B45A9-3EF6-4507-AF58-BB8D89A95152}" type="parTrans" cxnId="{73362579-5ED6-433E-BB14-2F6432EE03F7}">
      <dgm:prSet/>
      <dgm:spPr/>
      <dgm:t>
        <a:bodyPr/>
        <a:lstStyle/>
        <a:p>
          <a:endParaRPr lang="en-US"/>
        </a:p>
      </dgm:t>
    </dgm:pt>
    <dgm:pt modelId="{2A606CA2-3E87-467B-8D3D-639A586E0D8F}" type="sibTrans" cxnId="{73362579-5ED6-433E-BB14-2F6432EE03F7}">
      <dgm:prSet/>
      <dgm:spPr/>
      <dgm:t>
        <a:bodyPr/>
        <a:lstStyle/>
        <a:p>
          <a:endParaRPr lang="en-US"/>
        </a:p>
      </dgm:t>
    </dgm:pt>
    <dgm:pt modelId="{D6DF78B9-6BF8-400D-9AA3-2DAED6CC663C}" type="pres">
      <dgm:prSet presAssocID="{4A92D7DF-F9C2-4646-8631-49ABCB92589A}" presName="linear" presStyleCnt="0">
        <dgm:presLayoutVars>
          <dgm:animLvl val="lvl"/>
          <dgm:resizeHandles val="exact"/>
        </dgm:presLayoutVars>
      </dgm:prSet>
      <dgm:spPr/>
    </dgm:pt>
    <dgm:pt modelId="{AD1DF27C-B3BC-4FC5-A8CC-E74570EA95B7}" type="pres">
      <dgm:prSet presAssocID="{29A1477B-7F4D-4899-8096-5C89814F4D9B}" presName="parentText" presStyleLbl="node1" presStyleIdx="0" presStyleCnt="3">
        <dgm:presLayoutVars>
          <dgm:chMax val="0"/>
          <dgm:bulletEnabled val="1"/>
        </dgm:presLayoutVars>
      </dgm:prSet>
      <dgm:spPr/>
    </dgm:pt>
    <dgm:pt modelId="{AF8DF47E-9323-496B-9219-83AF4AA91343}" type="pres">
      <dgm:prSet presAssocID="{4E12968F-9275-4E92-9A33-EB8E570B1D7C}" presName="spacer" presStyleCnt="0"/>
      <dgm:spPr/>
    </dgm:pt>
    <dgm:pt modelId="{5165593E-DD23-4C77-B3EE-F4D534A1291E}" type="pres">
      <dgm:prSet presAssocID="{9F44F58A-3CD5-4E6F-9179-E07518C08258}" presName="parentText" presStyleLbl="node1" presStyleIdx="1" presStyleCnt="3">
        <dgm:presLayoutVars>
          <dgm:chMax val="0"/>
          <dgm:bulletEnabled val="1"/>
        </dgm:presLayoutVars>
      </dgm:prSet>
      <dgm:spPr/>
    </dgm:pt>
    <dgm:pt modelId="{E5CD1F81-CC4F-464F-81E2-B642A76AA15F}" type="pres">
      <dgm:prSet presAssocID="{544EF241-A5A4-4117-8EC0-E75485DCDE7D}" presName="spacer" presStyleCnt="0"/>
      <dgm:spPr/>
    </dgm:pt>
    <dgm:pt modelId="{6E214E37-E84F-4059-883F-7A772438C3F5}" type="pres">
      <dgm:prSet presAssocID="{D2432AC6-2404-4817-A08D-1A523595B439}" presName="parentText" presStyleLbl="node1" presStyleIdx="2" presStyleCnt="3">
        <dgm:presLayoutVars>
          <dgm:chMax val="0"/>
          <dgm:bulletEnabled val="1"/>
        </dgm:presLayoutVars>
      </dgm:prSet>
      <dgm:spPr/>
    </dgm:pt>
  </dgm:ptLst>
  <dgm:cxnLst>
    <dgm:cxn modelId="{5683E738-426E-49AA-B0E6-4914D49E3E53}" srcId="{4A92D7DF-F9C2-4646-8631-49ABCB92589A}" destId="{29A1477B-7F4D-4899-8096-5C89814F4D9B}" srcOrd="0" destOrd="0" parTransId="{0B1A8E5D-F9F0-434B-B44F-540BB98E92ED}" sibTransId="{4E12968F-9275-4E92-9A33-EB8E570B1D7C}"/>
    <dgm:cxn modelId="{9A10E263-8756-4CD7-8FFD-A438789BDB8C}" type="presOf" srcId="{4A92D7DF-F9C2-4646-8631-49ABCB92589A}" destId="{D6DF78B9-6BF8-400D-9AA3-2DAED6CC663C}" srcOrd="0" destOrd="0" presId="urn:microsoft.com/office/officeart/2005/8/layout/vList2"/>
    <dgm:cxn modelId="{83454451-F0C8-4534-86E3-2AC0CF226CFC}" type="presOf" srcId="{9F44F58A-3CD5-4E6F-9179-E07518C08258}" destId="{5165593E-DD23-4C77-B3EE-F4D534A1291E}" srcOrd="0" destOrd="0" presId="urn:microsoft.com/office/officeart/2005/8/layout/vList2"/>
    <dgm:cxn modelId="{6C262475-0BBC-4E52-82B6-A52FCE061752}" type="presOf" srcId="{29A1477B-7F4D-4899-8096-5C89814F4D9B}" destId="{AD1DF27C-B3BC-4FC5-A8CC-E74570EA95B7}" srcOrd="0" destOrd="0" presId="urn:microsoft.com/office/officeart/2005/8/layout/vList2"/>
    <dgm:cxn modelId="{73362579-5ED6-433E-BB14-2F6432EE03F7}" srcId="{4A92D7DF-F9C2-4646-8631-49ABCB92589A}" destId="{D2432AC6-2404-4817-A08D-1A523595B439}" srcOrd="2" destOrd="0" parTransId="{C72B45A9-3EF6-4507-AF58-BB8D89A95152}" sibTransId="{2A606CA2-3E87-467B-8D3D-639A586E0D8F}"/>
    <dgm:cxn modelId="{C9FB6FED-E996-428F-B1C2-743BD831E035}" type="presOf" srcId="{D2432AC6-2404-4817-A08D-1A523595B439}" destId="{6E214E37-E84F-4059-883F-7A772438C3F5}" srcOrd="0" destOrd="0" presId="urn:microsoft.com/office/officeart/2005/8/layout/vList2"/>
    <dgm:cxn modelId="{6272CAF4-2A25-43BB-98E0-DC4CA28871E5}" srcId="{4A92D7DF-F9C2-4646-8631-49ABCB92589A}" destId="{9F44F58A-3CD5-4E6F-9179-E07518C08258}" srcOrd="1" destOrd="0" parTransId="{98882EB7-45C4-4FF9-821A-DA391C66ADF8}" sibTransId="{544EF241-A5A4-4117-8EC0-E75485DCDE7D}"/>
    <dgm:cxn modelId="{79502FEF-A5E7-41F8-AB63-8046D23A9978}" type="presParOf" srcId="{D6DF78B9-6BF8-400D-9AA3-2DAED6CC663C}" destId="{AD1DF27C-B3BC-4FC5-A8CC-E74570EA95B7}" srcOrd="0" destOrd="0" presId="urn:microsoft.com/office/officeart/2005/8/layout/vList2"/>
    <dgm:cxn modelId="{0EAD4696-2D48-41B0-94FC-DBA7D8E9EF75}" type="presParOf" srcId="{D6DF78B9-6BF8-400D-9AA3-2DAED6CC663C}" destId="{AF8DF47E-9323-496B-9219-83AF4AA91343}" srcOrd="1" destOrd="0" presId="urn:microsoft.com/office/officeart/2005/8/layout/vList2"/>
    <dgm:cxn modelId="{3571AC09-0DD7-4338-9582-6A56AE077B3C}" type="presParOf" srcId="{D6DF78B9-6BF8-400D-9AA3-2DAED6CC663C}" destId="{5165593E-DD23-4C77-B3EE-F4D534A1291E}" srcOrd="2" destOrd="0" presId="urn:microsoft.com/office/officeart/2005/8/layout/vList2"/>
    <dgm:cxn modelId="{200E6767-417B-4612-986A-59E77781EFEF}" type="presParOf" srcId="{D6DF78B9-6BF8-400D-9AA3-2DAED6CC663C}" destId="{E5CD1F81-CC4F-464F-81E2-B642A76AA15F}" srcOrd="3" destOrd="0" presId="urn:microsoft.com/office/officeart/2005/8/layout/vList2"/>
    <dgm:cxn modelId="{5B65A084-DAED-41F3-8223-610D2DB41607}" type="presParOf" srcId="{D6DF78B9-6BF8-400D-9AA3-2DAED6CC663C}" destId="{6E214E37-E84F-4059-883F-7A772438C3F5}"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2C7B0D7-ACF9-46E0-BCAF-FC2C75A0D707}"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E4FE2C7E-B741-4E50-8A94-95766560A9D4}">
      <dgm:prSet custT="1"/>
      <dgm:spPr/>
      <dgm:t>
        <a:bodyPr/>
        <a:lstStyle/>
        <a:p>
          <a:pPr>
            <a:lnSpc>
              <a:spcPct val="100000"/>
            </a:lnSpc>
          </a:pPr>
          <a:r>
            <a:rPr lang="en-US" sz="1600" dirty="0">
              <a:solidFill>
                <a:schemeClr val="tx1">
                  <a:lumMod val="75000"/>
                  <a:lumOff val="25000"/>
                </a:schemeClr>
              </a:solidFill>
            </a:rPr>
            <a:t>The formula should be used when an equipment rate is not identified on the FEMA Schedule of Equipment Rates listing.</a:t>
          </a:r>
        </a:p>
      </dgm:t>
    </dgm:pt>
    <dgm:pt modelId="{0A1EC005-E902-4697-BCE5-3B7E5EB10470}" type="parTrans" cxnId="{C84EAF64-9896-4A08-B76D-7BD0C52F2E31}">
      <dgm:prSet/>
      <dgm:spPr/>
      <dgm:t>
        <a:bodyPr/>
        <a:lstStyle/>
        <a:p>
          <a:endParaRPr lang="en-US"/>
        </a:p>
      </dgm:t>
    </dgm:pt>
    <dgm:pt modelId="{A020AD80-B7AD-4DEC-A06E-BBF29DC313D8}" type="sibTrans" cxnId="{C84EAF64-9896-4A08-B76D-7BD0C52F2E31}">
      <dgm:prSet/>
      <dgm:spPr/>
      <dgm:t>
        <a:bodyPr/>
        <a:lstStyle/>
        <a:p>
          <a:endParaRPr lang="en-US"/>
        </a:p>
      </dgm:t>
    </dgm:pt>
    <dgm:pt modelId="{9685118F-67C2-420D-B645-BE27E9D7FD7D}">
      <dgm:prSet/>
      <dgm:spPr/>
      <dgm:t>
        <a:bodyPr/>
        <a:lstStyle/>
        <a:p>
          <a:pPr>
            <a:lnSpc>
              <a:spcPct val="100000"/>
            </a:lnSpc>
          </a:pPr>
          <a:r>
            <a:rPr lang="en-US" dirty="0">
              <a:solidFill>
                <a:schemeClr val="tx1">
                  <a:lumMod val="75000"/>
                  <a:lumOff val="25000"/>
                </a:schemeClr>
              </a:solidFill>
            </a:rPr>
            <a:t>Hourly Rate = Depreciation + Overhead + Overhaul Labor + Overhaul Parts + Field Labor + Field Parts + Fuel + Lube + Tires</a:t>
          </a:r>
        </a:p>
      </dgm:t>
    </dgm:pt>
    <dgm:pt modelId="{BF812F03-4748-4458-9365-EFB2B14DE94C}" type="parTrans" cxnId="{9B5C3509-CA01-45DE-9036-929EC6B574B4}">
      <dgm:prSet/>
      <dgm:spPr/>
      <dgm:t>
        <a:bodyPr/>
        <a:lstStyle/>
        <a:p>
          <a:endParaRPr lang="en-US"/>
        </a:p>
      </dgm:t>
    </dgm:pt>
    <dgm:pt modelId="{C5D10D58-E6B5-49AC-ABCB-B79FF2D36C1C}" type="sibTrans" cxnId="{9B5C3509-CA01-45DE-9036-929EC6B574B4}">
      <dgm:prSet/>
      <dgm:spPr/>
      <dgm:t>
        <a:bodyPr/>
        <a:lstStyle/>
        <a:p>
          <a:endParaRPr lang="en-US"/>
        </a:p>
      </dgm:t>
    </dgm:pt>
    <dgm:pt modelId="{402F2390-950D-4B03-A42B-14A5283C937C}">
      <dgm:prSet/>
      <dgm:spPr/>
      <dgm:t>
        <a:bodyPr/>
        <a:lstStyle/>
        <a:p>
          <a:pPr>
            <a:lnSpc>
              <a:spcPct val="100000"/>
            </a:lnSpc>
          </a:pPr>
          <a:r>
            <a:rPr lang="en-US" dirty="0">
              <a:solidFill>
                <a:schemeClr val="tx1">
                  <a:lumMod val="75000"/>
                  <a:lumOff val="25000"/>
                </a:schemeClr>
              </a:solidFill>
            </a:rPr>
            <a:t>Agency specific rates need to be submitted in MARS prior to dispatch.</a:t>
          </a:r>
        </a:p>
      </dgm:t>
    </dgm:pt>
    <dgm:pt modelId="{A24C6C83-C3A7-4642-866F-84CB282019DE}" type="parTrans" cxnId="{D20F9B8E-A872-44D1-924D-F601D219D17F}">
      <dgm:prSet/>
      <dgm:spPr/>
      <dgm:t>
        <a:bodyPr/>
        <a:lstStyle/>
        <a:p>
          <a:endParaRPr lang="en-US"/>
        </a:p>
      </dgm:t>
    </dgm:pt>
    <dgm:pt modelId="{FBD29DB3-AD2C-4859-B321-FCF470989EBA}" type="sibTrans" cxnId="{D20F9B8E-A872-44D1-924D-F601D219D17F}">
      <dgm:prSet/>
      <dgm:spPr/>
      <dgm:t>
        <a:bodyPr/>
        <a:lstStyle/>
        <a:p>
          <a:endParaRPr lang="en-US"/>
        </a:p>
      </dgm:t>
    </dgm:pt>
    <dgm:pt modelId="{4C0A11AE-29FA-45D0-B4C9-C697B87848DF}" type="pres">
      <dgm:prSet presAssocID="{D2C7B0D7-ACF9-46E0-BCAF-FC2C75A0D707}" presName="root" presStyleCnt="0">
        <dgm:presLayoutVars>
          <dgm:dir/>
          <dgm:resizeHandles val="exact"/>
        </dgm:presLayoutVars>
      </dgm:prSet>
      <dgm:spPr/>
    </dgm:pt>
    <dgm:pt modelId="{B8D65E93-97D0-4B17-BAAE-01C9BA5C880A}" type="pres">
      <dgm:prSet presAssocID="{E4FE2C7E-B741-4E50-8A94-95766560A9D4}" presName="compNode" presStyleCnt="0"/>
      <dgm:spPr/>
    </dgm:pt>
    <dgm:pt modelId="{6110CE90-7ED1-49A4-998B-CCF54F9AA90A}" type="pres">
      <dgm:prSet presAssocID="{E4FE2C7E-B741-4E50-8A94-95766560A9D4}"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oat launch with solid fill"/>
        </a:ext>
      </dgm:extLst>
    </dgm:pt>
    <dgm:pt modelId="{437B0371-91EC-4E2E-BC29-47681448F513}" type="pres">
      <dgm:prSet presAssocID="{E4FE2C7E-B741-4E50-8A94-95766560A9D4}" presName="spaceRect" presStyleCnt="0"/>
      <dgm:spPr/>
    </dgm:pt>
    <dgm:pt modelId="{5D66A23B-64E0-456F-9213-CE7655440518}" type="pres">
      <dgm:prSet presAssocID="{E4FE2C7E-B741-4E50-8A94-95766560A9D4}" presName="textRect" presStyleLbl="revTx" presStyleIdx="0" presStyleCnt="3">
        <dgm:presLayoutVars>
          <dgm:chMax val="1"/>
          <dgm:chPref val="1"/>
        </dgm:presLayoutVars>
      </dgm:prSet>
      <dgm:spPr/>
    </dgm:pt>
    <dgm:pt modelId="{52592289-6840-4863-908D-83EADA0B60D2}" type="pres">
      <dgm:prSet presAssocID="{A020AD80-B7AD-4DEC-A06E-BBF29DC313D8}" presName="sibTrans" presStyleCnt="0"/>
      <dgm:spPr/>
    </dgm:pt>
    <dgm:pt modelId="{C0EF034F-44AF-4D61-86C3-F3E9C6771EA1}" type="pres">
      <dgm:prSet presAssocID="{9685118F-67C2-420D-B645-BE27E9D7FD7D}" presName="compNode" presStyleCnt="0"/>
      <dgm:spPr/>
    </dgm:pt>
    <dgm:pt modelId="{80A1F544-4FD6-49C3-8B35-46EA04F87090}" type="pres">
      <dgm:prSet presAssocID="{9685118F-67C2-420D-B645-BE27E9D7FD7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ools"/>
        </a:ext>
      </dgm:extLst>
    </dgm:pt>
    <dgm:pt modelId="{F496ED29-4841-4061-B54A-4D7D76B3AE34}" type="pres">
      <dgm:prSet presAssocID="{9685118F-67C2-420D-B645-BE27E9D7FD7D}" presName="spaceRect" presStyleCnt="0"/>
      <dgm:spPr/>
    </dgm:pt>
    <dgm:pt modelId="{E8A4316E-8A66-4A57-A8C2-B9530CCF6A17}" type="pres">
      <dgm:prSet presAssocID="{9685118F-67C2-420D-B645-BE27E9D7FD7D}" presName="textRect" presStyleLbl="revTx" presStyleIdx="1" presStyleCnt="3">
        <dgm:presLayoutVars>
          <dgm:chMax val="1"/>
          <dgm:chPref val="1"/>
        </dgm:presLayoutVars>
      </dgm:prSet>
      <dgm:spPr/>
    </dgm:pt>
    <dgm:pt modelId="{891741AE-F793-4B73-A13D-ABF1732FFFF0}" type="pres">
      <dgm:prSet presAssocID="{C5D10D58-E6B5-49AC-ABCB-B79FF2D36C1C}" presName="sibTrans" presStyleCnt="0"/>
      <dgm:spPr/>
    </dgm:pt>
    <dgm:pt modelId="{2B3A239F-3A0D-4FA2-8474-C7A107575171}" type="pres">
      <dgm:prSet presAssocID="{402F2390-950D-4B03-A42B-14A5283C937C}" presName="compNode" presStyleCnt="0"/>
      <dgm:spPr/>
    </dgm:pt>
    <dgm:pt modelId="{3B29FBD8-6C21-41FF-9A80-FA3E0CFFD1D6}" type="pres">
      <dgm:prSet presAssocID="{402F2390-950D-4B03-A42B-14A5283C937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lanet"/>
        </a:ext>
      </dgm:extLst>
    </dgm:pt>
    <dgm:pt modelId="{675E171A-B9F6-47C4-BB64-D2788C0CBABC}" type="pres">
      <dgm:prSet presAssocID="{402F2390-950D-4B03-A42B-14A5283C937C}" presName="spaceRect" presStyleCnt="0"/>
      <dgm:spPr/>
    </dgm:pt>
    <dgm:pt modelId="{E0291B08-4D9C-42A8-A5FC-5822BF2F2939}" type="pres">
      <dgm:prSet presAssocID="{402F2390-950D-4B03-A42B-14A5283C937C}" presName="textRect" presStyleLbl="revTx" presStyleIdx="2" presStyleCnt="3">
        <dgm:presLayoutVars>
          <dgm:chMax val="1"/>
          <dgm:chPref val="1"/>
        </dgm:presLayoutVars>
      </dgm:prSet>
      <dgm:spPr/>
    </dgm:pt>
  </dgm:ptLst>
  <dgm:cxnLst>
    <dgm:cxn modelId="{EB445A07-9B40-49E5-BB8B-4D1F54262AAC}" type="presOf" srcId="{402F2390-950D-4B03-A42B-14A5283C937C}" destId="{E0291B08-4D9C-42A8-A5FC-5822BF2F2939}" srcOrd="0" destOrd="0" presId="urn:microsoft.com/office/officeart/2018/2/layout/IconLabelList"/>
    <dgm:cxn modelId="{9B5C3509-CA01-45DE-9036-929EC6B574B4}" srcId="{D2C7B0D7-ACF9-46E0-BCAF-FC2C75A0D707}" destId="{9685118F-67C2-420D-B645-BE27E9D7FD7D}" srcOrd="1" destOrd="0" parTransId="{BF812F03-4748-4458-9365-EFB2B14DE94C}" sibTransId="{C5D10D58-E6B5-49AC-ABCB-B79FF2D36C1C}"/>
    <dgm:cxn modelId="{17BB8242-5234-48C2-AB6C-0CAA365415A9}" type="presOf" srcId="{D2C7B0D7-ACF9-46E0-BCAF-FC2C75A0D707}" destId="{4C0A11AE-29FA-45D0-B4C9-C697B87848DF}" srcOrd="0" destOrd="0" presId="urn:microsoft.com/office/officeart/2018/2/layout/IconLabelList"/>
    <dgm:cxn modelId="{C84EAF64-9896-4A08-B76D-7BD0C52F2E31}" srcId="{D2C7B0D7-ACF9-46E0-BCAF-FC2C75A0D707}" destId="{E4FE2C7E-B741-4E50-8A94-95766560A9D4}" srcOrd="0" destOrd="0" parTransId="{0A1EC005-E902-4697-BCE5-3B7E5EB10470}" sibTransId="{A020AD80-B7AD-4DEC-A06E-BBF29DC313D8}"/>
    <dgm:cxn modelId="{83AC487A-8C50-4495-A6AD-D3E84171D26F}" type="presOf" srcId="{9685118F-67C2-420D-B645-BE27E9D7FD7D}" destId="{E8A4316E-8A66-4A57-A8C2-B9530CCF6A17}" srcOrd="0" destOrd="0" presId="urn:microsoft.com/office/officeart/2018/2/layout/IconLabelList"/>
    <dgm:cxn modelId="{D20F9B8E-A872-44D1-924D-F601D219D17F}" srcId="{D2C7B0D7-ACF9-46E0-BCAF-FC2C75A0D707}" destId="{402F2390-950D-4B03-A42B-14A5283C937C}" srcOrd="2" destOrd="0" parTransId="{A24C6C83-C3A7-4642-866F-84CB282019DE}" sibTransId="{FBD29DB3-AD2C-4859-B321-FCF470989EBA}"/>
    <dgm:cxn modelId="{C7507AD8-8647-4A42-83CA-9708D20A4BB8}" type="presOf" srcId="{E4FE2C7E-B741-4E50-8A94-95766560A9D4}" destId="{5D66A23B-64E0-456F-9213-CE7655440518}" srcOrd="0" destOrd="0" presId="urn:microsoft.com/office/officeart/2018/2/layout/IconLabelList"/>
    <dgm:cxn modelId="{C3D1BB86-0AC1-4B54-8509-7EF2DEA45997}" type="presParOf" srcId="{4C0A11AE-29FA-45D0-B4C9-C697B87848DF}" destId="{B8D65E93-97D0-4B17-BAAE-01C9BA5C880A}" srcOrd="0" destOrd="0" presId="urn:microsoft.com/office/officeart/2018/2/layout/IconLabelList"/>
    <dgm:cxn modelId="{6618909B-D21B-4F25-B740-1ECB2A54D862}" type="presParOf" srcId="{B8D65E93-97D0-4B17-BAAE-01C9BA5C880A}" destId="{6110CE90-7ED1-49A4-998B-CCF54F9AA90A}" srcOrd="0" destOrd="0" presId="urn:microsoft.com/office/officeart/2018/2/layout/IconLabelList"/>
    <dgm:cxn modelId="{0D25DA12-E393-48E0-B9A6-9053C1016A81}" type="presParOf" srcId="{B8D65E93-97D0-4B17-BAAE-01C9BA5C880A}" destId="{437B0371-91EC-4E2E-BC29-47681448F513}" srcOrd="1" destOrd="0" presId="urn:microsoft.com/office/officeart/2018/2/layout/IconLabelList"/>
    <dgm:cxn modelId="{871434C8-8548-4F27-9322-31B8B0F4A213}" type="presParOf" srcId="{B8D65E93-97D0-4B17-BAAE-01C9BA5C880A}" destId="{5D66A23B-64E0-456F-9213-CE7655440518}" srcOrd="2" destOrd="0" presId="urn:microsoft.com/office/officeart/2018/2/layout/IconLabelList"/>
    <dgm:cxn modelId="{7F584F34-D6EB-48F5-9E1E-A80D6DCC95D9}" type="presParOf" srcId="{4C0A11AE-29FA-45D0-B4C9-C697B87848DF}" destId="{52592289-6840-4863-908D-83EADA0B60D2}" srcOrd="1" destOrd="0" presId="urn:microsoft.com/office/officeart/2018/2/layout/IconLabelList"/>
    <dgm:cxn modelId="{0096369C-9B9E-4AAB-912F-A900E6ADD82C}" type="presParOf" srcId="{4C0A11AE-29FA-45D0-B4C9-C697B87848DF}" destId="{C0EF034F-44AF-4D61-86C3-F3E9C6771EA1}" srcOrd="2" destOrd="0" presId="urn:microsoft.com/office/officeart/2018/2/layout/IconLabelList"/>
    <dgm:cxn modelId="{66C7C3CF-F91B-4FB3-A8F3-AEF04A13D3A1}" type="presParOf" srcId="{C0EF034F-44AF-4D61-86C3-F3E9C6771EA1}" destId="{80A1F544-4FD6-49C3-8B35-46EA04F87090}" srcOrd="0" destOrd="0" presId="urn:microsoft.com/office/officeart/2018/2/layout/IconLabelList"/>
    <dgm:cxn modelId="{6667CB39-62E3-4940-B472-3DB085DD68E4}" type="presParOf" srcId="{C0EF034F-44AF-4D61-86C3-F3E9C6771EA1}" destId="{F496ED29-4841-4061-B54A-4D7D76B3AE34}" srcOrd="1" destOrd="0" presId="urn:microsoft.com/office/officeart/2018/2/layout/IconLabelList"/>
    <dgm:cxn modelId="{84675755-96A0-47EE-BEED-13FD73857FEA}" type="presParOf" srcId="{C0EF034F-44AF-4D61-86C3-F3E9C6771EA1}" destId="{E8A4316E-8A66-4A57-A8C2-B9530CCF6A17}" srcOrd="2" destOrd="0" presId="urn:microsoft.com/office/officeart/2018/2/layout/IconLabelList"/>
    <dgm:cxn modelId="{17DE02C1-5AAF-4027-9FFE-0A6DEF59FA72}" type="presParOf" srcId="{4C0A11AE-29FA-45D0-B4C9-C697B87848DF}" destId="{891741AE-F793-4B73-A13D-ABF1732FFFF0}" srcOrd="3" destOrd="0" presId="urn:microsoft.com/office/officeart/2018/2/layout/IconLabelList"/>
    <dgm:cxn modelId="{22637518-A753-4E1B-8EF9-CF39D39193C1}" type="presParOf" srcId="{4C0A11AE-29FA-45D0-B4C9-C697B87848DF}" destId="{2B3A239F-3A0D-4FA2-8474-C7A107575171}" srcOrd="4" destOrd="0" presId="urn:microsoft.com/office/officeart/2018/2/layout/IconLabelList"/>
    <dgm:cxn modelId="{FC86F0B7-661E-404B-89BC-E4C3159BFB42}" type="presParOf" srcId="{2B3A239F-3A0D-4FA2-8474-C7A107575171}" destId="{3B29FBD8-6C21-41FF-9A80-FA3E0CFFD1D6}" srcOrd="0" destOrd="0" presId="urn:microsoft.com/office/officeart/2018/2/layout/IconLabelList"/>
    <dgm:cxn modelId="{693320BD-8B34-4D3E-A39A-DE91A2CB0B08}" type="presParOf" srcId="{2B3A239F-3A0D-4FA2-8474-C7A107575171}" destId="{675E171A-B9F6-47C4-BB64-D2788C0CBABC}" srcOrd="1" destOrd="0" presId="urn:microsoft.com/office/officeart/2018/2/layout/IconLabelList"/>
    <dgm:cxn modelId="{1080AF32-590C-4CB3-B2F4-49EB1AB894C2}" type="presParOf" srcId="{2B3A239F-3A0D-4FA2-8474-C7A107575171}" destId="{E0291B08-4D9C-42A8-A5FC-5822BF2F2939}"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B8C5117-3E66-4377-B5B5-A9895F0F373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0109E5F-8612-48F1-863B-D5B00548F1D6}">
      <dgm:prSet custT="1"/>
      <dgm:spPr/>
      <dgm:t>
        <a:bodyPr/>
        <a:lstStyle/>
        <a:p>
          <a:pPr algn="ctr"/>
          <a:r>
            <a:rPr lang="en-US" sz="1900" dirty="0">
              <a:solidFill>
                <a:schemeClr val="tx1"/>
              </a:solidFill>
            </a:rPr>
            <a:t>Travel costs for lodging, per diem, and rental vehicles for personnel shall be reimbursed at the travel rates specified in the Rate Letter.</a:t>
          </a:r>
        </a:p>
      </dgm:t>
    </dgm:pt>
    <dgm:pt modelId="{8BBA6227-8E2A-4F3C-A9F6-3633277A484C}" type="parTrans" cxnId="{6F9FF494-533C-4145-BE08-353BF0326F12}">
      <dgm:prSet/>
      <dgm:spPr/>
      <dgm:t>
        <a:bodyPr/>
        <a:lstStyle/>
        <a:p>
          <a:endParaRPr lang="en-US"/>
        </a:p>
      </dgm:t>
    </dgm:pt>
    <dgm:pt modelId="{E2DEA9ED-CC37-4AEA-9300-C93B9A72FCF1}" type="sibTrans" cxnId="{6F9FF494-533C-4145-BE08-353BF0326F12}">
      <dgm:prSet/>
      <dgm:spPr/>
      <dgm:t>
        <a:bodyPr/>
        <a:lstStyle/>
        <a:p>
          <a:endParaRPr lang="en-US"/>
        </a:p>
      </dgm:t>
    </dgm:pt>
    <dgm:pt modelId="{2E88AFFB-62F1-43CC-BCF7-33E761180445}">
      <dgm:prSet custT="1"/>
      <dgm:spPr/>
      <dgm:t>
        <a:bodyPr/>
        <a:lstStyle/>
        <a:p>
          <a:pPr algn="ctr"/>
          <a:r>
            <a:rPr lang="en-US" sz="1900" dirty="0">
              <a:solidFill>
                <a:schemeClr val="tx1"/>
              </a:solidFill>
            </a:rPr>
            <a:t>Agencies may seek approval for the reimbursement of operational costs, including necessary motor fuels and lubricants used in its emergency apparatus while responding from their home base and returning to their home base from the incident. </a:t>
          </a:r>
        </a:p>
      </dgm:t>
    </dgm:pt>
    <dgm:pt modelId="{BFD0CE2D-211C-4FB9-96F2-C0E266AD24A7}" type="parTrans" cxnId="{FCF66A29-3238-429E-ABB1-46DB82935E60}">
      <dgm:prSet/>
      <dgm:spPr/>
      <dgm:t>
        <a:bodyPr/>
        <a:lstStyle/>
        <a:p>
          <a:endParaRPr lang="en-US"/>
        </a:p>
      </dgm:t>
    </dgm:pt>
    <dgm:pt modelId="{6B597071-007D-4343-8A63-F3B6CCA0CE0C}" type="sibTrans" cxnId="{FCF66A29-3238-429E-ABB1-46DB82935E60}">
      <dgm:prSet/>
      <dgm:spPr/>
      <dgm:t>
        <a:bodyPr/>
        <a:lstStyle/>
        <a:p>
          <a:endParaRPr lang="en-US"/>
        </a:p>
      </dgm:t>
    </dgm:pt>
    <dgm:pt modelId="{D43EFDB8-0D5F-4653-B48E-6E78BBABCE3C}">
      <dgm:prSet custT="1"/>
      <dgm:spPr/>
      <dgm:t>
        <a:bodyPr/>
        <a:lstStyle/>
        <a:p>
          <a:pPr algn="ctr"/>
          <a:r>
            <a:rPr lang="en-US" sz="1900" dirty="0">
              <a:solidFill>
                <a:schemeClr val="tx1"/>
              </a:solidFill>
            </a:rPr>
            <a:t>Standard assignment length is fourteen (14) days, exclusive of travel from and to the home unit. Time spent in staging and preposition status counts toward the 14-day limit, regardless of pay status, for all personnel, including Incident Management Teams.</a:t>
          </a:r>
        </a:p>
      </dgm:t>
    </dgm:pt>
    <dgm:pt modelId="{01EBC66E-5574-4A55-A08C-5AC8A5D1A221}" type="parTrans" cxnId="{4094F022-847C-457F-832F-31C89244FA9D}">
      <dgm:prSet/>
      <dgm:spPr/>
      <dgm:t>
        <a:bodyPr/>
        <a:lstStyle/>
        <a:p>
          <a:endParaRPr lang="en-US"/>
        </a:p>
      </dgm:t>
    </dgm:pt>
    <dgm:pt modelId="{B72C5176-9A7C-44DF-B33C-2678F5BAF881}" type="sibTrans" cxnId="{4094F022-847C-457F-832F-31C89244FA9D}">
      <dgm:prSet/>
      <dgm:spPr/>
      <dgm:t>
        <a:bodyPr/>
        <a:lstStyle/>
        <a:p>
          <a:endParaRPr lang="en-US"/>
        </a:p>
      </dgm:t>
    </dgm:pt>
    <dgm:pt modelId="{D8F77EF1-84A7-49C3-AADA-9D231AEBA57B}" type="pres">
      <dgm:prSet presAssocID="{CB8C5117-3E66-4377-B5B5-A9895F0F3735}" presName="linear" presStyleCnt="0">
        <dgm:presLayoutVars>
          <dgm:animLvl val="lvl"/>
          <dgm:resizeHandles val="exact"/>
        </dgm:presLayoutVars>
      </dgm:prSet>
      <dgm:spPr/>
    </dgm:pt>
    <dgm:pt modelId="{90CA6BF7-A4A2-45E0-BB03-C0B79E901E8E}" type="pres">
      <dgm:prSet presAssocID="{50109E5F-8612-48F1-863B-D5B00548F1D6}" presName="parentText" presStyleLbl="node1" presStyleIdx="0" presStyleCnt="3">
        <dgm:presLayoutVars>
          <dgm:chMax val="0"/>
          <dgm:bulletEnabled val="1"/>
        </dgm:presLayoutVars>
      </dgm:prSet>
      <dgm:spPr/>
    </dgm:pt>
    <dgm:pt modelId="{531731D0-9300-4075-8AB9-4EF8E650A9BB}" type="pres">
      <dgm:prSet presAssocID="{E2DEA9ED-CC37-4AEA-9300-C93B9A72FCF1}" presName="spacer" presStyleCnt="0"/>
      <dgm:spPr/>
    </dgm:pt>
    <dgm:pt modelId="{2092F224-36EB-4CD8-BA04-02A912AA23F1}" type="pres">
      <dgm:prSet presAssocID="{2E88AFFB-62F1-43CC-BCF7-33E761180445}" presName="parentText" presStyleLbl="node1" presStyleIdx="1" presStyleCnt="3">
        <dgm:presLayoutVars>
          <dgm:chMax val="0"/>
          <dgm:bulletEnabled val="1"/>
        </dgm:presLayoutVars>
      </dgm:prSet>
      <dgm:spPr/>
    </dgm:pt>
    <dgm:pt modelId="{797C9E30-A5F2-4749-A145-A77289F30A60}" type="pres">
      <dgm:prSet presAssocID="{6B597071-007D-4343-8A63-F3B6CCA0CE0C}" presName="spacer" presStyleCnt="0"/>
      <dgm:spPr/>
    </dgm:pt>
    <dgm:pt modelId="{930F73F6-8591-4460-8905-CB8DB7FEC4C2}" type="pres">
      <dgm:prSet presAssocID="{D43EFDB8-0D5F-4653-B48E-6E78BBABCE3C}" presName="parentText" presStyleLbl="node1" presStyleIdx="2" presStyleCnt="3">
        <dgm:presLayoutVars>
          <dgm:chMax val="0"/>
          <dgm:bulletEnabled val="1"/>
        </dgm:presLayoutVars>
      </dgm:prSet>
      <dgm:spPr/>
    </dgm:pt>
  </dgm:ptLst>
  <dgm:cxnLst>
    <dgm:cxn modelId="{8736AD07-A483-4884-A052-156F1A2997C0}" type="presOf" srcId="{CB8C5117-3E66-4377-B5B5-A9895F0F3735}" destId="{D8F77EF1-84A7-49C3-AADA-9D231AEBA57B}" srcOrd="0" destOrd="0" presId="urn:microsoft.com/office/officeart/2005/8/layout/vList2"/>
    <dgm:cxn modelId="{6F2F9E1C-BB59-4384-92FE-0A151C1EE843}" type="presOf" srcId="{50109E5F-8612-48F1-863B-D5B00548F1D6}" destId="{90CA6BF7-A4A2-45E0-BB03-C0B79E901E8E}" srcOrd="0" destOrd="0" presId="urn:microsoft.com/office/officeart/2005/8/layout/vList2"/>
    <dgm:cxn modelId="{4094F022-847C-457F-832F-31C89244FA9D}" srcId="{CB8C5117-3E66-4377-B5B5-A9895F0F3735}" destId="{D43EFDB8-0D5F-4653-B48E-6E78BBABCE3C}" srcOrd="2" destOrd="0" parTransId="{01EBC66E-5574-4A55-A08C-5AC8A5D1A221}" sibTransId="{B72C5176-9A7C-44DF-B33C-2678F5BAF881}"/>
    <dgm:cxn modelId="{FCF66A29-3238-429E-ABB1-46DB82935E60}" srcId="{CB8C5117-3E66-4377-B5B5-A9895F0F3735}" destId="{2E88AFFB-62F1-43CC-BCF7-33E761180445}" srcOrd="1" destOrd="0" parTransId="{BFD0CE2D-211C-4FB9-96F2-C0E266AD24A7}" sibTransId="{6B597071-007D-4343-8A63-F3B6CCA0CE0C}"/>
    <dgm:cxn modelId="{6F9FF494-533C-4145-BE08-353BF0326F12}" srcId="{CB8C5117-3E66-4377-B5B5-A9895F0F3735}" destId="{50109E5F-8612-48F1-863B-D5B00548F1D6}" srcOrd="0" destOrd="0" parTransId="{8BBA6227-8E2A-4F3C-A9F6-3633277A484C}" sibTransId="{E2DEA9ED-CC37-4AEA-9300-C93B9A72FCF1}"/>
    <dgm:cxn modelId="{A53646A5-A8DE-44CE-9A2E-CC5054968E86}" type="presOf" srcId="{2E88AFFB-62F1-43CC-BCF7-33E761180445}" destId="{2092F224-36EB-4CD8-BA04-02A912AA23F1}" srcOrd="0" destOrd="0" presId="urn:microsoft.com/office/officeart/2005/8/layout/vList2"/>
    <dgm:cxn modelId="{8F4D6CC8-5FCC-4AEB-AF6D-ADC74C4794DD}" type="presOf" srcId="{D43EFDB8-0D5F-4653-B48E-6E78BBABCE3C}" destId="{930F73F6-8591-4460-8905-CB8DB7FEC4C2}" srcOrd="0" destOrd="0" presId="urn:microsoft.com/office/officeart/2005/8/layout/vList2"/>
    <dgm:cxn modelId="{1F6C3E2F-6AF7-4BEA-945B-12A588033DD5}" type="presParOf" srcId="{D8F77EF1-84A7-49C3-AADA-9D231AEBA57B}" destId="{90CA6BF7-A4A2-45E0-BB03-C0B79E901E8E}" srcOrd="0" destOrd="0" presId="urn:microsoft.com/office/officeart/2005/8/layout/vList2"/>
    <dgm:cxn modelId="{B79B6A67-7B3F-49C0-BC90-28F8580A1719}" type="presParOf" srcId="{D8F77EF1-84A7-49C3-AADA-9D231AEBA57B}" destId="{531731D0-9300-4075-8AB9-4EF8E650A9BB}" srcOrd="1" destOrd="0" presId="urn:microsoft.com/office/officeart/2005/8/layout/vList2"/>
    <dgm:cxn modelId="{E84F0EE2-88C5-41F5-AFCA-F7B24A3065E6}" type="presParOf" srcId="{D8F77EF1-84A7-49C3-AADA-9D231AEBA57B}" destId="{2092F224-36EB-4CD8-BA04-02A912AA23F1}" srcOrd="2" destOrd="0" presId="urn:microsoft.com/office/officeart/2005/8/layout/vList2"/>
    <dgm:cxn modelId="{ACD71AF2-1FC4-4B8D-9CF6-8C039E1D8EA5}" type="presParOf" srcId="{D8F77EF1-84A7-49C3-AADA-9D231AEBA57B}" destId="{797C9E30-A5F2-4749-A145-A77289F30A60}" srcOrd="3" destOrd="0" presId="urn:microsoft.com/office/officeart/2005/8/layout/vList2"/>
    <dgm:cxn modelId="{BF4A718C-81D3-4837-A8D4-22DC8979623A}" type="presParOf" srcId="{D8F77EF1-84A7-49C3-AADA-9D231AEBA57B}" destId="{930F73F6-8591-4460-8905-CB8DB7FEC4C2}"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A1769F7-37DA-4408-82B7-9E13D9EBFA17}"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FE484056-1516-4F84-91EC-0F75B88D16C0}">
      <dgm:prSet/>
      <dgm:spPr/>
      <dgm:t>
        <a:bodyPr/>
        <a:lstStyle/>
        <a:p>
          <a:r>
            <a:rPr lang="en-US" dirty="0"/>
            <a:t>When the General Message Form ICS-213 is used, it must be signed by one of these four positions: Incident Commander, Finance Section Chief, Incident Business Advisor, or Agency Administrator. </a:t>
          </a:r>
        </a:p>
      </dgm:t>
    </dgm:pt>
    <dgm:pt modelId="{A1A8B7D7-634E-4E4D-A1B0-E24F0C0CC2A6}" type="parTrans" cxnId="{298FB103-502A-4CA8-899D-72D61F0860C4}">
      <dgm:prSet/>
      <dgm:spPr/>
      <dgm:t>
        <a:bodyPr/>
        <a:lstStyle/>
        <a:p>
          <a:endParaRPr lang="en-US"/>
        </a:p>
      </dgm:t>
    </dgm:pt>
    <dgm:pt modelId="{CBDB231D-BFE1-42A8-B1C6-D10C9DF9FE1C}" type="sibTrans" cxnId="{298FB103-502A-4CA8-899D-72D61F0860C4}">
      <dgm:prSet/>
      <dgm:spPr/>
      <dgm:t>
        <a:bodyPr/>
        <a:lstStyle/>
        <a:p>
          <a:endParaRPr lang="en-US"/>
        </a:p>
      </dgm:t>
    </dgm:pt>
    <dgm:pt modelId="{AFA4ECDF-2E1F-405A-BE80-86B964B2EF69}">
      <dgm:prSet/>
      <dgm:spPr/>
      <dgm:t>
        <a:bodyPr/>
        <a:lstStyle/>
        <a:p>
          <a:r>
            <a:rPr lang="en-US" dirty="0"/>
            <a:t>S#’s and approved General Message Form ICS-213’s should ONLY be issued when the incident cannot accommodate the expense in need, and all other options to provide the expense(s) have been exhausted.</a:t>
          </a:r>
        </a:p>
      </dgm:t>
    </dgm:pt>
    <dgm:pt modelId="{86DEAD3D-93E8-4965-AAAA-8A0511FC5837}" type="parTrans" cxnId="{C529E9DE-E01F-45BB-AA20-D655E594D5F9}">
      <dgm:prSet/>
      <dgm:spPr/>
      <dgm:t>
        <a:bodyPr/>
        <a:lstStyle/>
        <a:p>
          <a:endParaRPr lang="en-US"/>
        </a:p>
      </dgm:t>
    </dgm:pt>
    <dgm:pt modelId="{8F7F2ACC-0D03-43F9-BC3A-A768C619ADB0}" type="sibTrans" cxnId="{C529E9DE-E01F-45BB-AA20-D655E594D5F9}">
      <dgm:prSet/>
      <dgm:spPr/>
      <dgm:t>
        <a:bodyPr/>
        <a:lstStyle/>
        <a:p>
          <a:endParaRPr lang="en-US"/>
        </a:p>
      </dgm:t>
    </dgm:pt>
    <dgm:pt modelId="{239C2DC6-7A9E-4BD7-A2D2-3494914E2C0F}" type="pres">
      <dgm:prSet presAssocID="{EA1769F7-37DA-4408-82B7-9E13D9EBFA17}" presName="hierChild1" presStyleCnt="0">
        <dgm:presLayoutVars>
          <dgm:chPref val="1"/>
          <dgm:dir/>
          <dgm:animOne val="branch"/>
          <dgm:animLvl val="lvl"/>
          <dgm:resizeHandles/>
        </dgm:presLayoutVars>
      </dgm:prSet>
      <dgm:spPr/>
    </dgm:pt>
    <dgm:pt modelId="{BA94B989-D37F-4493-8A3E-DFB66647D62C}" type="pres">
      <dgm:prSet presAssocID="{FE484056-1516-4F84-91EC-0F75B88D16C0}" presName="hierRoot1" presStyleCnt="0"/>
      <dgm:spPr/>
    </dgm:pt>
    <dgm:pt modelId="{914C1157-44B0-4B7C-ACE9-F5C196B36F19}" type="pres">
      <dgm:prSet presAssocID="{FE484056-1516-4F84-91EC-0F75B88D16C0}" presName="composite" presStyleCnt="0"/>
      <dgm:spPr/>
    </dgm:pt>
    <dgm:pt modelId="{A2E667A4-CB3B-4466-AAE1-BA2829D87329}" type="pres">
      <dgm:prSet presAssocID="{FE484056-1516-4F84-91EC-0F75B88D16C0}" presName="background" presStyleLbl="node0" presStyleIdx="0" presStyleCnt="2"/>
      <dgm:spPr/>
    </dgm:pt>
    <dgm:pt modelId="{C06B142B-E3DA-4AF7-A3CF-D2605C1207AE}" type="pres">
      <dgm:prSet presAssocID="{FE484056-1516-4F84-91EC-0F75B88D16C0}" presName="text" presStyleLbl="fgAcc0" presStyleIdx="0" presStyleCnt="2">
        <dgm:presLayoutVars>
          <dgm:chPref val="3"/>
        </dgm:presLayoutVars>
      </dgm:prSet>
      <dgm:spPr/>
    </dgm:pt>
    <dgm:pt modelId="{BF44CD47-BE14-4ED3-BB64-8274B81E311C}" type="pres">
      <dgm:prSet presAssocID="{FE484056-1516-4F84-91EC-0F75B88D16C0}" presName="hierChild2" presStyleCnt="0"/>
      <dgm:spPr/>
    </dgm:pt>
    <dgm:pt modelId="{A640C29B-16B6-4DBE-AC2E-DA113D11BB3C}" type="pres">
      <dgm:prSet presAssocID="{AFA4ECDF-2E1F-405A-BE80-86B964B2EF69}" presName="hierRoot1" presStyleCnt="0"/>
      <dgm:spPr/>
    </dgm:pt>
    <dgm:pt modelId="{830F7460-4059-4CF2-BE7B-BA90A9EB102F}" type="pres">
      <dgm:prSet presAssocID="{AFA4ECDF-2E1F-405A-BE80-86B964B2EF69}" presName="composite" presStyleCnt="0"/>
      <dgm:spPr/>
    </dgm:pt>
    <dgm:pt modelId="{41031702-FF49-49C7-A990-91D1B08CEA84}" type="pres">
      <dgm:prSet presAssocID="{AFA4ECDF-2E1F-405A-BE80-86B964B2EF69}" presName="background" presStyleLbl="node0" presStyleIdx="1" presStyleCnt="2"/>
      <dgm:spPr/>
    </dgm:pt>
    <dgm:pt modelId="{5F7AED33-8635-4E56-97BA-4E615A474D58}" type="pres">
      <dgm:prSet presAssocID="{AFA4ECDF-2E1F-405A-BE80-86B964B2EF69}" presName="text" presStyleLbl="fgAcc0" presStyleIdx="1" presStyleCnt="2">
        <dgm:presLayoutVars>
          <dgm:chPref val="3"/>
        </dgm:presLayoutVars>
      </dgm:prSet>
      <dgm:spPr/>
    </dgm:pt>
    <dgm:pt modelId="{5BBAEFD9-5299-4B1F-A7EF-CBF8D4489464}" type="pres">
      <dgm:prSet presAssocID="{AFA4ECDF-2E1F-405A-BE80-86B964B2EF69}" presName="hierChild2" presStyleCnt="0"/>
      <dgm:spPr/>
    </dgm:pt>
  </dgm:ptLst>
  <dgm:cxnLst>
    <dgm:cxn modelId="{298FB103-502A-4CA8-899D-72D61F0860C4}" srcId="{EA1769F7-37DA-4408-82B7-9E13D9EBFA17}" destId="{FE484056-1516-4F84-91EC-0F75B88D16C0}" srcOrd="0" destOrd="0" parTransId="{A1A8B7D7-634E-4E4D-A1B0-E24F0C0CC2A6}" sibTransId="{CBDB231D-BFE1-42A8-B1C6-D10C9DF9FE1C}"/>
    <dgm:cxn modelId="{66D3740D-7CB9-4CF4-B2D4-ECE64440D981}" type="presOf" srcId="{EA1769F7-37DA-4408-82B7-9E13D9EBFA17}" destId="{239C2DC6-7A9E-4BD7-A2D2-3494914E2C0F}" srcOrd="0" destOrd="0" presId="urn:microsoft.com/office/officeart/2005/8/layout/hierarchy1"/>
    <dgm:cxn modelId="{3EAFCE13-3DA9-48AE-9EA1-B9E0F4F3F992}" type="presOf" srcId="{AFA4ECDF-2E1F-405A-BE80-86B964B2EF69}" destId="{5F7AED33-8635-4E56-97BA-4E615A474D58}" srcOrd="0" destOrd="0" presId="urn:microsoft.com/office/officeart/2005/8/layout/hierarchy1"/>
    <dgm:cxn modelId="{866E146F-ADD3-4A7F-8ED2-1DDD488B8C23}" type="presOf" srcId="{FE484056-1516-4F84-91EC-0F75B88D16C0}" destId="{C06B142B-E3DA-4AF7-A3CF-D2605C1207AE}" srcOrd="0" destOrd="0" presId="urn:microsoft.com/office/officeart/2005/8/layout/hierarchy1"/>
    <dgm:cxn modelId="{C529E9DE-E01F-45BB-AA20-D655E594D5F9}" srcId="{EA1769F7-37DA-4408-82B7-9E13D9EBFA17}" destId="{AFA4ECDF-2E1F-405A-BE80-86B964B2EF69}" srcOrd="1" destOrd="0" parTransId="{86DEAD3D-93E8-4965-AAAA-8A0511FC5837}" sibTransId="{8F7F2ACC-0D03-43F9-BC3A-A768C619ADB0}"/>
    <dgm:cxn modelId="{8D82CDE9-ADFE-439D-81A1-D26CD465DB57}" type="presParOf" srcId="{239C2DC6-7A9E-4BD7-A2D2-3494914E2C0F}" destId="{BA94B989-D37F-4493-8A3E-DFB66647D62C}" srcOrd="0" destOrd="0" presId="urn:microsoft.com/office/officeart/2005/8/layout/hierarchy1"/>
    <dgm:cxn modelId="{E3075ECF-DDBD-43F5-A767-1E4C04C78881}" type="presParOf" srcId="{BA94B989-D37F-4493-8A3E-DFB66647D62C}" destId="{914C1157-44B0-4B7C-ACE9-F5C196B36F19}" srcOrd="0" destOrd="0" presId="urn:microsoft.com/office/officeart/2005/8/layout/hierarchy1"/>
    <dgm:cxn modelId="{C7BB9735-DD9A-4978-995F-05DF3BBFC469}" type="presParOf" srcId="{914C1157-44B0-4B7C-ACE9-F5C196B36F19}" destId="{A2E667A4-CB3B-4466-AAE1-BA2829D87329}" srcOrd="0" destOrd="0" presId="urn:microsoft.com/office/officeart/2005/8/layout/hierarchy1"/>
    <dgm:cxn modelId="{D5B5E8F4-4F65-4AD8-A9A7-5D32F582EB41}" type="presParOf" srcId="{914C1157-44B0-4B7C-ACE9-F5C196B36F19}" destId="{C06B142B-E3DA-4AF7-A3CF-D2605C1207AE}" srcOrd="1" destOrd="0" presId="urn:microsoft.com/office/officeart/2005/8/layout/hierarchy1"/>
    <dgm:cxn modelId="{39B2E52F-949C-4919-AE87-BAD6ABDD722B}" type="presParOf" srcId="{BA94B989-D37F-4493-8A3E-DFB66647D62C}" destId="{BF44CD47-BE14-4ED3-BB64-8274B81E311C}" srcOrd="1" destOrd="0" presId="urn:microsoft.com/office/officeart/2005/8/layout/hierarchy1"/>
    <dgm:cxn modelId="{16917C33-D3B0-4D3B-B20D-C21EF725F783}" type="presParOf" srcId="{239C2DC6-7A9E-4BD7-A2D2-3494914E2C0F}" destId="{A640C29B-16B6-4DBE-AC2E-DA113D11BB3C}" srcOrd="1" destOrd="0" presId="urn:microsoft.com/office/officeart/2005/8/layout/hierarchy1"/>
    <dgm:cxn modelId="{DC6056B8-0691-48F4-A519-3AC39C55CD64}" type="presParOf" srcId="{A640C29B-16B6-4DBE-AC2E-DA113D11BB3C}" destId="{830F7460-4059-4CF2-BE7B-BA90A9EB102F}" srcOrd="0" destOrd="0" presId="urn:microsoft.com/office/officeart/2005/8/layout/hierarchy1"/>
    <dgm:cxn modelId="{E2275375-7248-4B37-B7F3-BC6AE2FBB1A0}" type="presParOf" srcId="{830F7460-4059-4CF2-BE7B-BA90A9EB102F}" destId="{41031702-FF49-49C7-A990-91D1B08CEA84}" srcOrd="0" destOrd="0" presId="urn:microsoft.com/office/officeart/2005/8/layout/hierarchy1"/>
    <dgm:cxn modelId="{455D8282-CF68-4FD3-8791-5FEFFAE4BDA1}" type="presParOf" srcId="{830F7460-4059-4CF2-BE7B-BA90A9EB102F}" destId="{5F7AED33-8635-4E56-97BA-4E615A474D58}" srcOrd="1" destOrd="0" presId="urn:microsoft.com/office/officeart/2005/8/layout/hierarchy1"/>
    <dgm:cxn modelId="{5D538B5E-4A4D-4704-920D-56F812582117}" type="presParOf" srcId="{A640C29B-16B6-4DBE-AC2E-DA113D11BB3C}" destId="{5BBAEFD9-5299-4B1F-A7EF-CBF8D448946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8D8F627-9B42-4031-9B1E-A059BF24B387}"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A0B586DA-4454-4F1D-82AD-CAD64B5F3D72}">
      <dgm:prSet/>
      <dgm:spPr/>
      <dgm:t>
        <a:bodyPr/>
        <a:lstStyle/>
        <a:p>
          <a:pPr>
            <a:lnSpc>
              <a:spcPct val="100000"/>
            </a:lnSpc>
          </a:pPr>
          <a:r>
            <a:rPr lang="en-US" dirty="0">
              <a:solidFill>
                <a:schemeClr val="tx1">
                  <a:lumMod val="75000"/>
                  <a:lumOff val="25000"/>
                </a:schemeClr>
              </a:solidFill>
            </a:rPr>
            <a:t>Meals and incidentals will be reimbursed using the rates published in the Rate Letter. </a:t>
          </a:r>
        </a:p>
      </dgm:t>
    </dgm:pt>
    <dgm:pt modelId="{6B0E4B52-B2B1-48A7-B0E3-B0E9509974C2}" type="parTrans" cxnId="{C33C9B9A-032C-4EA2-AC94-80B155668EF1}">
      <dgm:prSet/>
      <dgm:spPr/>
      <dgm:t>
        <a:bodyPr/>
        <a:lstStyle/>
        <a:p>
          <a:endParaRPr lang="en-US"/>
        </a:p>
      </dgm:t>
    </dgm:pt>
    <dgm:pt modelId="{F8695E13-92EC-4BCB-9AA8-D09658DB7DC1}" type="sibTrans" cxnId="{C33C9B9A-032C-4EA2-AC94-80B155668EF1}">
      <dgm:prSet/>
      <dgm:spPr/>
      <dgm:t>
        <a:bodyPr/>
        <a:lstStyle/>
        <a:p>
          <a:endParaRPr lang="en-US"/>
        </a:p>
      </dgm:t>
    </dgm:pt>
    <dgm:pt modelId="{D94F71A4-7168-4A8A-A35D-C75C93D04DDD}">
      <dgm:prSet custT="1"/>
      <dgm:spPr/>
      <dgm:t>
        <a:bodyPr/>
        <a:lstStyle/>
        <a:p>
          <a:pPr>
            <a:lnSpc>
              <a:spcPct val="100000"/>
            </a:lnSpc>
          </a:pPr>
          <a:r>
            <a:rPr lang="en-US" sz="1200" dirty="0">
              <a:solidFill>
                <a:schemeClr val="tx1">
                  <a:lumMod val="75000"/>
                  <a:lumOff val="25000"/>
                </a:schemeClr>
              </a:solidFill>
            </a:rPr>
            <a:t>Meals and incidentals not provided by the incident on the first and last days of travel while responding from home base and returning to home base are reimbursable without approval. </a:t>
          </a:r>
        </a:p>
      </dgm:t>
    </dgm:pt>
    <dgm:pt modelId="{F3C677D0-DA0B-47B4-8E0C-A09F62DC96E0}" type="parTrans" cxnId="{A53B5769-05BF-4399-A5E4-5C58AC606635}">
      <dgm:prSet/>
      <dgm:spPr/>
      <dgm:t>
        <a:bodyPr/>
        <a:lstStyle/>
        <a:p>
          <a:endParaRPr lang="en-US"/>
        </a:p>
      </dgm:t>
    </dgm:pt>
    <dgm:pt modelId="{F6B2FC25-82E8-4FE1-B06C-64369A0F6AF7}" type="sibTrans" cxnId="{A53B5769-05BF-4399-A5E4-5C58AC606635}">
      <dgm:prSet/>
      <dgm:spPr/>
      <dgm:t>
        <a:bodyPr/>
        <a:lstStyle/>
        <a:p>
          <a:endParaRPr lang="en-US"/>
        </a:p>
      </dgm:t>
    </dgm:pt>
    <dgm:pt modelId="{A87C9A2C-8049-4504-AFEE-98438460342F}">
      <dgm:prSet/>
      <dgm:spPr/>
      <dgm:t>
        <a:bodyPr/>
        <a:lstStyle/>
        <a:p>
          <a:pPr>
            <a:lnSpc>
              <a:spcPct val="100000"/>
            </a:lnSpc>
          </a:pPr>
          <a:r>
            <a:rPr lang="en-US" dirty="0">
              <a:solidFill>
                <a:schemeClr val="tx1">
                  <a:lumMod val="75000"/>
                  <a:lumOff val="25000"/>
                </a:schemeClr>
              </a:solidFill>
            </a:rPr>
            <a:t>While assigned to an incident, excluding first and last travel days, meals not provided by the incident will be reimbursable with approval documentation.</a:t>
          </a:r>
        </a:p>
      </dgm:t>
    </dgm:pt>
    <dgm:pt modelId="{C054F6E6-873B-451C-92CD-EB94C142E0C0}" type="parTrans" cxnId="{57D60AD5-B9C9-4271-BAB8-E297216D20F4}">
      <dgm:prSet/>
      <dgm:spPr/>
      <dgm:t>
        <a:bodyPr/>
        <a:lstStyle/>
        <a:p>
          <a:endParaRPr lang="en-US"/>
        </a:p>
      </dgm:t>
    </dgm:pt>
    <dgm:pt modelId="{F5DAE2AD-F04A-4CA2-83CD-AF4DF00274E4}" type="sibTrans" cxnId="{57D60AD5-B9C9-4271-BAB8-E297216D20F4}">
      <dgm:prSet/>
      <dgm:spPr/>
      <dgm:t>
        <a:bodyPr/>
        <a:lstStyle/>
        <a:p>
          <a:endParaRPr lang="en-US"/>
        </a:p>
      </dgm:t>
    </dgm:pt>
    <dgm:pt modelId="{8F94B031-A38A-49EE-AF19-F2662B5D33CE}" type="pres">
      <dgm:prSet presAssocID="{28D8F627-9B42-4031-9B1E-A059BF24B387}" presName="root" presStyleCnt="0">
        <dgm:presLayoutVars>
          <dgm:dir/>
          <dgm:resizeHandles val="exact"/>
        </dgm:presLayoutVars>
      </dgm:prSet>
      <dgm:spPr/>
    </dgm:pt>
    <dgm:pt modelId="{77CC4282-A9C3-4472-B114-9319020E891F}" type="pres">
      <dgm:prSet presAssocID="{A0B586DA-4454-4F1D-82AD-CAD64B5F3D72}" presName="compNode" presStyleCnt="0"/>
      <dgm:spPr/>
    </dgm:pt>
    <dgm:pt modelId="{856871D2-6D91-4743-B7C7-56B2F18A4A50}" type="pres">
      <dgm:prSet presAssocID="{A0B586DA-4454-4F1D-82AD-CAD64B5F3D7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ork and knife"/>
        </a:ext>
      </dgm:extLst>
    </dgm:pt>
    <dgm:pt modelId="{57406BAE-2471-4237-85A0-ED65865DEC4B}" type="pres">
      <dgm:prSet presAssocID="{A0B586DA-4454-4F1D-82AD-CAD64B5F3D72}" presName="spaceRect" presStyleCnt="0"/>
      <dgm:spPr/>
    </dgm:pt>
    <dgm:pt modelId="{5174DF24-D0A3-44E5-B0DA-86038390379C}" type="pres">
      <dgm:prSet presAssocID="{A0B586DA-4454-4F1D-82AD-CAD64B5F3D72}" presName="textRect" presStyleLbl="revTx" presStyleIdx="0" presStyleCnt="3">
        <dgm:presLayoutVars>
          <dgm:chMax val="1"/>
          <dgm:chPref val="1"/>
        </dgm:presLayoutVars>
      </dgm:prSet>
      <dgm:spPr/>
    </dgm:pt>
    <dgm:pt modelId="{D464434A-F695-4E9C-8B2E-E2F1E05FD518}" type="pres">
      <dgm:prSet presAssocID="{F8695E13-92EC-4BCB-9AA8-D09658DB7DC1}" presName="sibTrans" presStyleCnt="0"/>
      <dgm:spPr/>
    </dgm:pt>
    <dgm:pt modelId="{6D86127A-B232-4CAA-A2DC-F7D6445975F5}" type="pres">
      <dgm:prSet presAssocID="{D94F71A4-7168-4A8A-A35D-C75C93D04DDD}" presName="compNode" presStyleCnt="0"/>
      <dgm:spPr/>
    </dgm:pt>
    <dgm:pt modelId="{5710DDB3-E5D0-415A-906D-3D92935E5EA9}" type="pres">
      <dgm:prSet presAssocID="{D94F71A4-7168-4A8A-A35D-C75C93D04DD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llar"/>
        </a:ext>
      </dgm:extLst>
    </dgm:pt>
    <dgm:pt modelId="{BD9954ED-0B2E-4D3F-AB6B-DE8BFA3D556A}" type="pres">
      <dgm:prSet presAssocID="{D94F71A4-7168-4A8A-A35D-C75C93D04DDD}" presName="spaceRect" presStyleCnt="0"/>
      <dgm:spPr/>
    </dgm:pt>
    <dgm:pt modelId="{9D01ACB2-D264-4318-9BA9-7D95AA56FE2C}" type="pres">
      <dgm:prSet presAssocID="{D94F71A4-7168-4A8A-A35D-C75C93D04DDD}" presName="textRect" presStyleLbl="revTx" presStyleIdx="1" presStyleCnt="3">
        <dgm:presLayoutVars>
          <dgm:chMax val="1"/>
          <dgm:chPref val="1"/>
        </dgm:presLayoutVars>
      </dgm:prSet>
      <dgm:spPr/>
    </dgm:pt>
    <dgm:pt modelId="{0FF5390C-A50C-45AA-9450-D76E3263FF53}" type="pres">
      <dgm:prSet presAssocID="{F6B2FC25-82E8-4FE1-B06C-64369A0F6AF7}" presName="sibTrans" presStyleCnt="0"/>
      <dgm:spPr/>
    </dgm:pt>
    <dgm:pt modelId="{3200D9C7-4CDB-45F2-905F-43CA3A030D36}" type="pres">
      <dgm:prSet presAssocID="{A87C9A2C-8049-4504-AFEE-98438460342F}" presName="compNode" presStyleCnt="0"/>
      <dgm:spPr/>
    </dgm:pt>
    <dgm:pt modelId="{B0F2A6A2-D2C5-4426-8544-67917B9C5729}" type="pres">
      <dgm:prSet presAssocID="{A87C9A2C-8049-4504-AFEE-98438460342F}"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Money with solid fill"/>
        </a:ext>
      </dgm:extLst>
    </dgm:pt>
    <dgm:pt modelId="{9CF3AD7C-155A-467A-A89D-901B5CC8E364}" type="pres">
      <dgm:prSet presAssocID="{A87C9A2C-8049-4504-AFEE-98438460342F}" presName="spaceRect" presStyleCnt="0"/>
      <dgm:spPr/>
    </dgm:pt>
    <dgm:pt modelId="{18561C3E-0E6A-4286-8FFB-84A45EE7C66C}" type="pres">
      <dgm:prSet presAssocID="{A87C9A2C-8049-4504-AFEE-98438460342F}" presName="textRect" presStyleLbl="revTx" presStyleIdx="2" presStyleCnt="3">
        <dgm:presLayoutVars>
          <dgm:chMax val="1"/>
          <dgm:chPref val="1"/>
        </dgm:presLayoutVars>
      </dgm:prSet>
      <dgm:spPr/>
    </dgm:pt>
  </dgm:ptLst>
  <dgm:cxnLst>
    <dgm:cxn modelId="{DCE28E05-6DCB-4025-A8CA-CAA93441DE81}" type="presOf" srcId="{D94F71A4-7168-4A8A-A35D-C75C93D04DDD}" destId="{9D01ACB2-D264-4318-9BA9-7D95AA56FE2C}" srcOrd="0" destOrd="0" presId="urn:microsoft.com/office/officeart/2018/2/layout/IconLabelList"/>
    <dgm:cxn modelId="{ECB8F15D-419B-4F98-B49B-8A61434E44EC}" type="presOf" srcId="{A0B586DA-4454-4F1D-82AD-CAD64B5F3D72}" destId="{5174DF24-D0A3-44E5-B0DA-86038390379C}" srcOrd="0" destOrd="0" presId="urn:microsoft.com/office/officeart/2018/2/layout/IconLabelList"/>
    <dgm:cxn modelId="{E4C2DB64-DDE0-4E07-BC2B-5C551EAB5C6A}" type="presOf" srcId="{28D8F627-9B42-4031-9B1E-A059BF24B387}" destId="{8F94B031-A38A-49EE-AF19-F2662B5D33CE}" srcOrd="0" destOrd="0" presId="urn:microsoft.com/office/officeart/2018/2/layout/IconLabelList"/>
    <dgm:cxn modelId="{A53B5769-05BF-4399-A5E4-5C58AC606635}" srcId="{28D8F627-9B42-4031-9B1E-A059BF24B387}" destId="{D94F71A4-7168-4A8A-A35D-C75C93D04DDD}" srcOrd="1" destOrd="0" parTransId="{F3C677D0-DA0B-47B4-8E0C-A09F62DC96E0}" sibTransId="{F6B2FC25-82E8-4FE1-B06C-64369A0F6AF7}"/>
    <dgm:cxn modelId="{C33C9B9A-032C-4EA2-AC94-80B155668EF1}" srcId="{28D8F627-9B42-4031-9B1E-A059BF24B387}" destId="{A0B586DA-4454-4F1D-82AD-CAD64B5F3D72}" srcOrd="0" destOrd="0" parTransId="{6B0E4B52-B2B1-48A7-B0E3-B0E9509974C2}" sibTransId="{F8695E13-92EC-4BCB-9AA8-D09658DB7DC1}"/>
    <dgm:cxn modelId="{57D60AD5-B9C9-4271-BAB8-E297216D20F4}" srcId="{28D8F627-9B42-4031-9B1E-A059BF24B387}" destId="{A87C9A2C-8049-4504-AFEE-98438460342F}" srcOrd="2" destOrd="0" parTransId="{C054F6E6-873B-451C-92CD-EB94C142E0C0}" sibTransId="{F5DAE2AD-F04A-4CA2-83CD-AF4DF00274E4}"/>
    <dgm:cxn modelId="{B16ECFE2-47A5-41D9-834D-16B8DC725BFD}" type="presOf" srcId="{A87C9A2C-8049-4504-AFEE-98438460342F}" destId="{18561C3E-0E6A-4286-8FFB-84A45EE7C66C}" srcOrd="0" destOrd="0" presId="urn:microsoft.com/office/officeart/2018/2/layout/IconLabelList"/>
    <dgm:cxn modelId="{C96B4761-EE2E-4FF7-A187-3847686E949C}" type="presParOf" srcId="{8F94B031-A38A-49EE-AF19-F2662B5D33CE}" destId="{77CC4282-A9C3-4472-B114-9319020E891F}" srcOrd="0" destOrd="0" presId="urn:microsoft.com/office/officeart/2018/2/layout/IconLabelList"/>
    <dgm:cxn modelId="{A026E771-18EB-4EA3-A709-199305C17966}" type="presParOf" srcId="{77CC4282-A9C3-4472-B114-9319020E891F}" destId="{856871D2-6D91-4743-B7C7-56B2F18A4A50}" srcOrd="0" destOrd="0" presId="urn:microsoft.com/office/officeart/2018/2/layout/IconLabelList"/>
    <dgm:cxn modelId="{025B4E46-0C6F-40F1-BAC8-CEEE93F1C337}" type="presParOf" srcId="{77CC4282-A9C3-4472-B114-9319020E891F}" destId="{57406BAE-2471-4237-85A0-ED65865DEC4B}" srcOrd="1" destOrd="0" presId="urn:microsoft.com/office/officeart/2018/2/layout/IconLabelList"/>
    <dgm:cxn modelId="{4DEC35E5-10C2-4114-86C9-8D0BD1760A99}" type="presParOf" srcId="{77CC4282-A9C3-4472-B114-9319020E891F}" destId="{5174DF24-D0A3-44E5-B0DA-86038390379C}" srcOrd="2" destOrd="0" presId="urn:microsoft.com/office/officeart/2018/2/layout/IconLabelList"/>
    <dgm:cxn modelId="{C116EB12-3E19-49FB-A615-69F199D1E6D4}" type="presParOf" srcId="{8F94B031-A38A-49EE-AF19-F2662B5D33CE}" destId="{D464434A-F695-4E9C-8B2E-E2F1E05FD518}" srcOrd="1" destOrd="0" presId="urn:microsoft.com/office/officeart/2018/2/layout/IconLabelList"/>
    <dgm:cxn modelId="{F68756B2-AC8E-42A8-BD90-C4B8D0A04377}" type="presParOf" srcId="{8F94B031-A38A-49EE-AF19-F2662B5D33CE}" destId="{6D86127A-B232-4CAA-A2DC-F7D6445975F5}" srcOrd="2" destOrd="0" presId="urn:microsoft.com/office/officeart/2018/2/layout/IconLabelList"/>
    <dgm:cxn modelId="{02F6699E-A275-46BA-9C68-C520961B95C0}" type="presParOf" srcId="{6D86127A-B232-4CAA-A2DC-F7D6445975F5}" destId="{5710DDB3-E5D0-415A-906D-3D92935E5EA9}" srcOrd="0" destOrd="0" presId="urn:microsoft.com/office/officeart/2018/2/layout/IconLabelList"/>
    <dgm:cxn modelId="{4CD1A63E-E747-42EB-9E7A-F4E6A56EDA4F}" type="presParOf" srcId="{6D86127A-B232-4CAA-A2DC-F7D6445975F5}" destId="{BD9954ED-0B2E-4D3F-AB6B-DE8BFA3D556A}" srcOrd="1" destOrd="0" presId="urn:microsoft.com/office/officeart/2018/2/layout/IconLabelList"/>
    <dgm:cxn modelId="{7627D38B-E5C4-4B88-8C69-75AA7AC0A9B2}" type="presParOf" srcId="{6D86127A-B232-4CAA-A2DC-F7D6445975F5}" destId="{9D01ACB2-D264-4318-9BA9-7D95AA56FE2C}" srcOrd="2" destOrd="0" presId="urn:microsoft.com/office/officeart/2018/2/layout/IconLabelList"/>
    <dgm:cxn modelId="{CB2A83BB-7CD3-4BD9-A86E-5027A9CACA20}" type="presParOf" srcId="{8F94B031-A38A-49EE-AF19-F2662B5D33CE}" destId="{0FF5390C-A50C-45AA-9450-D76E3263FF53}" srcOrd="3" destOrd="0" presId="urn:microsoft.com/office/officeart/2018/2/layout/IconLabelList"/>
    <dgm:cxn modelId="{A1074F0A-0A33-4F5B-BFC0-51A1BB411664}" type="presParOf" srcId="{8F94B031-A38A-49EE-AF19-F2662B5D33CE}" destId="{3200D9C7-4CDB-45F2-905F-43CA3A030D36}" srcOrd="4" destOrd="0" presId="urn:microsoft.com/office/officeart/2018/2/layout/IconLabelList"/>
    <dgm:cxn modelId="{FCF43EEC-E00C-4F69-8994-C091A95FAD60}" type="presParOf" srcId="{3200D9C7-4CDB-45F2-905F-43CA3A030D36}" destId="{B0F2A6A2-D2C5-4426-8544-67917B9C5729}" srcOrd="0" destOrd="0" presId="urn:microsoft.com/office/officeart/2018/2/layout/IconLabelList"/>
    <dgm:cxn modelId="{D7BFFDD8-7413-4BAC-B57E-8DAEA987C383}" type="presParOf" srcId="{3200D9C7-4CDB-45F2-905F-43CA3A030D36}" destId="{9CF3AD7C-155A-467A-A89D-901B5CC8E364}" srcOrd="1" destOrd="0" presId="urn:microsoft.com/office/officeart/2018/2/layout/IconLabelList"/>
    <dgm:cxn modelId="{68ABD318-45E1-4BED-8918-C7E68E31CF06}" type="presParOf" srcId="{3200D9C7-4CDB-45F2-905F-43CA3A030D36}" destId="{18561C3E-0E6A-4286-8FFB-84A45EE7C66C}"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00C16F-E102-4B99-98D9-A66B4BA44407}"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BB5D6BAE-DDEE-4878-81EE-D9B3A85FF141}">
      <dgm:prSet custT="1"/>
      <dgm:spPr/>
      <dgm:t>
        <a:bodyPr/>
        <a:lstStyle/>
        <a:p>
          <a:r>
            <a:rPr lang="en-US" sz="2400" dirty="0"/>
            <a:t>Governor’s Office of Emergency Services (Cal OES)</a:t>
          </a:r>
        </a:p>
      </dgm:t>
    </dgm:pt>
    <dgm:pt modelId="{343A585E-6845-4AB2-BCA3-793CD4F8D32E}" type="parTrans" cxnId="{E366F21E-4D27-47D1-A199-43A9B5C6CC10}">
      <dgm:prSet/>
      <dgm:spPr/>
      <dgm:t>
        <a:bodyPr/>
        <a:lstStyle/>
        <a:p>
          <a:endParaRPr lang="en-US"/>
        </a:p>
      </dgm:t>
    </dgm:pt>
    <dgm:pt modelId="{BF1CD7D4-5C8F-4C2C-845F-331060F42CF7}" type="sibTrans" cxnId="{E366F21E-4D27-47D1-A199-43A9B5C6CC10}">
      <dgm:prSet/>
      <dgm:spPr/>
      <dgm:t>
        <a:bodyPr/>
        <a:lstStyle/>
        <a:p>
          <a:endParaRPr lang="en-US"/>
        </a:p>
      </dgm:t>
    </dgm:pt>
    <dgm:pt modelId="{BBD52D43-518D-4C39-8D7E-617E9FE9896F}">
      <dgm:prSet custT="1"/>
      <dgm:spPr/>
      <dgm:t>
        <a:bodyPr/>
        <a:lstStyle/>
        <a:p>
          <a:r>
            <a:rPr lang="en-US" sz="2400" dirty="0"/>
            <a:t>Department of Forestry and Fire Protection (CAL FIRE) </a:t>
          </a:r>
        </a:p>
      </dgm:t>
    </dgm:pt>
    <dgm:pt modelId="{6DD1CC6F-D521-49C2-B932-A40BE4724884}" type="parTrans" cxnId="{1FB1C809-50F3-4784-A55C-ED8DB9A1360D}">
      <dgm:prSet/>
      <dgm:spPr/>
      <dgm:t>
        <a:bodyPr/>
        <a:lstStyle/>
        <a:p>
          <a:endParaRPr lang="en-US"/>
        </a:p>
      </dgm:t>
    </dgm:pt>
    <dgm:pt modelId="{16936226-14A5-478D-8066-E221FC8238A9}" type="sibTrans" cxnId="{1FB1C809-50F3-4784-A55C-ED8DB9A1360D}">
      <dgm:prSet/>
      <dgm:spPr/>
      <dgm:t>
        <a:bodyPr/>
        <a:lstStyle/>
        <a:p>
          <a:endParaRPr lang="en-US"/>
        </a:p>
      </dgm:t>
    </dgm:pt>
    <dgm:pt modelId="{23492800-1CD4-4A9B-934C-6D5ECFFFA0A3}">
      <dgm:prSet custT="1"/>
      <dgm:spPr/>
      <dgm:t>
        <a:bodyPr/>
        <a:lstStyle/>
        <a:p>
          <a:r>
            <a:rPr lang="en-US" sz="2400" dirty="0"/>
            <a:t>USDA Forest Service (USFS)</a:t>
          </a:r>
        </a:p>
      </dgm:t>
    </dgm:pt>
    <dgm:pt modelId="{D6490962-9730-4E3F-B87D-04F088C9A3F2}" type="parTrans" cxnId="{79F33038-773B-4D1B-91CE-184AE52ECF24}">
      <dgm:prSet/>
      <dgm:spPr/>
      <dgm:t>
        <a:bodyPr/>
        <a:lstStyle/>
        <a:p>
          <a:endParaRPr lang="en-US"/>
        </a:p>
      </dgm:t>
    </dgm:pt>
    <dgm:pt modelId="{F090ACA0-7DF1-459D-B97B-5DE9A4095402}" type="sibTrans" cxnId="{79F33038-773B-4D1B-91CE-184AE52ECF24}">
      <dgm:prSet/>
      <dgm:spPr/>
      <dgm:t>
        <a:bodyPr/>
        <a:lstStyle/>
        <a:p>
          <a:endParaRPr lang="en-US"/>
        </a:p>
      </dgm:t>
    </dgm:pt>
    <dgm:pt modelId="{4A70824E-2C64-4CBC-A6BE-36FCE40B5EF8}">
      <dgm:prSet custT="1"/>
      <dgm:spPr/>
      <dgm:t>
        <a:bodyPr/>
        <a:lstStyle/>
        <a:p>
          <a:r>
            <a:rPr lang="en-US" sz="2400" dirty="0"/>
            <a:t>USDI Bureau of Land Management (BLM)</a:t>
          </a:r>
        </a:p>
      </dgm:t>
    </dgm:pt>
    <dgm:pt modelId="{C1CEC640-F47F-4114-A490-973D5AEB7631}" type="parTrans" cxnId="{0A3C155A-FC61-4AF1-BA52-B6302052014F}">
      <dgm:prSet/>
      <dgm:spPr/>
      <dgm:t>
        <a:bodyPr/>
        <a:lstStyle/>
        <a:p>
          <a:endParaRPr lang="en-US"/>
        </a:p>
      </dgm:t>
    </dgm:pt>
    <dgm:pt modelId="{3C5DD74A-AF47-4723-84A7-BD81D7EC94AE}" type="sibTrans" cxnId="{0A3C155A-FC61-4AF1-BA52-B6302052014F}">
      <dgm:prSet/>
      <dgm:spPr/>
      <dgm:t>
        <a:bodyPr/>
        <a:lstStyle/>
        <a:p>
          <a:endParaRPr lang="en-US"/>
        </a:p>
      </dgm:t>
    </dgm:pt>
    <dgm:pt modelId="{D3244599-52B8-4417-A1A2-3FCE3C450E29}">
      <dgm:prSet custT="1"/>
      <dgm:spPr/>
      <dgm:t>
        <a:bodyPr/>
        <a:lstStyle/>
        <a:p>
          <a:r>
            <a:rPr lang="en-US" sz="2400" dirty="0"/>
            <a:t>USDI National Park Service (NPS)</a:t>
          </a:r>
        </a:p>
      </dgm:t>
    </dgm:pt>
    <dgm:pt modelId="{67153A09-7EDF-4DD8-916F-FA70DED46B65}" type="parTrans" cxnId="{623CC68A-EF21-4522-9556-61C92C103208}">
      <dgm:prSet/>
      <dgm:spPr/>
      <dgm:t>
        <a:bodyPr/>
        <a:lstStyle/>
        <a:p>
          <a:endParaRPr lang="en-US"/>
        </a:p>
      </dgm:t>
    </dgm:pt>
    <dgm:pt modelId="{685B1D00-0B70-4CF3-B695-13EF46465875}" type="sibTrans" cxnId="{623CC68A-EF21-4522-9556-61C92C103208}">
      <dgm:prSet/>
      <dgm:spPr/>
      <dgm:t>
        <a:bodyPr/>
        <a:lstStyle/>
        <a:p>
          <a:endParaRPr lang="en-US"/>
        </a:p>
      </dgm:t>
    </dgm:pt>
    <dgm:pt modelId="{C82F076E-6017-40CC-91C2-5BD60D0293C7}">
      <dgm:prSet custT="1"/>
      <dgm:spPr/>
      <dgm:t>
        <a:bodyPr/>
        <a:lstStyle/>
        <a:p>
          <a:r>
            <a:rPr lang="en-US" sz="2400" dirty="0"/>
            <a:t>UDSI Fish and Wildlife Service (FWS)</a:t>
          </a:r>
        </a:p>
      </dgm:t>
    </dgm:pt>
    <dgm:pt modelId="{B8611ABA-9C17-4893-A22D-CA087987C9ED}" type="parTrans" cxnId="{3738C5DE-47F9-4F86-B94C-D8181B7A5EF8}">
      <dgm:prSet/>
      <dgm:spPr/>
      <dgm:t>
        <a:bodyPr/>
        <a:lstStyle/>
        <a:p>
          <a:endParaRPr lang="en-US"/>
        </a:p>
      </dgm:t>
    </dgm:pt>
    <dgm:pt modelId="{DD01E435-F0C9-4E99-BC47-7E69C777427F}" type="sibTrans" cxnId="{3738C5DE-47F9-4F86-B94C-D8181B7A5EF8}">
      <dgm:prSet/>
      <dgm:spPr/>
      <dgm:t>
        <a:bodyPr/>
        <a:lstStyle/>
        <a:p>
          <a:endParaRPr lang="en-US"/>
        </a:p>
      </dgm:t>
    </dgm:pt>
    <dgm:pt modelId="{B8F20A41-7813-4F25-B1CC-74203B5EC59B}">
      <dgm:prSet custT="1"/>
      <dgm:spPr/>
      <dgm:t>
        <a:bodyPr/>
        <a:lstStyle/>
        <a:p>
          <a:r>
            <a:rPr lang="en-US" sz="2400" dirty="0"/>
            <a:t>USDI Bureau of Indian Affairs (BIA)</a:t>
          </a:r>
        </a:p>
      </dgm:t>
    </dgm:pt>
    <dgm:pt modelId="{DC534317-5852-4D8D-AA62-AB550CFBB2A7}" type="parTrans" cxnId="{1C0FD771-1AC6-42D6-9FDE-F50198DE7934}">
      <dgm:prSet/>
      <dgm:spPr/>
      <dgm:t>
        <a:bodyPr/>
        <a:lstStyle/>
        <a:p>
          <a:endParaRPr lang="en-US"/>
        </a:p>
      </dgm:t>
    </dgm:pt>
    <dgm:pt modelId="{791A052F-2B96-40D3-ADC5-E5999D332670}" type="sibTrans" cxnId="{1C0FD771-1AC6-42D6-9FDE-F50198DE7934}">
      <dgm:prSet/>
      <dgm:spPr/>
      <dgm:t>
        <a:bodyPr/>
        <a:lstStyle/>
        <a:p>
          <a:endParaRPr lang="en-US"/>
        </a:p>
      </dgm:t>
    </dgm:pt>
    <dgm:pt modelId="{C99984EA-237F-4CD4-B1E8-74D93D74B300}" type="pres">
      <dgm:prSet presAssocID="{4300C16F-E102-4B99-98D9-A66B4BA44407}" presName="vert0" presStyleCnt="0">
        <dgm:presLayoutVars>
          <dgm:dir/>
          <dgm:animOne val="branch"/>
          <dgm:animLvl val="lvl"/>
        </dgm:presLayoutVars>
      </dgm:prSet>
      <dgm:spPr/>
    </dgm:pt>
    <dgm:pt modelId="{5A6D23FB-D2D6-44BF-8743-0007140C3135}" type="pres">
      <dgm:prSet presAssocID="{BB5D6BAE-DDEE-4878-81EE-D9B3A85FF141}" presName="thickLine" presStyleLbl="alignNode1" presStyleIdx="0" presStyleCnt="7"/>
      <dgm:spPr/>
    </dgm:pt>
    <dgm:pt modelId="{A6F748F7-D47A-448C-9BC2-0C929016486F}" type="pres">
      <dgm:prSet presAssocID="{BB5D6BAE-DDEE-4878-81EE-D9B3A85FF141}" presName="horz1" presStyleCnt="0"/>
      <dgm:spPr/>
    </dgm:pt>
    <dgm:pt modelId="{18A1475D-D48C-4E29-876A-DA74B71C6077}" type="pres">
      <dgm:prSet presAssocID="{BB5D6BAE-DDEE-4878-81EE-D9B3A85FF141}" presName="tx1" presStyleLbl="revTx" presStyleIdx="0" presStyleCnt="7"/>
      <dgm:spPr/>
    </dgm:pt>
    <dgm:pt modelId="{301FC8EF-2E1D-4BAE-9C2F-32D75607A00E}" type="pres">
      <dgm:prSet presAssocID="{BB5D6BAE-DDEE-4878-81EE-D9B3A85FF141}" presName="vert1" presStyleCnt="0"/>
      <dgm:spPr/>
    </dgm:pt>
    <dgm:pt modelId="{AE6E4163-82AF-498D-9B9F-BABBB3B728D5}" type="pres">
      <dgm:prSet presAssocID="{BBD52D43-518D-4C39-8D7E-617E9FE9896F}" presName="thickLine" presStyleLbl="alignNode1" presStyleIdx="1" presStyleCnt="7"/>
      <dgm:spPr/>
    </dgm:pt>
    <dgm:pt modelId="{D2BDF1FE-3DAD-4752-9B62-8DC0F224E184}" type="pres">
      <dgm:prSet presAssocID="{BBD52D43-518D-4C39-8D7E-617E9FE9896F}" presName="horz1" presStyleCnt="0"/>
      <dgm:spPr/>
    </dgm:pt>
    <dgm:pt modelId="{FEABF9F2-4037-455D-9E0B-EA2E57328FEE}" type="pres">
      <dgm:prSet presAssocID="{BBD52D43-518D-4C39-8D7E-617E9FE9896F}" presName="tx1" presStyleLbl="revTx" presStyleIdx="1" presStyleCnt="7"/>
      <dgm:spPr/>
    </dgm:pt>
    <dgm:pt modelId="{C97BD234-E004-4948-ADE3-7FC008F7176E}" type="pres">
      <dgm:prSet presAssocID="{BBD52D43-518D-4C39-8D7E-617E9FE9896F}" presName="vert1" presStyleCnt="0"/>
      <dgm:spPr/>
    </dgm:pt>
    <dgm:pt modelId="{573DA618-5B49-465A-B603-91DE88106C65}" type="pres">
      <dgm:prSet presAssocID="{23492800-1CD4-4A9B-934C-6D5ECFFFA0A3}" presName="thickLine" presStyleLbl="alignNode1" presStyleIdx="2" presStyleCnt="7"/>
      <dgm:spPr/>
    </dgm:pt>
    <dgm:pt modelId="{F603E648-04BC-4E5F-B4EC-93477C63AD08}" type="pres">
      <dgm:prSet presAssocID="{23492800-1CD4-4A9B-934C-6D5ECFFFA0A3}" presName="horz1" presStyleCnt="0"/>
      <dgm:spPr/>
    </dgm:pt>
    <dgm:pt modelId="{E91A0B8A-25F8-46A8-A3B5-35FA772A8E97}" type="pres">
      <dgm:prSet presAssocID="{23492800-1CD4-4A9B-934C-6D5ECFFFA0A3}" presName="tx1" presStyleLbl="revTx" presStyleIdx="2" presStyleCnt="7"/>
      <dgm:spPr/>
    </dgm:pt>
    <dgm:pt modelId="{32EF69E0-53DC-4BAA-BDF0-8F58783ACAD3}" type="pres">
      <dgm:prSet presAssocID="{23492800-1CD4-4A9B-934C-6D5ECFFFA0A3}" presName="vert1" presStyleCnt="0"/>
      <dgm:spPr/>
    </dgm:pt>
    <dgm:pt modelId="{67DDDE61-A80F-4DEF-BBFD-7BC27EF1CDF3}" type="pres">
      <dgm:prSet presAssocID="{4A70824E-2C64-4CBC-A6BE-36FCE40B5EF8}" presName="thickLine" presStyleLbl="alignNode1" presStyleIdx="3" presStyleCnt="7"/>
      <dgm:spPr/>
    </dgm:pt>
    <dgm:pt modelId="{E12F4528-C366-465F-B88E-65484889CBF5}" type="pres">
      <dgm:prSet presAssocID="{4A70824E-2C64-4CBC-A6BE-36FCE40B5EF8}" presName="horz1" presStyleCnt="0"/>
      <dgm:spPr/>
    </dgm:pt>
    <dgm:pt modelId="{DF6CDE9D-4352-42EC-A0CA-639B52B12AA1}" type="pres">
      <dgm:prSet presAssocID="{4A70824E-2C64-4CBC-A6BE-36FCE40B5EF8}" presName="tx1" presStyleLbl="revTx" presStyleIdx="3" presStyleCnt="7"/>
      <dgm:spPr/>
    </dgm:pt>
    <dgm:pt modelId="{CC42936E-3820-4778-8B7E-E733FA5296E4}" type="pres">
      <dgm:prSet presAssocID="{4A70824E-2C64-4CBC-A6BE-36FCE40B5EF8}" presName="vert1" presStyleCnt="0"/>
      <dgm:spPr/>
    </dgm:pt>
    <dgm:pt modelId="{1CD85CC2-628A-47A4-9DF4-C8BAE057C7FD}" type="pres">
      <dgm:prSet presAssocID="{D3244599-52B8-4417-A1A2-3FCE3C450E29}" presName="thickLine" presStyleLbl="alignNode1" presStyleIdx="4" presStyleCnt="7"/>
      <dgm:spPr/>
    </dgm:pt>
    <dgm:pt modelId="{183A86B7-20C6-466C-94A2-8088A7EFB675}" type="pres">
      <dgm:prSet presAssocID="{D3244599-52B8-4417-A1A2-3FCE3C450E29}" presName="horz1" presStyleCnt="0"/>
      <dgm:spPr/>
    </dgm:pt>
    <dgm:pt modelId="{31CB171C-DFF6-4533-8B7E-264FC9CA22C0}" type="pres">
      <dgm:prSet presAssocID="{D3244599-52B8-4417-A1A2-3FCE3C450E29}" presName="tx1" presStyleLbl="revTx" presStyleIdx="4" presStyleCnt="7"/>
      <dgm:spPr/>
    </dgm:pt>
    <dgm:pt modelId="{15BA8468-847E-457F-A93D-0EAE7A903A08}" type="pres">
      <dgm:prSet presAssocID="{D3244599-52B8-4417-A1A2-3FCE3C450E29}" presName="vert1" presStyleCnt="0"/>
      <dgm:spPr/>
    </dgm:pt>
    <dgm:pt modelId="{010FC0B8-B61C-437F-A68F-B01D83755D71}" type="pres">
      <dgm:prSet presAssocID="{C82F076E-6017-40CC-91C2-5BD60D0293C7}" presName="thickLine" presStyleLbl="alignNode1" presStyleIdx="5" presStyleCnt="7"/>
      <dgm:spPr/>
    </dgm:pt>
    <dgm:pt modelId="{E132AD30-0477-4307-8366-8E5BBBD4F455}" type="pres">
      <dgm:prSet presAssocID="{C82F076E-6017-40CC-91C2-5BD60D0293C7}" presName="horz1" presStyleCnt="0"/>
      <dgm:spPr/>
    </dgm:pt>
    <dgm:pt modelId="{BB14F6EF-FDE2-421F-B57E-17D38D94CE5D}" type="pres">
      <dgm:prSet presAssocID="{C82F076E-6017-40CC-91C2-5BD60D0293C7}" presName="tx1" presStyleLbl="revTx" presStyleIdx="5" presStyleCnt="7"/>
      <dgm:spPr/>
    </dgm:pt>
    <dgm:pt modelId="{9BC8A3C3-ECA1-4016-9CF1-B35BFADEAF79}" type="pres">
      <dgm:prSet presAssocID="{C82F076E-6017-40CC-91C2-5BD60D0293C7}" presName="vert1" presStyleCnt="0"/>
      <dgm:spPr/>
    </dgm:pt>
    <dgm:pt modelId="{07B61465-FE3A-4D32-9E98-61AAAC0E0841}" type="pres">
      <dgm:prSet presAssocID="{B8F20A41-7813-4F25-B1CC-74203B5EC59B}" presName="thickLine" presStyleLbl="alignNode1" presStyleIdx="6" presStyleCnt="7"/>
      <dgm:spPr/>
    </dgm:pt>
    <dgm:pt modelId="{2597C316-9797-4067-8D88-F2EA22239203}" type="pres">
      <dgm:prSet presAssocID="{B8F20A41-7813-4F25-B1CC-74203B5EC59B}" presName="horz1" presStyleCnt="0"/>
      <dgm:spPr/>
    </dgm:pt>
    <dgm:pt modelId="{549315B0-CF64-4E72-BA95-96881533909B}" type="pres">
      <dgm:prSet presAssocID="{B8F20A41-7813-4F25-B1CC-74203B5EC59B}" presName="tx1" presStyleLbl="revTx" presStyleIdx="6" presStyleCnt="7"/>
      <dgm:spPr/>
    </dgm:pt>
    <dgm:pt modelId="{7A8BCC77-6846-4AE4-82DE-E47025F2F7D6}" type="pres">
      <dgm:prSet presAssocID="{B8F20A41-7813-4F25-B1CC-74203B5EC59B}" presName="vert1" presStyleCnt="0"/>
      <dgm:spPr/>
    </dgm:pt>
  </dgm:ptLst>
  <dgm:cxnLst>
    <dgm:cxn modelId="{1FB1C809-50F3-4784-A55C-ED8DB9A1360D}" srcId="{4300C16F-E102-4B99-98D9-A66B4BA44407}" destId="{BBD52D43-518D-4C39-8D7E-617E9FE9896F}" srcOrd="1" destOrd="0" parTransId="{6DD1CC6F-D521-49C2-B932-A40BE4724884}" sibTransId="{16936226-14A5-478D-8066-E221FC8238A9}"/>
    <dgm:cxn modelId="{E366F21E-4D27-47D1-A199-43A9B5C6CC10}" srcId="{4300C16F-E102-4B99-98D9-A66B4BA44407}" destId="{BB5D6BAE-DDEE-4878-81EE-D9B3A85FF141}" srcOrd="0" destOrd="0" parTransId="{343A585E-6845-4AB2-BCA3-793CD4F8D32E}" sibTransId="{BF1CD7D4-5C8F-4C2C-845F-331060F42CF7}"/>
    <dgm:cxn modelId="{79F33038-773B-4D1B-91CE-184AE52ECF24}" srcId="{4300C16F-E102-4B99-98D9-A66B4BA44407}" destId="{23492800-1CD4-4A9B-934C-6D5ECFFFA0A3}" srcOrd="2" destOrd="0" parTransId="{D6490962-9730-4E3F-B87D-04F088C9A3F2}" sibTransId="{F090ACA0-7DF1-459D-B97B-5DE9A4095402}"/>
    <dgm:cxn modelId="{F41E5468-0D49-469F-A9C3-19C7F0F61A55}" type="presOf" srcId="{23492800-1CD4-4A9B-934C-6D5ECFFFA0A3}" destId="{E91A0B8A-25F8-46A8-A3B5-35FA772A8E97}" srcOrd="0" destOrd="0" presId="urn:microsoft.com/office/officeart/2008/layout/LinedList"/>
    <dgm:cxn modelId="{BA26336E-F912-444D-BF63-0CF8F0AF6ECB}" type="presOf" srcId="{4A70824E-2C64-4CBC-A6BE-36FCE40B5EF8}" destId="{DF6CDE9D-4352-42EC-A0CA-639B52B12AA1}" srcOrd="0" destOrd="0" presId="urn:microsoft.com/office/officeart/2008/layout/LinedList"/>
    <dgm:cxn modelId="{1C0FD771-1AC6-42D6-9FDE-F50198DE7934}" srcId="{4300C16F-E102-4B99-98D9-A66B4BA44407}" destId="{B8F20A41-7813-4F25-B1CC-74203B5EC59B}" srcOrd="6" destOrd="0" parTransId="{DC534317-5852-4D8D-AA62-AB550CFBB2A7}" sibTransId="{791A052F-2B96-40D3-ADC5-E5999D332670}"/>
    <dgm:cxn modelId="{A9914873-1A3B-48CD-9D01-8D67D8221882}" type="presOf" srcId="{4300C16F-E102-4B99-98D9-A66B4BA44407}" destId="{C99984EA-237F-4CD4-B1E8-74D93D74B300}" srcOrd="0" destOrd="0" presId="urn:microsoft.com/office/officeart/2008/layout/LinedList"/>
    <dgm:cxn modelId="{0A3C155A-FC61-4AF1-BA52-B6302052014F}" srcId="{4300C16F-E102-4B99-98D9-A66B4BA44407}" destId="{4A70824E-2C64-4CBC-A6BE-36FCE40B5EF8}" srcOrd="3" destOrd="0" parTransId="{C1CEC640-F47F-4114-A490-973D5AEB7631}" sibTransId="{3C5DD74A-AF47-4723-84A7-BD81D7EC94AE}"/>
    <dgm:cxn modelId="{623CC68A-EF21-4522-9556-61C92C103208}" srcId="{4300C16F-E102-4B99-98D9-A66B4BA44407}" destId="{D3244599-52B8-4417-A1A2-3FCE3C450E29}" srcOrd="4" destOrd="0" parTransId="{67153A09-7EDF-4DD8-916F-FA70DED46B65}" sibTransId="{685B1D00-0B70-4CF3-B695-13EF46465875}"/>
    <dgm:cxn modelId="{95FD85A0-1290-4A0A-B8AD-2B8044786245}" type="presOf" srcId="{D3244599-52B8-4417-A1A2-3FCE3C450E29}" destId="{31CB171C-DFF6-4533-8B7E-264FC9CA22C0}" srcOrd="0" destOrd="0" presId="urn:microsoft.com/office/officeart/2008/layout/LinedList"/>
    <dgm:cxn modelId="{5EF99DCB-826F-4DE8-8031-46C5E9BE59E2}" type="presOf" srcId="{BBD52D43-518D-4C39-8D7E-617E9FE9896F}" destId="{FEABF9F2-4037-455D-9E0B-EA2E57328FEE}" srcOrd="0" destOrd="0" presId="urn:microsoft.com/office/officeart/2008/layout/LinedList"/>
    <dgm:cxn modelId="{9ABB2ACC-D091-4380-A7B2-84CDB6810671}" type="presOf" srcId="{C82F076E-6017-40CC-91C2-5BD60D0293C7}" destId="{BB14F6EF-FDE2-421F-B57E-17D38D94CE5D}" srcOrd="0" destOrd="0" presId="urn:microsoft.com/office/officeart/2008/layout/LinedList"/>
    <dgm:cxn modelId="{3738C5DE-47F9-4F86-B94C-D8181B7A5EF8}" srcId="{4300C16F-E102-4B99-98D9-A66B4BA44407}" destId="{C82F076E-6017-40CC-91C2-5BD60D0293C7}" srcOrd="5" destOrd="0" parTransId="{B8611ABA-9C17-4893-A22D-CA087987C9ED}" sibTransId="{DD01E435-F0C9-4E99-BC47-7E69C777427F}"/>
    <dgm:cxn modelId="{9EE627EE-A5C0-4AC9-AA9C-196D452179BC}" type="presOf" srcId="{BB5D6BAE-DDEE-4878-81EE-D9B3A85FF141}" destId="{18A1475D-D48C-4E29-876A-DA74B71C6077}" srcOrd="0" destOrd="0" presId="urn:microsoft.com/office/officeart/2008/layout/LinedList"/>
    <dgm:cxn modelId="{A7AF5BF4-9326-49C2-B6A7-F6671EF4180F}" type="presOf" srcId="{B8F20A41-7813-4F25-B1CC-74203B5EC59B}" destId="{549315B0-CF64-4E72-BA95-96881533909B}" srcOrd="0" destOrd="0" presId="urn:microsoft.com/office/officeart/2008/layout/LinedList"/>
    <dgm:cxn modelId="{DE64DA7E-7EB1-48C5-8845-4F33E84E7CDF}" type="presParOf" srcId="{C99984EA-237F-4CD4-B1E8-74D93D74B300}" destId="{5A6D23FB-D2D6-44BF-8743-0007140C3135}" srcOrd="0" destOrd="0" presId="urn:microsoft.com/office/officeart/2008/layout/LinedList"/>
    <dgm:cxn modelId="{01A0172E-9AF6-43A9-AA7A-ECBDAE48B835}" type="presParOf" srcId="{C99984EA-237F-4CD4-B1E8-74D93D74B300}" destId="{A6F748F7-D47A-448C-9BC2-0C929016486F}" srcOrd="1" destOrd="0" presId="urn:microsoft.com/office/officeart/2008/layout/LinedList"/>
    <dgm:cxn modelId="{B2F0B515-888E-4275-8600-A965D31DF1C5}" type="presParOf" srcId="{A6F748F7-D47A-448C-9BC2-0C929016486F}" destId="{18A1475D-D48C-4E29-876A-DA74B71C6077}" srcOrd="0" destOrd="0" presId="urn:microsoft.com/office/officeart/2008/layout/LinedList"/>
    <dgm:cxn modelId="{051B3487-6708-4FC8-99D0-9B6A2692614D}" type="presParOf" srcId="{A6F748F7-D47A-448C-9BC2-0C929016486F}" destId="{301FC8EF-2E1D-4BAE-9C2F-32D75607A00E}" srcOrd="1" destOrd="0" presId="urn:microsoft.com/office/officeart/2008/layout/LinedList"/>
    <dgm:cxn modelId="{DF331E48-31A0-4A6D-B800-A87817D2CF64}" type="presParOf" srcId="{C99984EA-237F-4CD4-B1E8-74D93D74B300}" destId="{AE6E4163-82AF-498D-9B9F-BABBB3B728D5}" srcOrd="2" destOrd="0" presId="urn:microsoft.com/office/officeart/2008/layout/LinedList"/>
    <dgm:cxn modelId="{013F79A6-5C01-4842-A630-B54C8D6251BF}" type="presParOf" srcId="{C99984EA-237F-4CD4-B1E8-74D93D74B300}" destId="{D2BDF1FE-3DAD-4752-9B62-8DC0F224E184}" srcOrd="3" destOrd="0" presId="urn:microsoft.com/office/officeart/2008/layout/LinedList"/>
    <dgm:cxn modelId="{BB97E02E-BB66-42FC-8D2A-179580CA8E41}" type="presParOf" srcId="{D2BDF1FE-3DAD-4752-9B62-8DC0F224E184}" destId="{FEABF9F2-4037-455D-9E0B-EA2E57328FEE}" srcOrd="0" destOrd="0" presId="urn:microsoft.com/office/officeart/2008/layout/LinedList"/>
    <dgm:cxn modelId="{1796AA49-89C3-479E-92C9-2B866A8E5401}" type="presParOf" srcId="{D2BDF1FE-3DAD-4752-9B62-8DC0F224E184}" destId="{C97BD234-E004-4948-ADE3-7FC008F7176E}" srcOrd="1" destOrd="0" presId="urn:microsoft.com/office/officeart/2008/layout/LinedList"/>
    <dgm:cxn modelId="{3F36F3DD-33CB-4615-B43F-38CF36A6A8B1}" type="presParOf" srcId="{C99984EA-237F-4CD4-B1E8-74D93D74B300}" destId="{573DA618-5B49-465A-B603-91DE88106C65}" srcOrd="4" destOrd="0" presId="urn:microsoft.com/office/officeart/2008/layout/LinedList"/>
    <dgm:cxn modelId="{D2BB4AB5-A802-4FF2-A0B7-07E49E5EB735}" type="presParOf" srcId="{C99984EA-237F-4CD4-B1E8-74D93D74B300}" destId="{F603E648-04BC-4E5F-B4EC-93477C63AD08}" srcOrd="5" destOrd="0" presId="urn:microsoft.com/office/officeart/2008/layout/LinedList"/>
    <dgm:cxn modelId="{F94B15AC-9008-419A-B082-A32982B84BD8}" type="presParOf" srcId="{F603E648-04BC-4E5F-B4EC-93477C63AD08}" destId="{E91A0B8A-25F8-46A8-A3B5-35FA772A8E97}" srcOrd="0" destOrd="0" presId="urn:microsoft.com/office/officeart/2008/layout/LinedList"/>
    <dgm:cxn modelId="{DB0E14F2-165E-4C02-A524-406B29BAC11E}" type="presParOf" srcId="{F603E648-04BC-4E5F-B4EC-93477C63AD08}" destId="{32EF69E0-53DC-4BAA-BDF0-8F58783ACAD3}" srcOrd="1" destOrd="0" presId="urn:microsoft.com/office/officeart/2008/layout/LinedList"/>
    <dgm:cxn modelId="{74C9B327-A2AE-488E-8695-CD20D19A049F}" type="presParOf" srcId="{C99984EA-237F-4CD4-B1E8-74D93D74B300}" destId="{67DDDE61-A80F-4DEF-BBFD-7BC27EF1CDF3}" srcOrd="6" destOrd="0" presId="urn:microsoft.com/office/officeart/2008/layout/LinedList"/>
    <dgm:cxn modelId="{9CEE4C28-8DC0-40E6-97CD-3F2E9A5D2BB1}" type="presParOf" srcId="{C99984EA-237F-4CD4-B1E8-74D93D74B300}" destId="{E12F4528-C366-465F-B88E-65484889CBF5}" srcOrd="7" destOrd="0" presId="urn:microsoft.com/office/officeart/2008/layout/LinedList"/>
    <dgm:cxn modelId="{887C6BAF-BFAF-4D85-A55C-593D63DEE026}" type="presParOf" srcId="{E12F4528-C366-465F-B88E-65484889CBF5}" destId="{DF6CDE9D-4352-42EC-A0CA-639B52B12AA1}" srcOrd="0" destOrd="0" presId="urn:microsoft.com/office/officeart/2008/layout/LinedList"/>
    <dgm:cxn modelId="{00F4BBE3-FFB9-473D-B484-6B53E566E196}" type="presParOf" srcId="{E12F4528-C366-465F-B88E-65484889CBF5}" destId="{CC42936E-3820-4778-8B7E-E733FA5296E4}" srcOrd="1" destOrd="0" presId="urn:microsoft.com/office/officeart/2008/layout/LinedList"/>
    <dgm:cxn modelId="{6B418603-24E2-4FC1-B3EB-E42C17F4779F}" type="presParOf" srcId="{C99984EA-237F-4CD4-B1E8-74D93D74B300}" destId="{1CD85CC2-628A-47A4-9DF4-C8BAE057C7FD}" srcOrd="8" destOrd="0" presId="urn:microsoft.com/office/officeart/2008/layout/LinedList"/>
    <dgm:cxn modelId="{08BB9255-1C98-4297-8688-650A0F428A19}" type="presParOf" srcId="{C99984EA-237F-4CD4-B1E8-74D93D74B300}" destId="{183A86B7-20C6-466C-94A2-8088A7EFB675}" srcOrd="9" destOrd="0" presId="urn:microsoft.com/office/officeart/2008/layout/LinedList"/>
    <dgm:cxn modelId="{61EF067B-BCDA-42AE-A47D-27532CC89E4D}" type="presParOf" srcId="{183A86B7-20C6-466C-94A2-8088A7EFB675}" destId="{31CB171C-DFF6-4533-8B7E-264FC9CA22C0}" srcOrd="0" destOrd="0" presId="urn:microsoft.com/office/officeart/2008/layout/LinedList"/>
    <dgm:cxn modelId="{D078928F-6762-4CD1-A760-5B2CC1D186A7}" type="presParOf" srcId="{183A86B7-20C6-466C-94A2-8088A7EFB675}" destId="{15BA8468-847E-457F-A93D-0EAE7A903A08}" srcOrd="1" destOrd="0" presId="urn:microsoft.com/office/officeart/2008/layout/LinedList"/>
    <dgm:cxn modelId="{56E7172B-DB63-4CB2-863E-BC58B3E2C3A7}" type="presParOf" srcId="{C99984EA-237F-4CD4-B1E8-74D93D74B300}" destId="{010FC0B8-B61C-437F-A68F-B01D83755D71}" srcOrd="10" destOrd="0" presId="urn:microsoft.com/office/officeart/2008/layout/LinedList"/>
    <dgm:cxn modelId="{0AC309FA-0774-43A5-86BC-2FB15223FAE3}" type="presParOf" srcId="{C99984EA-237F-4CD4-B1E8-74D93D74B300}" destId="{E132AD30-0477-4307-8366-8E5BBBD4F455}" srcOrd="11" destOrd="0" presId="urn:microsoft.com/office/officeart/2008/layout/LinedList"/>
    <dgm:cxn modelId="{3C1A15F7-D3D9-4214-9593-A9F451294D52}" type="presParOf" srcId="{E132AD30-0477-4307-8366-8E5BBBD4F455}" destId="{BB14F6EF-FDE2-421F-B57E-17D38D94CE5D}" srcOrd="0" destOrd="0" presId="urn:microsoft.com/office/officeart/2008/layout/LinedList"/>
    <dgm:cxn modelId="{D5E6D380-9D06-4DD5-9DBC-A09C229CE650}" type="presParOf" srcId="{E132AD30-0477-4307-8366-8E5BBBD4F455}" destId="{9BC8A3C3-ECA1-4016-9CF1-B35BFADEAF79}" srcOrd="1" destOrd="0" presId="urn:microsoft.com/office/officeart/2008/layout/LinedList"/>
    <dgm:cxn modelId="{3E6F5FB3-A03D-4FDB-A5B2-DFE050AE07BC}" type="presParOf" srcId="{C99984EA-237F-4CD4-B1E8-74D93D74B300}" destId="{07B61465-FE3A-4D32-9E98-61AAAC0E0841}" srcOrd="12" destOrd="0" presId="urn:microsoft.com/office/officeart/2008/layout/LinedList"/>
    <dgm:cxn modelId="{6E1682A2-4B3B-426B-956B-F3EB07FAC2FC}" type="presParOf" srcId="{C99984EA-237F-4CD4-B1E8-74D93D74B300}" destId="{2597C316-9797-4067-8D88-F2EA22239203}" srcOrd="13" destOrd="0" presId="urn:microsoft.com/office/officeart/2008/layout/LinedList"/>
    <dgm:cxn modelId="{DA598D61-EF68-4BFA-84D4-EE713DC90F3F}" type="presParOf" srcId="{2597C316-9797-4067-8D88-F2EA22239203}" destId="{549315B0-CF64-4E72-BA95-96881533909B}" srcOrd="0" destOrd="0" presId="urn:microsoft.com/office/officeart/2008/layout/LinedList"/>
    <dgm:cxn modelId="{286132BC-076F-4C14-997E-8F13A3BAFFA8}" type="presParOf" srcId="{2597C316-9797-4067-8D88-F2EA22239203}" destId="{7A8BCC77-6846-4AE4-82DE-E47025F2F7D6}" srcOrd="1" destOrd="0" presId="urn:microsoft.com/office/officeart/2008/layout/Lin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36BB6A5-AC70-471E-A8D7-A068597C9D21}"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CE85DAFD-FF5C-49D7-A377-7BD24096C6BC}">
      <dgm:prSet custT="1"/>
      <dgm:spPr/>
      <dgm:t>
        <a:bodyPr/>
        <a:lstStyle/>
        <a:p>
          <a:pPr>
            <a:lnSpc>
              <a:spcPct val="100000"/>
            </a:lnSpc>
          </a:pPr>
          <a:r>
            <a:rPr lang="en-US" sz="1400" dirty="0"/>
            <a:t>Required to provide a final receipt submitted through the expense claim in MARS.</a:t>
          </a:r>
        </a:p>
      </dgm:t>
    </dgm:pt>
    <dgm:pt modelId="{43C02F7A-90EF-44E1-B843-C6C4CE9D4188}" type="parTrans" cxnId="{A4900C65-F7AC-4CDB-95E0-9D5F9CAC4D67}">
      <dgm:prSet/>
      <dgm:spPr/>
      <dgm:t>
        <a:bodyPr/>
        <a:lstStyle/>
        <a:p>
          <a:endParaRPr lang="en-US"/>
        </a:p>
      </dgm:t>
    </dgm:pt>
    <dgm:pt modelId="{03AB963B-BFDE-4C47-AB73-16247D7E564B}" type="sibTrans" cxnId="{A4900C65-F7AC-4CDB-95E0-9D5F9CAC4D67}">
      <dgm:prSet/>
      <dgm:spPr/>
      <dgm:t>
        <a:bodyPr/>
        <a:lstStyle/>
        <a:p>
          <a:pPr>
            <a:lnSpc>
              <a:spcPct val="100000"/>
            </a:lnSpc>
          </a:pPr>
          <a:endParaRPr lang="en-US"/>
        </a:p>
      </dgm:t>
    </dgm:pt>
    <dgm:pt modelId="{23E8F442-16FE-4C67-937D-49FDBD8A3C82}">
      <dgm:prSet custT="1"/>
      <dgm:spPr/>
      <dgm:t>
        <a:bodyPr/>
        <a:lstStyle/>
        <a:p>
          <a:pPr>
            <a:lnSpc>
              <a:spcPct val="100000"/>
            </a:lnSpc>
          </a:pPr>
          <a:r>
            <a:rPr lang="en-US" sz="1400" dirty="0"/>
            <a:t>Rental vehicles authorized on the resource order do not need additional incident approval. </a:t>
          </a:r>
        </a:p>
      </dgm:t>
    </dgm:pt>
    <dgm:pt modelId="{2C396849-9E8E-4138-B530-76B463ED2C4A}" type="parTrans" cxnId="{00E9D04E-E309-4C68-850F-5EAE8A344467}">
      <dgm:prSet/>
      <dgm:spPr/>
      <dgm:t>
        <a:bodyPr/>
        <a:lstStyle/>
        <a:p>
          <a:endParaRPr lang="en-US"/>
        </a:p>
      </dgm:t>
    </dgm:pt>
    <dgm:pt modelId="{A04172EB-A34E-4251-B7AE-E584988566A9}" type="sibTrans" cxnId="{00E9D04E-E309-4C68-850F-5EAE8A344467}">
      <dgm:prSet/>
      <dgm:spPr/>
      <dgm:t>
        <a:bodyPr/>
        <a:lstStyle/>
        <a:p>
          <a:pPr>
            <a:lnSpc>
              <a:spcPct val="100000"/>
            </a:lnSpc>
          </a:pPr>
          <a:endParaRPr lang="en-US"/>
        </a:p>
      </dgm:t>
    </dgm:pt>
    <dgm:pt modelId="{9B7383D1-CB91-4E63-97B4-C4AC129264EC}">
      <dgm:prSet custT="1"/>
      <dgm:spPr/>
      <dgm:t>
        <a:bodyPr/>
        <a:lstStyle/>
        <a:p>
          <a:pPr>
            <a:lnSpc>
              <a:spcPct val="100000"/>
            </a:lnSpc>
          </a:pPr>
          <a:r>
            <a:rPr lang="en-US" sz="1400" dirty="0"/>
            <a:t>Rental vehicles that are not authorized on the resource order must receive the formal written approval from the incident. </a:t>
          </a:r>
        </a:p>
      </dgm:t>
    </dgm:pt>
    <dgm:pt modelId="{E45C2535-1B42-4A20-B2FB-EAA840ED007D}" type="parTrans" cxnId="{0B83E1EB-1079-45E3-BA7F-C1A13F4D2197}">
      <dgm:prSet/>
      <dgm:spPr/>
      <dgm:t>
        <a:bodyPr/>
        <a:lstStyle/>
        <a:p>
          <a:endParaRPr lang="en-US"/>
        </a:p>
      </dgm:t>
    </dgm:pt>
    <dgm:pt modelId="{9BC56206-8862-433F-AA88-2A80047EC43C}" type="sibTrans" cxnId="{0B83E1EB-1079-45E3-BA7F-C1A13F4D2197}">
      <dgm:prSet/>
      <dgm:spPr/>
      <dgm:t>
        <a:bodyPr/>
        <a:lstStyle/>
        <a:p>
          <a:pPr>
            <a:lnSpc>
              <a:spcPct val="100000"/>
            </a:lnSpc>
          </a:pPr>
          <a:endParaRPr lang="en-US"/>
        </a:p>
      </dgm:t>
    </dgm:pt>
    <dgm:pt modelId="{468348F8-05AE-4DC2-8B1E-E637173087FD}">
      <dgm:prSet/>
      <dgm:spPr/>
      <dgm:t>
        <a:bodyPr/>
        <a:lstStyle/>
        <a:p>
          <a:pPr>
            <a:lnSpc>
              <a:spcPct val="100000"/>
            </a:lnSpc>
          </a:pPr>
          <a:r>
            <a:rPr lang="en-US" dirty="0"/>
            <a:t>Fuel for rental vehicles do not need additional approval and receipts must be submitted through the expense claim in MARS.</a:t>
          </a:r>
        </a:p>
      </dgm:t>
    </dgm:pt>
    <dgm:pt modelId="{2A8078C7-7A1D-4B8B-AB59-25C55B70611B}" type="parTrans" cxnId="{C2F4F2F0-6F48-4B3C-8932-C734C9AAA18A}">
      <dgm:prSet/>
      <dgm:spPr/>
      <dgm:t>
        <a:bodyPr/>
        <a:lstStyle/>
        <a:p>
          <a:endParaRPr lang="en-US"/>
        </a:p>
      </dgm:t>
    </dgm:pt>
    <dgm:pt modelId="{1FC4A23E-D0F0-4E2D-A637-39A725CBC32E}" type="sibTrans" cxnId="{C2F4F2F0-6F48-4B3C-8932-C734C9AAA18A}">
      <dgm:prSet/>
      <dgm:spPr/>
      <dgm:t>
        <a:bodyPr/>
        <a:lstStyle/>
        <a:p>
          <a:endParaRPr lang="en-US"/>
        </a:p>
      </dgm:t>
    </dgm:pt>
    <dgm:pt modelId="{2209760A-0C9E-440C-9F1F-AE5856A94449}" type="pres">
      <dgm:prSet presAssocID="{C36BB6A5-AC70-471E-A8D7-A068597C9D21}" presName="root" presStyleCnt="0">
        <dgm:presLayoutVars>
          <dgm:dir/>
          <dgm:resizeHandles val="exact"/>
        </dgm:presLayoutVars>
      </dgm:prSet>
      <dgm:spPr/>
    </dgm:pt>
    <dgm:pt modelId="{143D6ADA-712A-48C1-B340-C24BC842211D}" type="pres">
      <dgm:prSet presAssocID="{CE85DAFD-FF5C-49D7-A377-7BD24096C6BC}" presName="compNode" presStyleCnt="0"/>
      <dgm:spPr/>
    </dgm:pt>
    <dgm:pt modelId="{1CE64D74-9E5B-448C-ADD2-E70E4DF0CE71}" type="pres">
      <dgm:prSet presAssocID="{CE85DAFD-FF5C-49D7-A377-7BD24096C6BC}"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Receipt with solid fill"/>
        </a:ext>
      </dgm:extLst>
    </dgm:pt>
    <dgm:pt modelId="{C1B3A93D-FA32-4C94-AC81-DB1039832C4A}" type="pres">
      <dgm:prSet presAssocID="{CE85DAFD-FF5C-49D7-A377-7BD24096C6BC}" presName="spaceRect" presStyleCnt="0"/>
      <dgm:spPr/>
    </dgm:pt>
    <dgm:pt modelId="{D10D982C-1A6E-4177-9BC6-C7DA8AEFC1AF}" type="pres">
      <dgm:prSet presAssocID="{CE85DAFD-FF5C-49D7-A377-7BD24096C6BC}" presName="textRect" presStyleLbl="revTx" presStyleIdx="0" presStyleCnt="4">
        <dgm:presLayoutVars>
          <dgm:chMax val="1"/>
          <dgm:chPref val="1"/>
        </dgm:presLayoutVars>
      </dgm:prSet>
      <dgm:spPr/>
    </dgm:pt>
    <dgm:pt modelId="{E9FECCC1-6BA8-4254-B3AC-3A9CB03FEAFC}" type="pres">
      <dgm:prSet presAssocID="{03AB963B-BFDE-4C47-AB73-16247D7E564B}" presName="sibTrans" presStyleCnt="0"/>
      <dgm:spPr/>
    </dgm:pt>
    <dgm:pt modelId="{B5ADB6AD-24A5-4A27-9E97-1CD6FD44CD63}" type="pres">
      <dgm:prSet presAssocID="{23E8F442-16FE-4C67-937D-49FDBD8A3C82}" presName="compNode" presStyleCnt="0"/>
      <dgm:spPr/>
    </dgm:pt>
    <dgm:pt modelId="{8559BA8A-EA42-4527-ACAC-20A2CBE2EEA2}" type="pres">
      <dgm:prSet presAssocID="{23E8F442-16FE-4C67-937D-49FDBD8A3C8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ar"/>
        </a:ext>
      </dgm:extLst>
    </dgm:pt>
    <dgm:pt modelId="{902AAF52-A44A-4B11-9A82-61064FB56E6D}" type="pres">
      <dgm:prSet presAssocID="{23E8F442-16FE-4C67-937D-49FDBD8A3C82}" presName="spaceRect" presStyleCnt="0"/>
      <dgm:spPr/>
    </dgm:pt>
    <dgm:pt modelId="{F8A9F0C1-F7CE-4FA3-B98C-E17F5AC33B12}" type="pres">
      <dgm:prSet presAssocID="{23E8F442-16FE-4C67-937D-49FDBD8A3C82}" presName="textRect" presStyleLbl="revTx" presStyleIdx="1" presStyleCnt="4">
        <dgm:presLayoutVars>
          <dgm:chMax val="1"/>
          <dgm:chPref val="1"/>
        </dgm:presLayoutVars>
      </dgm:prSet>
      <dgm:spPr/>
    </dgm:pt>
    <dgm:pt modelId="{271AB529-6FE0-47B8-8CC8-5BA7A3A39B16}" type="pres">
      <dgm:prSet presAssocID="{A04172EB-A34E-4251-B7AE-E584988566A9}" presName="sibTrans" presStyleCnt="0"/>
      <dgm:spPr/>
    </dgm:pt>
    <dgm:pt modelId="{51BEA59A-244B-402C-81C5-8CB37058464A}" type="pres">
      <dgm:prSet presAssocID="{9B7383D1-CB91-4E63-97B4-C4AC129264EC}" presName="compNode" presStyleCnt="0"/>
      <dgm:spPr/>
    </dgm:pt>
    <dgm:pt modelId="{6F4A4E40-DEDC-4A1A-978E-BFC83140B365}" type="pres">
      <dgm:prSet presAssocID="{9B7383D1-CB91-4E63-97B4-C4AC129264EC}"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Pencil with solid fill"/>
        </a:ext>
      </dgm:extLst>
    </dgm:pt>
    <dgm:pt modelId="{EFE50481-389E-490E-8695-2C629E4587F8}" type="pres">
      <dgm:prSet presAssocID="{9B7383D1-CB91-4E63-97B4-C4AC129264EC}" presName="spaceRect" presStyleCnt="0"/>
      <dgm:spPr/>
    </dgm:pt>
    <dgm:pt modelId="{1AF11FA1-5C5B-4219-82DF-1B601678A329}" type="pres">
      <dgm:prSet presAssocID="{9B7383D1-CB91-4E63-97B4-C4AC129264EC}" presName="textRect" presStyleLbl="revTx" presStyleIdx="2" presStyleCnt="4">
        <dgm:presLayoutVars>
          <dgm:chMax val="1"/>
          <dgm:chPref val="1"/>
        </dgm:presLayoutVars>
      </dgm:prSet>
      <dgm:spPr/>
    </dgm:pt>
    <dgm:pt modelId="{F6F0F3F2-9E37-45B0-A1B6-72178AE32409}" type="pres">
      <dgm:prSet presAssocID="{9BC56206-8862-433F-AA88-2A80047EC43C}" presName="sibTrans" presStyleCnt="0"/>
      <dgm:spPr/>
    </dgm:pt>
    <dgm:pt modelId="{C8F0ADED-D061-4C1C-AD5A-4FBEB086FE12}" type="pres">
      <dgm:prSet presAssocID="{468348F8-05AE-4DC2-8B1E-E637173087FD}" presName="compNode" presStyleCnt="0"/>
      <dgm:spPr/>
    </dgm:pt>
    <dgm:pt modelId="{82EDA366-5EC4-43F4-B463-2E0521F7EDC7}" type="pres">
      <dgm:prSet presAssocID="{468348F8-05AE-4DC2-8B1E-E637173087FD}"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Fuel with solid fill"/>
        </a:ext>
      </dgm:extLst>
    </dgm:pt>
    <dgm:pt modelId="{793ABCB3-6B7E-42BA-8E6B-54F7A6C74ABA}" type="pres">
      <dgm:prSet presAssocID="{468348F8-05AE-4DC2-8B1E-E637173087FD}" presName="spaceRect" presStyleCnt="0"/>
      <dgm:spPr/>
    </dgm:pt>
    <dgm:pt modelId="{E4701C33-4E40-4134-ADEB-31637FA02925}" type="pres">
      <dgm:prSet presAssocID="{468348F8-05AE-4DC2-8B1E-E637173087FD}" presName="textRect" presStyleLbl="revTx" presStyleIdx="3" presStyleCnt="4">
        <dgm:presLayoutVars>
          <dgm:chMax val="1"/>
          <dgm:chPref val="1"/>
        </dgm:presLayoutVars>
      </dgm:prSet>
      <dgm:spPr/>
    </dgm:pt>
  </dgm:ptLst>
  <dgm:cxnLst>
    <dgm:cxn modelId="{AE62820C-81F4-46FE-B7E6-1E1DE56009B8}" type="presOf" srcId="{C36BB6A5-AC70-471E-A8D7-A068597C9D21}" destId="{2209760A-0C9E-440C-9F1F-AE5856A94449}" srcOrd="0" destOrd="0" presId="urn:microsoft.com/office/officeart/2018/2/layout/IconLabelList"/>
    <dgm:cxn modelId="{E7C97138-DF78-4C00-B42E-877166C1CD4E}" type="presOf" srcId="{CE85DAFD-FF5C-49D7-A377-7BD24096C6BC}" destId="{D10D982C-1A6E-4177-9BC6-C7DA8AEFC1AF}" srcOrd="0" destOrd="0" presId="urn:microsoft.com/office/officeart/2018/2/layout/IconLabelList"/>
    <dgm:cxn modelId="{A4900C65-F7AC-4CDB-95E0-9D5F9CAC4D67}" srcId="{C36BB6A5-AC70-471E-A8D7-A068597C9D21}" destId="{CE85DAFD-FF5C-49D7-A377-7BD24096C6BC}" srcOrd="0" destOrd="0" parTransId="{43C02F7A-90EF-44E1-B843-C6C4CE9D4188}" sibTransId="{03AB963B-BFDE-4C47-AB73-16247D7E564B}"/>
    <dgm:cxn modelId="{82139245-0016-432D-9744-58E585A27031}" type="presOf" srcId="{468348F8-05AE-4DC2-8B1E-E637173087FD}" destId="{E4701C33-4E40-4134-ADEB-31637FA02925}" srcOrd="0" destOrd="0" presId="urn:microsoft.com/office/officeart/2018/2/layout/IconLabelList"/>
    <dgm:cxn modelId="{86308746-25A9-4156-A656-C5BB96A888C0}" type="presOf" srcId="{9B7383D1-CB91-4E63-97B4-C4AC129264EC}" destId="{1AF11FA1-5C5B-4219-82DF-1B601678A329}" srcOrd="0" destOrd="0" presId="urn:microsoft.com/office/officeart/2018/2/layout/IconLabelList"/>
    <dgm:cxn modelId="{00E9D04E-E309-4C68-850F-5EAE8A344467}" srcId="{C36BB6A5-AC70-471E-A8D7-A068597C9D21}" destId="{23E8F442-16FE-4C67-937D-49FDBD8A3C82}" srcOrd="1" destOrd="0" parTransId="{2C396849-9E8E-4138-B530-76B463ED2C4A}" sibTransId="{A04172EB-A34E-4251-B7AE-E584988566A9}"/>
    <dgm:cxn modelId="{B6E6E0E7-C6DD-41D1-B5DE-7F31F55ABE08}" type="presOf" srcId="{23E8F442-16FE-4C67-937D-49FDBD8A3C82}" destId="{F8A9F0C1-F7CE-4FA3-B98C-E17F5AC33B12}" srcOrd="0" destOrd="0" presId="urn:microsoft.com/office/officeart/2018/2/layout/IconLabelList"/>
    <dgm:cxn modelId="{0B83E1EB-1079-45E3-BA7F-C1A13F4D2197}" srcId="{C36BB6A5-AC70-471E-A8D7-A068597C9D21}" destId="{9B7383D1-CB91-4E63-97B4-C4AC129264EC}" srcOrd="2" destOrd="0" parTransId="{E45C2535-1B42-4A20-B2FB-EAA840ED007D}" sibTransId="{9BC56206-8862-433F-AA88-2A80047EC43C}"/>
    <dgm:cxn modelId="{C2F4F2F0-6F48-4B3C-8932-C734C9AAA18A}" srcId="{C36BB6A5-AC70-471E-A8D7-A068597C9D21}" destId="{468348F8-05AE-4DC2-8B1E-E637173087FD}" srcOrd="3" destOrd="0" parTransId="{2A8078C7-7A1D-4B8B-AB59-25C55B70611B}" sibTransId="{1FC4A23E-D0F0-4E2D-A637-39A725CBC32E}"/>
    <dgm:cxn modelId="{B0A01A69-C395-4285-B5AF-D54F307FDA5B}" type="presParOf" srcId="{2209760A-0C9E-440C-9F1F-AE5856A94449}" destId="{143D6ADA-712A-48C1-B340-C24BC842211D}" srcOrd="0" destOrd="0" presId="urn:microsoft.com/office/officeart/2018/2/layout/IconLabelList"/>
    <dgm:cxn modelId="{A1F929C4-A464-4328-A444-A54BD2EC1AA4}" type="presParOf" srcId="{143D6ADA-712A-48C1-B340-C24BC842211D}" destId="{1CE64D74-9E5B-448C-ADD2-E70E4DF0CE71}" srcOrd="0" destOrd="0" presId="urn:microsoft.com/office/officeart/2018/2/layout/IconLabelList"/>
    <dgm:cxn modelId="{C7CBAE00-22D5-4009-807F-D87A05DC183C}" type="presParOf" srcId="{143D6ADA-712A-48C1-B340-C24BC842211D}" destId="{C1B3A93D-FA32-4C94-AC81-DB1039832C4A}" srcOrd="1" destOrd="0" presId="urn:microsoft.com/office/officeart/2018/2/layout/IconLabelList"/>
    <dgm:cxn modelId="{7303251F-61C7-416C-B06F-9C44A599D0B9}" type="presParOf" srcId="{143D6ADA-712A-48C1-B340-C24BC842211D}" destId="{D10D982C-1A6E-4177-9BC6-C7DA8AEFC1AF}" srcOrd="2" destOrd="0" presId="urn:microsoft.com/office/officeart/2018/2/layout/IconLabelList"/>
    <dgm:cxn modelId="{E6059AE5-E7F7-4F31-AA10-5F50F79D915E}" type="presParOf" srcId="{2209760A-0C9E-440C-9F1F-AE5856A94449}" destId="{E9FECCC1-6BA8-4254-B3AC-3A9CB03FEAFC}" srcOrd="1" destOrd="0" presId="urn:microsoft.com/office/officeart/2018/2/layout/IconLabelList"/>
    <dgm:cxn modelId="{E37D4C53-16E3-4748-BD58-5ED91F5698FF}" type="presParOf" srcId="{2209760A-0C9E-440C-9F1F-AE5856A94449}" destId="{B5ADB6AD-24A5-4A27-9E97-1CD6FD44CD63}" srcOrd="2" destOrd="0" presId="urn:microsoft.com/office/officeart/2018/2/layout/IconLabelList"/>
    <dgm:cxn modelId="{108C325C-8CCC-4B2D-B6C3-2F35C4E65721}" type="presParOf" srcId="{B5ADB6AD-24A5-4A27-9E97-1CD6FD44CD63}" destId="{8559BA8A-EA42-4527-ACAC-20A2CBE2EEA2}" srcOrd="0" destOrd="0" presId="urn:microsoft.com/office/officeart/2018/2/layout/IconLabelList"/>
    <dgm:cxn modelId="{2EEF5B65-55DE-4E04-9C31-0AFBBB31CAF4}" type="presParOf" srcId="{B5ADB6AD-24A5-4A27-9E97-1CD6FD44CD63}" destId="{902AAF52-A44A-4B11-9A82-61064FB56E6D}" srcOrd="1" destOrd="0" presId="urn:microsoft.com/office/officeart/2018/2/layout/IconLabelList"/>
    <dgm:cxn modelId="{994BC2AB-9B9B-4A7B-B228-BC8436837ACC}" type="presParOf" srcId="{B5ADB6AD-24A5-4A27-9E97-1CD6FD44CD63}" destId="{F8A9F0C1-F7CE-4FA3-B98C-E17F5AC33B12}" srcOrd="2" destOrd="0" presId="urn:microsoft.com/office/officeart/2018/2/layout/IconLabelList"/>
    <dgm:cxn modelId="{6EBF5DE1-3CD8-4F4D-B937-F1D07B11C7C6}" type="presParOf" srcId="{2209760A-0C9E-440C-9F1F-AE5856A94449}" destId="{271AB529-6FE0-47B8-8CC8-5BA7A3A39B16}" srcOrd="3" destOrd="0" presId="urn:microsoft.com/office/officeart/2018/2/layout/IconLabelList"/>
    <dgm:cxn modelId="{ADC201D7-CDDD-4987-8972-6F342275234B}" type="presParOf" srcId="{2209760A-0C9E-440C-9F1F-AE5856A94449}" destId="{51BEA59A-244B-402C-81C5-8CB37058464A}" srcOrd="4" destOrd="0" presId="urn:microsoft.com/office/officeart/2018/2/layout/IconLabelList"/>
    <dgm:cxn modelId="{9D0E463F-C6FD-48A8-BC05-5FDD1675B133}" type="presParOf" srcId="{51BEA59A-244B-402C-81C5-8CB37058464A}" destId="{6F4A4E40-DEDC-4A1A-978E-BFC83140B365}" srcOrd="0" destOrd="0" presId="urn:microsoft.com/office/officeart/2018/2/layout/IconLabelList"/>
    <dgm:cxn modelId="{F27259F1-C772-4A57-8F7C-77E92CB84C9E}" type="presParOf" srcId="{51BEA59A-244B-402C-81C5-8CB37058464A}" destId="{EFE50481-389E-490E-8695-2C629E4587F8}" srcOrd="1" destOrd="0" presId="urn:microsoft.com/office/officeart/2018/2/layout/IconLabelList"/>
    <dgm:cxn modelId="{820B2669-31F6-4591-82B7-7B1BB34CCE41}" type="presParOf" srcId="{51BEA59A-244B-402C-81C5-8CB37058464A}" destId="{1AF11FA1-5C5B-4219-82DF-1B601678A329}" srcOrd="2" destOrd="0" presId="urn:microsoft.com/office/officeart/2018/2/layout/IconLabelList"/>
    <dgm:cxn modelId="{E7640776-24C1-420D-ADD2-34B7C732DFA3}" type="presParOf" srcId="{2209760A-0C9E-440C-9F1F-AE5856A94449}" destId="{F6F0F3F2-9E37-45B0-A1B6-72178AE32409}" srcOrd="5" destOrd="0" presId="urn:microsoft.com/office/officeart/2018/2/layout/IconLabelList"/>
    <dgm:cxn modelId="{562CF1A7-0622-442B-9BB5-33D631F5FE4A}" type="presParOf" srcId="{2209760A-0C9E-440C-9F1F-AE5856A94449}" destId="{C8F0ADED-D061-4C1C-AD5A-4FBEB086FE12}" srcOrd="6" destOrd="0" presId="urn:microsoft.com/office/officeart/2018/2/layout/IconLabelList"/>
    <dgm:cxn modelId="{2461579A-9DE6-4665-9B5F-223E65F645A5}" type="presParOf" srcId="{C8F0ADED-D061-4C1C-AD5A-4FBEB086FE12}" destId="{82EDA366-5EC4-43F4-B463-2E0521F7EDC7}" srcOrd="0" destOrd="0" presId="urn:microsoft.com/office/officeart/2018/2/layout/IconLabelList"/>
    <dgm:cxn modelId="{808492FC-F6F7-4BE7-8E16-AB4607CABFFA}" type="presParOf" srcId="{C8F0ADED-D061-4C1C-AD5A-4FBEB086FE12}" destId="{793ABCB3-6B7E-42BA-8E6B-54F7A6C74ABA}" srcOrd="1" destOrd="0" presId="urn:microsoft.com/office/officeart/2018/2/layout/IconLabelList"/>
    <dgm:cxn modelId="{1B6D4D3E-0444-470F-8C8D-D92880DB124A}" type="presParOf" srcId="{C8F0ADED-D061-4C1C-AD5A-4FBEB086FE12}" destId="{E4701C33-4E40-4134-ADEB-31637FA02925}"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B3CB0E4-F7EB-4098-8CE6-46F8342C4DA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0349AE5-814C-4D40-B611-86B655D45B96}">
      <dgm:prSet custT="1"/>
      <dgm:spPr/>
      <dgm:t>
        <a:bodyPr/>
        <a:lstStyle/>
        <a:p>
          <a:pPr algn="ctr"/>
          <a:r>
            <a:rPr lang="en-US" sz="1900" dirty="0">
              <a:solidFill>
                <a:schemeClr val="tx1"/>
              </a:solidFill>
            </a:rPr>
            <a:t>If you choose to calculate agency specific personnel rates, it must be in accordance with the CFAA and Salary Survey Instructions. </a:t>
          </a:r>
        </a:p>
      </dgm:t>
    </dgm:pt>
    <dgm:pt modelId="{33EC3C66-86CC-43F9-B47A-61CD4F9BDF2D}" type="parTrans" cxnId="{12F247CF-B5DF-40C5-95CC-AD8CF0883307}">
      <dgm:prSet/>
      <dgm:spPr/>
      <dgm:t>
        <a:bodyPr/>
        <a:lstStyle/>
        <a:p>
          <a:endParaRPr lang="en-US"/>
        </a:p>
      </dgm:t>
    </dgm:pt>
    <dgm:pt modelId="{BD7AF419-16FD-4C1D-8AB7-B3F2ED9AC172}" type="sibTrans" cxnId="{12F247CF-B5DF-40C5-95CC-AD8CF0883307}">
      <dgm:prSet/>
      <dgm:spPr/>
      <dgm:t>
        <a:bodyPr/>
        <a:lstStyle/>
        <a:p>
          <a:endParaRPr lang="en-US"/>
        </a:p>
      </dgm:t>
    </dgm:pt>
    <dgm:pt modelId="{36B33490-A8C0-4B5B-A425-0696CF1C3203}">
      <dgm:prSet custT="1"/>
      <dgm:spPr/>
      <dgm:t>
        <a:bodyPr/>
        <a:lstStyle/>
        <a:p>
          <a:pPr algn="ctr"/>
          <a:r>
            <a:rPr lang="en-US" sz="1900" dirty="0">
              <a:solidFill>
                <a:schemeClr val="tx1"/>
              </a:solidFill>
            </a:rPr>
            <a:t>Personnel rates must be based on actual costs to the responding agency, and not contingent upon reimbursement from the State of California or Federal Fire Agencies at a rate that exceeds what the agency will pay its personnel. </a:t>
          </a:r>
        </a:p>
      </dgm:t>
    </dgm:pt>
    <dgm:pt modelId="{F4239815-2F7B-4681-8146-E06F9B10B83F}" type="parTrans" cxnId="{B78F898F-F980-4CEC-8893-E59FA5E8B031}">
      <dgm:prSet/>
      <dgm:spPr/>
      <dgm:t>
        <a:bodyPr/>
        <a:lstStyle/>
        <a:p>
          <a:endParaRPr lang="en-US"/>
        </a:p>
      </dgm:t>
    </dgm:pt>
    <dgm:pt modelId="{62B09C95-3F0B-4EE7-96F4-7801E6C7A873}" type="sibTrans" cxnId="{B78F898F-F980-4CEC-8893-E59FA5E8B031}">
      <dgm:prSet/>
      <dgm:spPr/>
      <dgm:t>
        <a:bodyPr/>
        <a:lstStyle/>
        <a:p>
          <a:endParaRPr lang="en-US"/>
        </a:p>
      </dgm:t>
    </dgm:pt>
    <dgm:pt modelId="{FAC80B15-29A5-4D06-B3EF-23DAE503D794}" type="pres">
      <dgm:prSet presAssocID="{4B3CB0E4-F7EB-4098-8CE6-46F8342C4DA6}" presName="linear" presStyleCnt="0">
        <dgm:presLayoutVars>
          <dgm:animLvl val="lvl"/>
          <dgm:resizeHandles val="exact"/>
        </dgm:presLayoutVars>
      </dgm:prSet>
      <dgm:spPr/>
    </dgm:pt>
    <dgm:pt modelId="{53890D7D-E29E-4044-A310-E974FAF98517}" type="pres">
      <dgm:prSet presAssocID="{40349AE5-814C-4D40-B611-86B655D45B96}" presName="parentText" presStyleLbl="node1" presStyleIdx="0" presStyleCnt="2">
        <dgm:presLayoutVars>
          <dgm:chMax val="0"/>
          <dgm:bulletEnabled val="1"/>
        </dgm:presLayoutVars>
      </dgm:prSet>
      <dgm:spPr/>
    </dgm:pt>
    <dgm:pt modelId="{173B5062-09D2-48E2-8F1B-C6119271FF13}" type="pres">
      <dgm:prSet presAssocID="{BD7AF419-16FD-4C1D-8AB7-B3F2ED9AC172}" presName="spacer" presStyleCnt="0"/>
      <dgm:spPr/>
    </dgm:pt>
    <dgm:pt modelId="{95CBF4B7-2142-4D96-9EF9-5B287E993FDE}" type="pres">
      <dgm:prSet presAssocID="{36B33490-A8C0-4B5B-A425-0696CF1C3203}" presName="parentText" presStyleLbl="node1" presStyleIdx="1" presStyleCnt="2">
        <dgm:presLayoutVars>
          <dgm:chMax val="0"/>
          <dgm:bulletEnabled val="1"/>
        </dgm:presLayoutVars>
      </dgm:prSet>
      <dgm:spPr/>
    </dgm:pt>
  </dgm:ptLst>
  <dgm:cxnLst>
    <dgm:cxn modelId="{E08B6E6C-D1F7-4D8E-A86A-5C374BEF6FAE}" type="presOf" srcId="{40349AE5-814C-4D40-B611-86B655D45B96}" destId="{53890D7D-E29E-4044-A310-E974FAF98517}" srcOrd="0" destOrd="0" presId="urn:microsoft.com/office/officeart/2005/8/layout/vList2"/>
    <dgm:cxn modelId="{5144E783-6DAA-44F3-BE64-4027BF1F3C15}" type="presOf" srcId="{36B33490-A8C0-4B5B-A425-0696CF1C3203}" destId="{95CBF4B7-2142-4D96-9EF9-5B287E993FDE}" srcOrd="0" destOrd="0" presId="urn:microsoft.com/office/officeart/2005/8/layout/vList2"/>
    <dgm:cxn modelId="{B78F898F-F980-4CEC-8893-E59FA5E8B031}" srcId="{4B3CB0E4-F7EB-4098-8CE6-46F8342C4DA6}" destId="{36B33490-A8C0-4B5B-A425-0696CF1C3203}" srcOrd="1" destOrd="0" parTransId="{F4239815-2F7B-4681-8146-E06F9B10B83F}" sibTransId="{62B09C95-3F0B-4EE7-96F4-7801E6C7A873}"/>
    <dgm:cxn modelId="{12F247CF-B5DF-40C5-95CC-AD8CF0883307}" srcId="{4B3CB0E4-F7EB-4098-8CE6-46F8342C4DA6}" destId="{40349AE5-814C-4D40-B611-86B655D45B96}" srcOrd="0" destOrd="0" parTransId="{33EC3C66-86CC-43F9-B47A-61CD4F9BDF2D}" sibTransId="{BD7AF419-16FD-4C1D-8AB7-B3F2ED9AC172}"/>
    <dgm:cxn modelId="{FBB77FFC-6475-4C35-B856-B2329ADD6048}" type="presOf" srcId="{4B3CB0E4-F7EB-4098-8CE6-46F8342C4DA6}" destId="{FAC80B15-29A5-4D06-B3EF-23DAE503D794}" srcOrd="0" destOrd="0" presId="urn:microsoft.com/office/officeart/2005/8/layout/vList2"/>
    <dgm:cxn modelId="{0A99AB5B-4632-4281-9C8F-37F84924F07A}" type="presParOf" srcId="{FAC80B15-29A5-4D06-B3EF-23DAE503D794}" destId="{53890D7D-E29E-4044-A310-E974FAF98517}" srcOrd="0" destOrd="0" presId="urn:microsoft.com/office/officeart/2005/8/layout/vList2"/>
    <dgm:cxn modelId="{CE836307-ADD8-446E-9567-C59F4FE55D51}" type="presParOf" srcId="{FAC80B15-29A5-4D06-B3EF-23DAE503D794}" destId="{173B5062-09D2-48E2-8F1B-C6119271FF13}" srcOrd="1" destOrd="0" presId="urn:microsoft.com/office/officeart/2005/8/layout/vList2"/>
    <dgm:cxn modelId="{20D0C08F-CB39-48A7-9CC7-9D63A923AE3A}" type="presParOf" srcId="{FAC80B15-29A5-4D06-B3EF-23DAE503D794}" destId="{95CBF4B7-2142-4D96-9EF9-5B287E993FDE}"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43F07C2-A0FE-40C8-922E-947EE13B734F}"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436071EB-0962-487B-885B-C55A344F15F4}">
      <dgm:prSet custT="1"/>
      <dgm:spPr/>
      <dgm:t>
        <a:bodyPr/>
        <a:lstStyle/>
        <a:p>
          <a:pPr>
            <a:lnSpc>
              <a:spcPct val="100000"/>
            </a:lnSpc>
          </a:pPr>
          <a:r>
            <a:rPr lang="en-US" sz="1200" dirty="0"/>
            <a:t>All agencies must utilize the Mutual Aid Reimbursement System (MARS) to complete and sign the required annual salary survey to file personnel rates with Cal OES.</a:t>
          </a:r>
        </a:p>
      </dgm:t>
    </dgm:pt>
    <dgm:pt modelId="{B7838B81-339A-426F-AC0B-DFB612CE3CF5}" type="parTrans" cxnId="{8ED753E9-583D-4020-B576-72F61999F67C}">
      <dgm:prSet/>
      <dgm:spPr/>
      <dgm:t>
        <a:bodyPr/>
        <a:lstStyle/>
        <a:p>
          <a:endParaRPr lang="en-US"/>
        </a:p>
      </dgm:t>
    </dgm:pt>
    <dgm:pt modelId="{B2853CA2-F9F8-44E6-9BB8-D2CA63F00152}" type="sibTrans" cxnId="{8ED753E9-583D-4020-B576-72F61999F67C}">
      <dgm:prSet/>
      <dgm:spPr/>
      <dgm:t>
        <a:bodyPr/>
        <a:lstStyle/>
        <a:p>
          <a:pPr>
            <a:lnSpc>
              <a:spcPct val="100000"/>
            </a:lnSpc>
          </a:pPr>
          <a:endParaRPr lang="en-US"/>
        </a:p>
      </dgm:t>
    </dgm:pt>
    <dgm:pt modelId="{684972CB-7049-4684-80FB-CF3D4733EDBF}">
      <dgm:prSet custT="1"/>
      <dgm:spPr/>
      <dgm:t>
        <a:bodyPr/>
        <a:lstStyle/>
        <a:p>
          <a:pPr>
            <a:lnSpc>
              <a:spcPct val="100000"/>
            </a:lnSpc>
          </a:pPr>
          <a:r>
            <a:rPr lang="en-US" sz="1200" dirty="0"/>
            <a:t>The Authorized Representative will provide certification through signature under penalty of perjury that the personnel wages are accurate and correct for each requested classification.</a:t>
          </a:r>
        </a:p>
      </dgm:t>
    </dgm:pt>
    <dgm:pt modelId="{964DAF6A-149F-4FF2-879A-7386B4293E30}" type="parTrans" cxnId="{6F9B421F-803A-4DA1-BFC5-8A3559BF07E6}">
      <dgm:prSet/>
      <dgm:spPr/>
      <dgm:t>
        <a:bodyPr/>
        <a:lstStyle/>
        <a:p>
          <a:endParaRPr lang="en-US"/>
        </a:p>
      </dgm:t>
    </dgm:pt>
    <dgm:pt modelId="{26A05DA0-4908-4EE0-AF1A-89157597FCDE}" type="sibTrans" cxnId="{6F9B421F-803A-4DA1-BFC5-8A3559BF07E6}">
      <dgm:prSet/>
      <dgm:spPr/>
      <dgm:t>
        <a:bodyPr/>
        <a:lstStyle/>
        <a:p>
          <a:pPr>
            <a:lnSpc>
              <a:spcPct val="100000"/>
            </a:lnSpc>
          </a:pPr>
          <a:endParaRPr lang="en-US"/>
        </a:p>
      </dgm:t>
    </dgm:pt>
    <dgm:pt modelId="{3B679FB5-80F6-4713-BEBA-381DC12452F6}">
      <dgm:prSet custT="1"/>
      <dgm:spPr/>
      <dgm:t>
        <a:bodyPr/>
        <a:lstStyle/>
        <a:p>
          <a:pPr>
            <a:lnSpc>
              <a:spcPct val="100000"/>
            </a:lnSpc>
          </a:pPr>
          <a:r>
            <a:rPr lang="en-US" sz="1200" dirty="0"/>
            <a:t>Reimbursements will be based on the salary survey that is on file with Cal OES at the time of the initial dispatch.</a:t>
          </a:r>
        </a:p>
      </dgm:t>
    </dgm:pt>
    <dgm:pt modelId="{B6C875B8-4BC4-4476-86B7-E73542DB2EB4}" type="parTrans" cxnId="{78B45A56-C7D0-470B-81F4-30EEBC5DE6AB}">
      <dgm:prSet/>
      <dgm:spPr/>
      <dgm:t>
        <a:bodyPr/>
        <a:lstStyle/>
        <a:p>
          <a:endParaRPr lang="en-US"/>
        </a:p>
      </dgm:t>
    </dgm:pt>
    <dgm:pt modelId="{46F7DC53-0634-43BE-9572-3A74DD391A60}" type="sibTrans" cxnId="{78B45A56-C7D0-470B-81F4-30EEBC5DE6AB}">
      <dgm:prSet/>
      <dgm:spPr/>
      <dgm:t>
        <a:bodyPr/>
        <a:lstStyle/>
        <a:p>
          <a:pPr>
            <a:lnSpc>
              <a:spcPct val="100000"/>
            </a:lnSpc>
          </a:pPr>
          <a:endParaRPr lang="en-US"/>
        </a:p>
      </dgm:t>
    </dgm:pt>
    <dgm:pt modelId="{16602995-0123-4048-97E2-C46887BBDBF3}">
      <dgm:prSet custT="1"/>
      <dgm:spPr/>
      <dgm:t>
        <a:bodyPr/>
        <a:lstStyle/>
        <a:p>
          <a:pPr>
            <a:lnSpc>
              <a:spcPct val="100000"/>
            </a:lnSpc>
          </a:pPr>
          <a:r>
            <a:rPr lang="en-US" sz="1200" dirty="0"/>
            <a:t>Liability for workers’ compensation claims and/or payment of unemployment benefits shall remain the responsibility of the responding local, state, federal, and tribal agencies that directly employ the personnel.</a:t>
          </a:r>
        </a:p>
      </dgm:t>
    </dgm:pt>
    <dgm:pt modelId="{FAD2A265-F8A6-46B4-AB86-D03514CEE479}" type="parTrans" cxnId="{731D69CC-72A4-40D0-A1B6-A855A8069C48}">
      <dgm:prSet/>
      <dgm:spPr/>
      <dgm:t>
        <a:bodyPr/>
        <a:lstStyle/>
        <a:p>
          <a:endParaRPr lang="en-US"/>
        </a:p>
      </dgm:t>
    </dgm:pt>
    <dgm:pt modelId="{EBAA45AA-37C2-495E-A7AA-85D6ECFB9422}" type="sibTrans" cxnId="{731D69CC-72A4-40D0-A1B6-A855A8069C48}">
      <dgm:prSet/>
      <dgm:spPr/>
      <dgm:t>
        <a:bodyPr/>
        <a:lstStyle/>
        <a:p>
          <a:endParaRPr lang="en-US"/>
        </a:p>
      </dgm:t>
    </dgm:pt>
    <dgm:pt modelId="{512F2113-C69F-46E8-BB97-8EBA444AFE17}" type="pres">
      <dgm:prSet presAssocID="{B43F07C2-A0FE-40C8-922E-947EE13B734F}" presName="root" presStyleCnt="0">
        <dgm:presLayoutVars>
          <dgm:dir/>
          <dgm:resizeHandles val="exact"/>
        </dgm:presLayoutVars>
      </dgm:prSet>
      <dgm:spPr/>
    </dgm:pt>
    <dgm:pt modelId="{4A471098-FEDC-4E14-AC92-0A4CF25AFDE4}" type="pres">
      <dgm:prSet presAssocID="{436071EB-0962-487B-885B-C55A344F15F4}" presName="compNode" presStyleCnt="0"/>
      <dgm:spPr/>
    </dgm:pt>
    <dgm:pt modelId="{344C571B-30D9-4B56-905D-8DF2308A7E10}" type="pres">
      <dgm:prSet presAssocID="{436071EB-0962-487B-885B-C55A344F15F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ney"/>
        </a:ext>
      </dgm:extLst>
    </dgm:pt>
    <dgm:pt modelId="{E6C8A64F-B2CF-4389-AD94-674B0012130C}" type="pres">
      <dgm:prSet presAssocID="{436071EB-0962-487B-885B-C55A344F15F4}" presName="spaceRect" presStyleCnt="0"/>
      <dgm:spPr/>
    </dgm:pt>
    <dgm:pt modelId="{791F58B3-4614-4951-B86F-A12D6D4C49A3}" type="pres">
      <dgm:prSet presAssocID="{436071EB-0962-487B-885B-C55A344F15F4}" presName="textRect" presStyleLbl="revTx" presStyleIdx="0" presStyleCnt="4">
        <dgm:presLayoutVars>
          <dgm:chMax val="1"/>
          <dgm:chPref val="1"/>
        </dgm:presLayoutVars>
      </dgm:prSet>
      <dgm:spPr/>
    </dgm:pt>
    <dgm:pt modelId="{E2747DCA-94EC-4A26-B6C5-F4D3ACF2529A}" type="pres">
      <dgm:prSet presAssocID="{B2853CA2-F9F8-44E6-9BB8-D2CA63F00152}" presName="sibTrans" presStyleCnt="0"/>
      <dgm:spPr/>
    </dgm:pt>
    <dgm:pt modelId="{FED7F15E-C851-4118-83C3-142AB6B37627}" type="pres">
      <dgm:prSet presAssocID="{684972CB-7049-4684-80FB-CF3D4733EDBF}" presName="compNode" presStyleCnt="0"/>
      <dgm:spPr/>
    </dgm:pt>
    <dgm:pt modelId="{842C491B-C1C5-47FF-B4E1-27DEF2F1E440}" type="pres">
      <dgm:prSet presAssocID="{684972CB-7049-4684-80FB-CF3D4733EDBF}"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ignature with solid fill"/>
        </a:ext>
      </dgm:extLst>
    </dgm:pt>
    <dgm:pt modelId="{AFFF7867-90B6-4AF9-A688-88280989C5F6}" type="pres">
      <dgm:prSet presAssocID="{684972CB-7049-4684-80FB-CF3D4733EDBF}" presName="spaceRect" presStyleCnt="0"/>
      <dgm:spPr/>
    </dgm:pt>
    <dgm:pt modelId="{EF56C695-4E34-4B74-B1D0-885D273DA9D5}" type="pres">
      <dgm:prSet presAssocID="{684972CB-7049-4684-80FB-CF3D4733EDBF}" presName="textRect" presStyleLbl="revTx" presStyleIdx="1" presStyleCnt="4">
        <dgm:presLayoutVars>
          <dgm:chMax val="1"/>
          <dgm:chPref val="1"/>
        </dgm:presLayoutVars>
      </dgm:prSet>
      <dgm:spPr/>
    </dgm:pt>
    <dgm:pt modelId="{EC6738D7-2131-472A-9A78-03AE9CEFC82D}" type="pres">
      <dgm:prSet presAssocID="{26A05DA0-4908-4EE0-AF1A-89157597FCDE}" presName="sibTrans" presStyleCnt="0"/>
      <dgm:spPr/>
    </dgm:pt>
    <dgm:pt modelId="{0AA045DF-909A-4C97-984D-D7E81BD7B94F}" type="pres">
      <dgm:prSet presAssocID="{3B679FB5-80F6-4713-BEBA-381DC12452F6}" presName="compNode" presStyleCnt="0"/>
      <dgm:spPr/>
    </dgm:pt>
    <dgm:pt modelId="{0717CF72-3725-41E3-9DF0-F32440E86FB8}" type="pres">
      <dgm:prSet presAssocID="{3B679FB5-80F6-4713-BEBA-381DC12452F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ollar"/>
        </a:ext>
      </dgm:extLst>
    </dgm:pt>
    <dgm:pt modelId="{3412B63D-0AA4-4964-8941-88C61EE2D346}" type="pres">
      <dgm:prSet presAssocID="{3B679FB5-80F6-4713-BEBA-381DC12452F6}" presName="spaceRect" presStyleCnt="0"/>
      <dgm:spPr/>
    </dgm:pt>
    <dgm:pt modelId="{E41C3368-A6C0-4615-AC9F-B238114204B4}" type="pres">
      <dgm:prSet presAssocID="{3B679FB5-80F6-4713-BEBA-381DC12452F6}" presName="textRect" presStyleLbl="revTx" presStyleIdx="2" presStyleCnt="4">
        <dgm:presLayoutVars>
          <dgm:chMax val="1"/>
          <dgm:chPref val="1"/>
        </dgm:presLayoutVars>
      </dgm:prSet>
      <dgm:spPr/>
    </dgm:pt>
    <dgm:pt modelId="{46E97F9A-EB71-49F4-B3B7-0E609C44137C}" type="pres">
      <dgm:prSet presAssocID="{46F7DC53-0634-43BE-9572-3A74DD391A60}" presName="sibTrans" presStyleCnt="0"/>
      <dgm:spPr/>
    </dgm:pt>
    <dgm:pt modelId="{3D15C3F4-6F32-4E19-8A08-8E817FCAE790}" type="pres">
      <dgm:prSet presAssocID="{16602995-0123-4048-97E2-C46887BBDBF3}" presName="compNode" presStyleCnt="0"/>
      <dgm:spPr/>
    </dgm:pt>
    <dgm:pt modelId="{98D4C66A-B9BB-4F21-B5C3-5AF39232F832}" type="pres">
      <dgm:prSet presAssocID="{16602995-0123-4048-97E2-C46887BBDBF3}"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Employee badge with solid fill"/>
        </a:ext>
      </dgm:extLst>
    </dgm:pt>
    <dgm:pt modelId="{0E42BEE4-6C4C-4B1C-B4D1-297DDA70CE4E}" type="pres">
      <dgm:prSet presAssocID="{16602995-0123-4048-97E2-C46887BBDBF3}" presName="spaceRect" presStyleCnt="0"/>
      <dgm:spPr/>
    </dgm:pt>
    <dgm:pt modelId="{532D7A4E-8956-4233-82E8-32C7F6F63525}" type="pres">
      <dgm:prSet presAssocID="{16602995-0123-4048-97E2-C46887BBDBF3}" presName="textRect" presStyleLbl="revTx" presStyleIdx="3" presStyleCnt="4">
        <dgm:presLayoutVars>
          <dgm:chMax val="1"/>
          <dgm:chPref val="1"/>
        </dgm:presLayoutVars>
      </dgm:prSet>
      <dgm:spPr/>
    </dgm:pt>
  </dgm:ptLst>
  <dgm:cxnLst>
    <dgm:cxn modelId="{6F9B421F-803A-4DA1-BFC5-8A3559BF07E6}" srcId="{B43F07C2-A0FE-40C8-922E-947EE13B734F}" destId="{684972CB-7049-4684-80FB-CF3D4733EDBF}" srcOrd="1" destOrd="0" parTransId="{964DAF6A-149F-4FF2-879A-7386B4293E30}" sibTransId="{26A05DA0-4908-4EE0-AF1A-89157597FCDE}"/>
    <dgm:cxn modelId="{B567BF71-D880-432D-BDA4-B9BDF8DBD42A}" type="presOf" srcId="{436071EB-0962-487B-885B-C55A344F15F4}" destId="{791F58B3-4614-4951-B86F-A12D6D4C49A3}" srcOrd="0" destOrd="0" presId="urn:microsoft.com/office/officeart/2018/2/layout/IconLabelList"/>
    <dgm:cxn modelId="{7D2AC352-6C5A-4BB4-B3C9-0E896390185A}" type="presOf" srcId="{16602995-0123-4048-97E2-C46887BBDBF3}" destId="{532D7A4E-8956-4233-82E8-32C7F6F63525}" srcOrd="0" destOrd="0" presId="urn:microsoft.com/office/officeart/2018/2/layout/IconLabelList"/>
    <dgm:cxn modelId="{78B45A56-C7D0-470B-81F4-30EEBC5DE6AB}" srcId="{B43F07C2-A0FE-40C8-922E-947EE13B734F}" destId="{3B679FB5-80F6-4713-BEBA-381DC12452F6}" srcOrd="2" destOrd="0" parTransId="{B6C875B8-4BC4-4476-86B7-E73542DB2EB4}" sibTransId="{46F7DC53-0634-43BE-9572-3A74DD391A60}"/>
    <dgm:cxn modelId="{F605D3A1-0CC8-4E61-BB73-B9E5EC5E4819}" type="presOf" srcId="{684972CB-7049-4684-80FB-CF3D4733EDBF}" destId="{EF56C695-4E34-4B74-B1D0-885D273DA9D5}" srcOrd="0" destOrd="0" presId="urn:microsoft.com/office/officeart/2018/2/layout/IconLabelList"/>
    <dgm:cxn modelId="{7885E1AA-585F-411D-A596-E3B83DCD0482}" type="presOf" srcId="{3B679FB5-80F6-4713-BEBA-381DC12452F6}" destId="{E41C3368-A6C0-4615-AC9F-B238114204B4}" srcOrd="0" destOrd="0" presId="urn:microsoft.com/office/officeart/2018/2/layout/IconLabelList"/>
    <dgm:cxn modelId="{731D69CC-72A4-40D0-A1B6-A855A8069C48}" srcId="{B43F07C2-A0FE-40C8-922E-947EE13B734F}" destId="{16602995-0123-4048-97E2-C46887BBDBF3}" srcOrd="3" destOrd="0" parTransId="{FAD2A265-F8A6-46B4-AB86-D03514CEE479}" sibTransId="{EBAA45AA-37C2-495E-A7AA-85D6ECFB9422}"/>
    <dgm:cxn modelId="{8ED753E9-583D-4020-B576-72F61999F67C}" srcId="{B43F07C2-A0FE-40C8-922E-947EE13B734F}" destId="{436071EB-0962-487B-885B-C55A344F15F4}" srcOrd="0" destOrd="0" parTransId="{B7838B81-339A-426F-AC0B-DFB612CE3CF5}" sibTransId="{B2853CA2-F9F8-44E6-9BB8-D2CA63F00152}"/>
    <dgm:cxn modelId="{6E53C9F8-8212-4349-8979-B5D84333B50C}" type="presOf" srcId="{B43F07C2-A0FE-40C8-922E-947EE13B734F}" destId="{512F2113-C69F-46E8-BB97-8EBA444AFE17}" srcOrd="0" destOrd="0" presId="urn:microsoft.com/office/officeart/2018/2/layout/IconLabelList"/>
    <dgm:cxn modelId="{16DA6007-C069-457A-9B8E-9FB2DCCBACAF}" type="presParOf" srcId="{512F2113-C69F-46E8-BB97-8EBA444AFE17}" destId="{4A471098-FEDC-4E14-AC92-0A4CF25AFDE4}" srcOrd="0" destOrd="0" presId="urn:microsoft.com/office/officeart/2018/2/layout/IconLabelList"/>
    <dgm:cxn modelId="{84658419-DCC5-4128-A730-7D1A21DE50B2}" type="presParOf" srcId="{4A471098-FEDC-4E14-AC92-0A4CF25AFDE4}" destId="{344C571B-30D9-4B56-905D-8DF2308A7E10}" srcOrd="0" destOrd="0" presId="urn:microsoft.com/office/officeart/2018/2/layout/IconLabelList"/>
    <dgm:cxn modelId="{7C266719-8758-42F5-8083-594ADECC6CD2}" type="presParOf" srcId="{4A471098-FEDC-4E14-AC92-0A4CF25AFDE4}" destId="{E6C8A64F-B2CF-4389-AD94-674B0012130C}" srcOrd="1" destOrd="0" presId="urn:microsoft.com/office/officeart/2018/2/layout/IconLabelList"/>
    <dgm:cxn modelId="{4D0E191D-4223-4A48-9FCF-F15588C73A98}" type="presParOf" srcId="{4A471098-FEDC-4E14-AC92-0A4CF25AFDE4}" destId="{791F58B3-4614-4951-B86F-A12D6D4C49A3}" srcOrd="2" destOrd="0" presId="urn:microsoft.com/office/officeart/2018/2/layout/IconLabelList"/>
    <dgm:cxn modelId="{FEB81436-7B85-4766-8C7F-F21BD32E1B0A}" type="presParOf" srcId="{512F2113-C69F-46E8-BB97-8EBA444AFE17}" destId="{E2747DCA-94EC-4A26-B6C5-F4D3ACF2529A}" srcOrd="1" destOrd="0" presId="urn:microsoft.com/office/officeart/2018/2/layout/IconLabelList"/>
    <dgm:cxn modelId="{776B1407-8928-4F72-B055-19CFC767E8B4}" type="presParOf" srcId="{512F2113-C69F-46E8-BB97-8EBA444AFE17}" destId="{FED7F15E-C851-4118-83C3-142AB6B37627}" srcOrd="2" destOrd="0" presId="urn:microsoft.com/office/officeart/2018/2/layout/IconLabelList"/>
    <dgm:cxn modelId="{308831B0-0554-4C48-94F5-693B6A545527}" type="presParOf" srcId="{FED7F15E-C851-4118-83C3-142AB6B37627}" destId="{842C491B-C1C5-47FF-B4E1-27DEF2F1E440}" srcOrd="0" destOrd="0" presId="urn:microsoft.com/office/officeart/2018/2/layout/IconLabelList"/>
    <dgm:cxn modelId="{E17FB93B-36F9-463E-A914-1311D84536CA}" type="presParOf" srcId="{FED7F15E-C851-4118-83C3-142AB6B37627}" destId="{AFFF7867-90B6-4AF9-A688-88280989C5F6}" srcOrd="1" destOrd="0" presId="urn:microsoft.com/office/officeart/2018/2/layout/IconLabelList"/>
    <dgm:cxn modelId="{AAF760C0-C2E2-4291-B0AD-43C9131FEDA3}" type="presParOf" srcId="{FED7F15E-C851-4118-83C3-142AB6B37627}" destId="{EF56C695-4E34-4B74-B1D0-885D273DA9D5}" srcOrd="2" destOrd="0" presId="urn:microsoft.com/office/officeart/2018/2/layout/IconLabelList"/>
    <dgm:cxn modelId="{396B5D3B-99EF-4244-8C2C-8FED0251CC36}" type="presParOf" srcId="{512F2113-C69F-46E8-BB97-8EBA444AFE17}" destId="{EC6738D7-2131-472A-9A78-03AE9CEFC82D}" srcOrd="3" destOrd="0" presId="urn:microsoft.com/office/officeart/2018/2/layout/IconLabelList"/>
    <dgm:cxn modelId="{16EB5523-BD13-430B-B005-05A218EA16B8}" type="presParOf" srcId="{512F2113-C69F-46E8-BB97-8EBA444AFE17}" destId="{0AA045DF-909A-4C97-984D-D7E81BD7B94F}" srcOrd="4" destOrd="0" presId="urn:microsoft.com/office/officeart/2018/2/layout/IconLabelList"/>
    <dgm:cxn modelId="{3143367F-CD54-4607-8016-15E93CA4CA9A}" type="presParOf" srcId="{0AA045DF-909A-4C97-984D-D7E81BD7B94F}" destId="{0717CF72-3725-41E3-9DF0-F32440E86FB8}" srcOrd="0" destOrd="0" presId="urn:microsoft.com/office/officeart/2018/2/layout/IconLabelList"/>
    <dgm:cxn modelId="{5D14A744-7E5B-40F5-BD6E-9BF4B15B9AEA}" type="presParOf" srcId="{0AA045DF-909A-4C97-984D-D7E81BD7B94F}" destId="{3412B63D-0AA4-4964-8941-88C61EE2D346}" srcOrd="1" destOrd="0" presId="urn:microsoft.com/office/officeart/2018/2/layout/IconLabelList"/>
    <dgm:cxn modelId="{E0B177B9-1F3C-4B40-B65E-7692459B7C9C}" type="presParOf" srcId="{0AA045DF-909A-4C97-984D-D7E81BD7B94F}" destId="{E41C3368-A6C0-4615-AC9F-B238114204B4}" srcOrd="2" destOrd="0" presId="urn:microsoft.com/office/officeart/2018/2/layout/IconLabelList"/>
    <dgm:cxn modelId="{D4111BBC-8AC5-4F45-A821-B4B5B9714675}" type="presParOf" srcId="{512F2113-C69F-46E8-BB97-8EBA444AFE17}" destId="{46E97F9A-EB71-49F4-B3B7-0E609C44137C}" srcOrd="5" destOrd="0" presId="urn:microsoft.com/office/officeart/2018/2/layout/IconLabelList"/>
    <dgm:cxn modelId="{CBFCD421-B424-4E29-AF24-CB058CD4ED38}" type="presParOf" srcId="{512F2113-C69F-46E8-BB97-8EBA444AFE17}" destId="{3D15C3F4-6F32-4E19-8A08-8E817FCAE790}" srcOrd="6" destOrd="0" presId="urn:microsoft.com/office/officeart/2018/2/layout/IconLabelList"/>
    <dgm:cxn modelId="{63BD68F0-F098-4DA9-BE2A-B497988372F9}" type="presParOf" srcId="{3D15C3F4-6F32-4E19-8A08-8E817FCAE790}" destId="{98D4C66A-B9BB-4F21-B5C3-5AF39232F832}" srcOrd="0" destOrd="0" presId="urn:microsoft.com/office/officeart/2018/2/layout/IconLabelList"/>
    <dgm:cxn modelId="{76585FA1-AE96-43DE-87B9-39C8D5F34E8D}" type="presParOf" srcId="{3D15C3F4-6F32-4E19-8A08-8E817FCAE790}" destId="{0E42BEE4-6C4C-4B1C-B4D1-297DDA70CE4E}" srcOrd="1" destOrd="0" presId="urn:microsoft.com/office/officeart/2018/2/layout/IconLabelList"/>
    <dgm:cxn modelId="{52BFDA6A-3450-4175-9CAF-9CE9A6875EF9}" type="presParOf" srcId="{3D15C3F4-6F32-4E19-8A08-8E817FCAE790}" destId="{532D7A4E-8956-4233-82E8-32C7F6F63525}"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E4CF1C47-F4FE-4284-A748-F2E2F385F374}"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C3C6C7A3-1EF7-4010-B205-5A0B7D4F73E1}">
      <dgm:prSet custT="1"/>
      <dgm:spPr/>
      <dgm:t>
        <a:bodyPr/>
        <a:lstStyle/>
        <a:p>
          <a:pPr>
            <a:lnSpc>
              <a:spcPct val="100000"/>
            </a:lnSpc>
          </a:pPr>
          <a:r>
            <a:rPr lang="en-US" sz="1400" dirty="0"/>
            <a:t>An Administrative Rate will be added to the total claim by applying the rate to the direct cost (personnel, equipment, and travel).</a:t>
          </a:r>
        </a:p>
      </dgm:t>
    </dgm:pt>
    <dgm:pt modelId="{C276C42B-2383-4CBC-B435-49C34D5AA905}" type="parTrans" cxnId="{54B97033-BFC5-4B57-BC41-7E656C43CCC9}">
      <dgm:prSet/>
      <dgm:spPr/>
      <dgm:t>
        <a:bodyPr/>
        <a:lstStyle/>
        <a:p>
          <a:endParaRPr lang="en-US"/>
        </a:p>
      </dgm:t>
    </dgm:pt>
    <dgm:pt modelId="{052FBC82-6F4A-4611-9B2F-D1E4100F8C7D}" type="sibTrans" cxnId="{54B97033-BFC5-4B57-BC41-7E656C43CCC9}">
      <dgm:prSet/>
      <dgm:spPr/>
      <dgm:t>
        <a:bodyPr/>
        <a:lstStyle/>
        <a:p>
          <a:endParaRPr lang="en-US"/>
        </a:p>
      </dgm:t>
    </dgm:pt>
    <dgm:pt modelId="{201E7A6D-5915-4CD2-8774-183B637514EB}">
      <dgm:prSet/>
      <dgm:spPr/>
      <dgm:t>
        <a:bodyPr/>
        <a:lstStyle/>
        <a:p>
          <a:pPr>
            <a:lnSpc>
              <a:spcPct val="100000"/>
            </a:lnSpc>
          </a:pPr>
          <a:r>
            <a:rPr lang="en-US" dirty="0"/>
            <a:t>Agencies can elect to utilize the identified de minimis rate or calculate their own rate in accordance with the CFAA.</a:t>
          </a:r>
        </a:p>
      </dgm:t>
    </dgm:pt>
    <dgm:pt modelId="{F60BEA85-DE56-45A5-AB5C-19605A989BA7}" type="parTrans" cxnId="{394DAE25-47B9-4C3B-8832-72151B8D7B1C}">
      <dgm:prSet/>
      <dgm:spPr/>
      <dgm:t>
        <a:bodyPr/>
        <a:lstStyle/>
        <a:p>
          <a:endParaRPr lang="en-US"/>
        </a:p>
      </dgm:t>
    </dgm:pt>
    <dgm:pt modelId="{43FB35DD-126A-4C39-912C-D00343C71C1E}" type="sibTrans" cxnId="{394DAE25-47B9-4C3B-8832-72151B8D7B1C}">
      <dgm:prSet/>
      <dgm:spPr/>
      <dgm:t>
        <a:bodyPr/>
        <a:lstStyle/>
        <a:p>
          <a:endParaRPr lang="en-US"/>
        </a:p>
      </dgm:t>
    </dgm:pt>
    <dgm:pt modelId="{0046EFEF-0663-4965-98E3-95726D9097F6}">
      <dgm:prSet/>
      <dgm:spPr/>
      <dgm:t>
        <a:bodyPr/>
        <a:lstStyle/>
        <a:p>
          <a:pPr>
            <a:lnSpc>
              <a:spcPct val="100000"/>
            </a:lnSpc>
          </a:pPr>
          <a:r>
            <a:rPr lang="en-US" dirty="0"/>
            <a:t>Agency submitted administrative rates must be on file in MARS by July 1</a:t>
          </a:r>
          <a:r>
            <a:rPr lang="en-US" baseline="30000" dirty="0"/>
            <a:t>st</a:t>
          </a:r>
          <a:r>
            <a:rPr lang="en-US" dirty="0"/>
            <a:t> of each year. </a:t>
          </a:r>
        </a:p>
      </dgm:t>
    </dgm:pt>
    <dgm:pt modelId="{99BF8D21-1419-4D65-9CD7-213A2F76D7CE}" type="parTrans" cxnId="{AE003880-A56C-467C-9267-C6F42D5F5186}">
      <dgm:prSet/>
      <dgm:spPr/>
      <dgm:t>
        <a:bodyPr/>
        <a:lstStyle/>
        <a:p>
          <a:endParaRPr lang="en-US"/>
        </a:p>
      </dgm:t>
    </dgm:pt>
    <dgm:pt modelId="{C64ADC82-D488-4E19-992A-FA1FE2AFB3AB}" type="sibTrans" cxnId="{AE003880-A56C-467C-9267-C6F42D5F5186}">
      <dgm:prSet/>
      <dgm:spPr/>
      <dgm:t>
        <a:bodyPr/>
        <a:lstStyle/>
        <a:p>
          <a:endParaRPr lang="en-US"/>
        </a:p>
      </dgm:t>
    </dgm:pt>
    <dgm:pt modelId="{06C9C5B4-55D4-4FDE-A30A-24CF6B242A89}" type="pres">
      <dgm:prSet presAssocID="{E4CF1C47-F4FE-4284-A748-F2E2F385F374}" presName="root" presStyleCnt="0">
        <dgm:presLayoutVars>
          <dgm:dir/>
          <dgm:resizeHandles val="exact"/>
        </dgm:presLayoutVars>
      </dgm:prSet>
      <dgm:spPr/>
    </dgm:pt>
    <dgm:pt modelId="{47EADAF7-7E85-487F-9BCA-BD270EAC2C19}" type="pres">
      <dgm:prSet presAssocID="{C3C6C7A3-1EF7-4010-B205-5A0B7D4F73E1}" presName="compNode" presStyleCnt="0"/>
      <dgm:spPr/>
    </dgm:pt>
    <dgm:pt modelId="{BD9D72C0-2A1E-4FC2-A773-975BD80D5DFD}" type="pres">
      <dgm:prSet presAssocID="{C3C6C7A3-1EF7-4010-B205-5A0B7D4F73E1}"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Piggy Bank with solid fill"/>
        </a:ext>
      </dgm:extLst>
    </dgm:pt>
    <dgm:pt modelId="{39C77CE5-63DA-43F0-9739-92BF3080B243}" type="pres">
      <dgm:prSet presAssocID="{C3C6C7A3-1EF7-4010-B205-5A0B7D4F73E1}" presName="spaceRect" presStyleCnt="0"/>
      <dgm:spPr/>
    </dgm:pt>
    <dgm:pt modelId="{379E83EB-2FB7-4D65-B704-F1AF1F98AD81}" type="pres">
      <dgm:prSet presAssocID="{C3C6C7A3-1EF7-4010-B205-5A0B7D4F73E1}" presName="textRect" presStyleLbl="revTx" presStyleIdx="0" presStyleCnt="3">
        <dgm:presLayoutVars>
          <dgm:chMax val="1"/>
          <dgm:chPref val="1"/>
        </dgm:presLayoutVars>
      </dgm:prSet>
      <dgm:spPr/>
    </dgm:pt>
    <dgm:pt modelId="{180E4903-E8B0-40EF-8E78-2CE98CC07B51}" type="pres">
      <dgm:prSet presAssocID="{052FBC82-6F4A-4611-9B2F-D1E4100F8C7D}" presName="sibTrans" presStyleCnt="0"/>
      <dgm:spPr/>
    </dgm:pt>
    <dgm:pt modelId="{30DB731B-6F19-4EDE-B03D-06355F8551DE}" type="pres">
      <dgm:prSet presAssocID="{201E7A6D-5915-4CD2-8774-183B637514EB}" presName="compNode" presStyleCnt="0"/>
      <dgm:spPr/>
    </dgm:pt>
    <dgm:pt modelId="{44D2DD60-C32D-4616-B74E-38A9F33CDE93}" type="pres">
      <dgm:prSet presAssocID="{201E7A6D-5915-4CD2-8774-183B637514EB}"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alculator with solid fill"/>
        </a:ext>
      </dgm:extLst>
    </dgm:pt>
    <dgm:pt modelId="{1C052C84-AEA2-45B8-86A6-7EBBC0D477F4}" type="pres">
      <dgm:prSet presAssocID="{201E7A6D-5915-4CD2-8774-183B637514EB}" presName="spaceRect" presStyleCnt="0"/>
      <dgm:spPr/>
    </dgm:pt>
    <dgm:pt modelId="{DD7340DA-6D06-468F-A59E-9AF15D441459}" type="pres">
      <dgm:prSet presAssocID="{201E7A6D-5915-4CD2-8774-183B637514EB}" presName="textRect" presStyleLbl="revTx" presStyleIdx="1" presStyleCnt="3">
        <dgm:presLayoutVars>
          <dgm:chMax val="1"/>
          <dgm:chPref val="1"/>
        </dgm:presLayoutVars>
      </dgm:prSet>
      <dgm:spPr/>
    </dgm:pt>
    <dgm:pt modelId="{9DFEB1CA-5A98-4BF2-85E7-8D3D42CAE7B4}" type="pres">
      <dgm:prSet presAssocID="{43FB35DD-126A-4C39-912C-D00343C71C1E}" presName="sibTrans" presStyleCnt="0"/>
      <dgm:spPr/>
    </dgm:pt>
    <dgm:pt modelId="{DF2B50FF-DBBF-4D45-923D-BECF1051E317}" type="pres">
      <dgm:prSet presAssocID="{0046EFEF-0663-4965-98E3-95726D9097F6}" presName="compNode" presStyleCnt="0"/>
      <dgm:spPr/>
    </dgm:pt>
    <dgm:pt modelId="{F2F0DD52-1B64-423F-868C-8044D05D1929}" type="pres">
      <dgm:prSet presAssocID="{0046EFEF-0663-4965-98E3-95726D9097F6}"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Thumbs up sign with solid fill"/>
        </a:ext>
      </dgm:extLst>
    </dgm:pt>
    <dgm:pt modelId="{159BD00A-7084-49C9-8FB3-8C2D0224A52E}" type="pres">
      <dgm:prSet presAssocID="{0046EFEF-0663-4965-98E3-95726D9097F6}" presName="spaceRect" presStyleCnt="0"/>
      <dgm:spPr/>
    </dgm:pt>
    <dgm:pt modelId="{183F1F8B-1244-4AED-8A88-E03DD4921A7F}" type="pres">
      <dgm:prSet presAssocID="{0046EFEF-0663-4965-98E3-95726D9097F6}" presName="textRect" presStyleLbl="revTx" presStyleIdx="2" presStyleCnt="3">
        <dgm:presLayoutVars>
          <dgm:chMax val="1"/>
          <dgm:chPref val="1"/>
        </dgm:presLayoutVars>
      </dgm:prSet>
      <dgm:spPr/>
    </dgm:pt>
  </dgm:ptLst>
  <dgm:cxnLst>
    <dgm:cxn modelId="{6F6FA31E-5377-4089-8D7B-51C735FF320C}" type="presOf" srcId="{0046EFEF-0663-4965-98E3-95726D9097F6}" destId="{183F1F8B-1244-4AED-8A88-E03DD4921A7F}" srcOrd="0" destOrd="0" presId="urn:microsoft.com/office/officeart/2018/2/layout/IconLabelList"/>
    <dgm:cxn modelId="{394DAE25-47B9-4C3B-8832-72151B8D7B1C}" srcId="{E4CF1C47-F4FE-4284-A748-F2E2F385F374}" destId="{201E7A6D-5915-4CD2-8774-183B637514EB}" srcOrd="1" destOrd="0" parTransId="{F60BEA85-DE56-45A5-AB5C-19605A989BA7}" sibTransId="{43FB35DD-126A-4C39-912C-D00343C71C1E}"/>
    <dgm:cxn modelId="{54B97033-BFC5-4B57-BC41-7E656C43CCC9}" srcId="{E4CF1C47-F4FE-4284-A748-F2E2F385F374}" destId="{C3C6C7A3-1EF7-4010-B205-5A0B7D4F73E1}" srcOrd="0" destOrd="0" parTransId="{C276C42B-2383-4CBC-B435-49C34D5AA905}" sibTransId="{052FBC82-6F4A-4611-9B2F-D1E4100F8C7D}"/>
    <dgm:cxn modelId="{52C4726E-5E70-446A-A400-B1B7A32BA299}" type="presOf" srcId="{201E7A6D-5915-4CD2-8774-183B637514EB}" destId="{DD7340DA-6D06-468F-A59E-9AF15D441459}" srcOrd="0" destOrd="0" presId="urn:microsoft.com/office/officeart/2018/2/layout/IconLabelList"/>
    <dgm:cxn modelId="{AE003880-A56C-467C-9267-C6F42D5F5186}" srcId="{E4CF1C47-F4FE-4284-A748-F2E2F385F374}" destId="{0046EFEF-0663-4965-98E3-95726D9097F6}" srcOrd="2" destOrd="0" parTransId="{99BF8D21-1419-4D65-9CD7-213A2F76D7CE}" sibTransId="{C64ADC82-D488-4E19-992A-FA1FE2AFB3AB}"/>
    <dgm:cxn modelId="{9C138286-14BF-4616-9A0B-91DC6FD3D8E6}" type="presOf" srcId="{E4CF1C47-F4FE-4284-A748-F2E2F385F374}" destId="{06C9C5B4-55D4-4FDE-A30A-24CF6B242A89}" srcOrd="0" destOrd="0" presId="urn:microsoft.com/office/officeart/2018/2/layout/IconLabelList"/>
    <dgm:cxn modelId="{6DFD83D3-6330-4D7D-AB53-7A543EE1E7D8}" type="presOf" srcId="{C3C6C7A3-1EF7-4010-B205-5A0B7D4F73E1}" destId="{379E83EB-2FB7-4D65-B704-F1AF1F98AD81}" srcOrd="0" destOrd="0" presId="urn:microsoft.com/office/officeart/2018/2/layout/IconLabelList"/>
    <dgm:cxn modelId="{201B13C3-D54C-4860-95FB-C3B2D26B718F}" type="presParOf" srcId="{06C9C5B4-55D4-4FDE-A30A-24CF6B242A89}" destId="{47EADAF7-7E85-487F-9BCA-BD270EAC2C19}" srcOrd="0" destOrd="0" presId="urn:microsoft.com/office/officeart/2018/2/layout/IconLabelList"/>
    <dgm:cxn modelId="{570C61DF-309A-44D1-BF6A-78F227530A5E}" type="presParOf" srcId="{47EADAF7-7E85-487F-9BCA-BD270EAC2C19}" destId="{BD9D72C0-2A1E-4FC2-A773-975BD80D5DFD}" srcOrd="0" destOrd="0" presId="urn:microsoft.com/office/officeart/2018/2/layout/IconLabelList"/>
    <dgm:cxn modelId="{CE0DE3A3-1154-4CD5-B095-27E4D42CF52C}" type="presParOf" srcId="{47EADAF7-7E85-487F-9BCA-BD270EAC2C19}" destId="{39C77CE5-63DA-43F0-9739-92BF3080B243}" srcOrd="1" destOrd="0" presId="urn:microsoft.com/office/officeart/2018/2/layout/IconLabelList"/>
    <dgm:cxn modelId="{71C13062-5874-4D16-9458-9C29BF213F14}" type="presParOf" srcId="{47EADAF7-7E85-487F-9BCA-BD270EAC2C19}" destId="{379E83EB-2FB7-4D65-B704-F1AF1F98AD81}" srcOrd="2" destOrd="0" presId="urn:microsoft.com/office/officeart/2018/2/layout/IconLabelList"/>
    <dgm:cxn modelId="{69F77646-7C51-4166-B8D2-97FB87BB63EC}" type="presParOf" srcId="{06C9C5B4-55D4-4FDE-A30A-24CF6B242A89}" destId="{180E4903-E8B0-40EF-8E78-2CE98CC07B51}" srcOrd="1" destOrd="0" presId="urn:microsoft.com/office/officeart/2018/2/layout/IconLabelList"/>
    <dgm:cxn modelId="{088FF462-A38D-4E15-86AA-65938FB6AA71}" type="presParOf" srcId="{06C9C5B4-55D4-4FDE-A30A-24CF6B242A89}" destId="{30DB731B-6F19-4EDE-B03D-06355F8551DE}" srcOrd="2" destOrd="0" presId="urn:microsoft.com/office/officeart/2018/2/layout/IconLabelList"/>
    <dgm:cxn modelId="{6756CC60-5D1F-40AD-B88B-5FC7D7B88BA9}" type="presParOf" srcId="{30DB731B-6F19-4EDE-B03D-06355F8551DE}" destId="{44D2DD60-C32D-4616-B74E-38A9F33CDE93}" srcOrd="0" destOrd="0" presId="urn:microsoft.com/office/officeart/2018/2/layout/IconLabelList"/>
    <dgm:cxn modelId="{EE771575-2BBD-46A2-8188-D95E95F8E7DD}" type="presParOf" srcId="{30DB731B-6F19-4EDE-B03D-06355F8551DE}" destId="{1C052C84-AEA2-45B8-86A6-7EBBC0D477F4}" srcOrd="1" destOrd="0" presId="urn:microsoft.com/office/officeart/2018/2/layout/IconLabelList"/>
    <dgm:cxn modelId="{AFB49D9D-0E73-45DD-824B-F398C6897CFC}" type="presParOf" srcId="{30DB731B-6F19-4EDE-B03D-06355F8551DE}" destId="{DD7340DA-6D06-468F-A59E-9AF15D441459}" srcOrd="2" destOrd="0" presId="urn:microsoft.com/office/officeart/2018/2/layout/IconLabelList"/>
    <dgm:cxn modelId="{46756B9B-48B8-4082-9608-9826D7B7215B}" type="presParOf" srcId="{06C9C5B4-55D4-4FDE-A30A-24CF6B242A89}" destId="{9DFEB1CA-5A98-4BF2-85E7-8D3D42CAE7B4}" srcOrd="3" destOrd="0" presId="urn:microsoft.com/office/officeart/2018/2/layout/IconLabelList"/>
    <dgm:cxn modelId="{F29F4329-72B4-416E-B37A-AB4A04D0C489}" type="presParOf" srcId="{06C9C5B4-55D4-4FDE-A30A-24CF6B242A89}" destId="{DF2B50FF-DBBF-4D45-923D-BECF1051E317}" srcOrd="4" destOrd="0" presId="urn:microsoft.com/office/officeart/2018/2/layout/IconLabelList"/>
    <dgm:cxn modelId="{61056288-F644-412A-974F-542B7F0157F5}" type="presParOf" srcId="{DF2B50FF-DBBF-4D45-923D-BECF1051E317}" destId="{F2F0DD52-1B64-423F-868C-8044D05D1929}" srcOrd="0" destOrd="0" presId="urn:microsoft.com/office/officeart/2018/2/layout/IconLabelList"/>
    <dgm:cxn modelId="{87463FB5-3BED-4F38-ACD4-4EA77BAB6903}" type="presParOf" srcId="{DF2B50FF-DBBF-4D45-923D-BECF1051E317}" destId="{159BD00A-7084-49C9-8FB3-8C2D0224A52E}" srcOrd="1" destOrd="0" presId="urn:microsoft.com/office/officeart/2018/2/layout/IconLabelList"/>
    <dgm:cxn modelId="{7A6395DB-BDA4-4DBB-A0E6-EF62B285CFCB}" type="presParOf" srcId="{DF2B50FF-DBBF-4D45-923D-BECF1051E317}" destId="{183F1F8B-1244-4AED-8A88-E03DD4921A7F}"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B6D07E4-A9B1-4B3B-90AB-69594DF50EE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0238071-98C6-40F6-A694-1D4008B15726}">
      <dgm:prSet custT="1"/>
      <dgm:spPr/>
      <dgm:t>
        <a:bodyPr/>
        <a:lstStyle/>
        <a:p>
          <a:pPr algn="ctr"/>
          <a:r>
            <a:rPr lang="en-US" sz="2000" dirty="0">
              <a:solidFill>
                <a:schemeClr val="tx1"/>
              </a:solidFill>
            </a:rPr>
            <a:t>The de minimis rate (15%) will be reviewed and set annually by the Committee per the annual rate letter published by Cal OES Fire and Rescue Division.</a:t>
          </a:r>
        </a:p>
      </dgm:t>
    </dgm:pt>
    <dgm:pt modelId="{053CD6BE-D521-4FCD-B991-98211C3F2259}" type="parTrans" cxnId="{8E171930-A7D1-474C-BD89-BCCE743D3F43}">
      <dgm:prSet/>
      <dgm:spPr/>
      <dgm:t>
        <a:bodyPr/>
        <a:lstStyle/>
        <a:p>
          <a:endParaRPr lang="en-US"/>
        </a:p>
      </dgm:t>
    </dgm:pt>
    <dgm:pt modelId="{8F72BDC4-CD5B-4083-97B6-E2F1CE8B0969}" type="sibTrans" cxnId="{8E171930-A7D1-474C-BD89-BCCE743D3F43}">
      <dgm:prSet/>
      <dgm:spPr/>
      <dgm:t>
        <a:bodyPr/>
        <a:lstStyle/>
        <a:p>
          <a:endParaRPr lang="en-US"/>
        </a:p>
      </dgm:t>
    </dgm:pt>
    <dgm:pt modelId="{DDC3E6A8-55BB-4EB3-B6E8-3A29752C842A}">
      <dgm:prSet custT="1"/>
      <dgm:spPr/>
      <dgm:t>
        <a:bodyPr/>
        <a:lstStyle/>
        <a:p>
          <a:pPr algn="ctr"/>
          <a:r>
            <a:rPr lang="en-US" sz="2000" dirty="0">
              <a:solidFill>
                <a:schemeClr val="tx1"/>
              </a:solidFill>
            </a:rPr>
            <a:t>If you choose to utilize an agency specific administrative rate it must be in accordance with the CFAA actual administrative rate process and instructions. Please submit this rate via MARS.</a:t>
          </a:r>
        </a:p>
      </dgm:t>
    </dgm:pt>
    <dgm:pt modelId="{4B89B926-A5EE-44CA-BC77-D548B1A59F17}" type="parTrans" cxnId="{55567A00-AE7B-422B-8D05-41648D6F1B8C}">
      <dgm:prSet/>
      <dgm:spPr/>
      <dgm:t>
        <a:bodyPr/>
        <a:lstStyle/>
        <a:p>
          <a:endParaRPr lang="en-US"/>
        </a:p>
      </dgm:t>
    </dgm:pt>
    <dgm:pt modelId="{88B2FAE0-6556-4C61-B0CA-B6B2BEE3D750}" type="sibTrans" cxnId="{55567A00-AE7B-422B-8D05-41648D6F1B8C}">
      <dgm:prSet/>
      <dgm:spPr/>
      <dgm:t>
        <a:bodyPr/>
        <a:lstStyle/>
        <a:p>
          <a:endParaRPr lang="en-US"/>
        </a:p>
      </dgm:t>
    </dgm:pt>
    <dgm:pt modelId="{AB6CE7B1-BE6F-4CB5-A666-D8351EA5F24D}">
      <dgm:prSet custT="1"/>
      <dgm:spPr/>
      <dgm:t>
        <a:bodyPr/>
        <a:lstStyle/>
        <a:p>
          <a:pPr algn="ctr"/>
          <a:r>
            <a:rPr lang="en-US" sz="2000" dirty="0">
              <a:solidFill>
                <a:schemeClr val="tx1"/>
              </a:solidFill>
            </a:rPr>
            <a:t>The agency specific Administrative Rate is based on the 2 CFR part 200 regulations as modified by the CFAA negotiations.</a:t>
          </a:r>
        </a:p>
      </dgm:t>
    </dgm:pt>
    <dgm:pt modelId="{7093BED0-3E7A-4BF2-BDA7-55E19EC58A70}" type="parTrans" cxnId="{2BA37BBD-93EF-439D-A4BD-E96F98AD87B5}">
      <dgm:prSet/>
      <dgm:spPr/>
      <dgm:t>
        <a:bodyPr/>
        <a:lstStyle/>
        <a:p>
          <a:endParaRPr lang="en-US"/>
        </a:p>
      </dgm:t>
    </dgm:pt>
    <dgm:pt modelId="{03D25C07-4788-4C60-8BD0-F8D5BD2D7728}" type="sibTrans" cxnId="{2BA37BBD-93EF-439D-A4BD-E96F98AD87B5}">
      <dgm:prSet/>
      <dgm:spPr/>
      <dgm:t>
        <a:bodyPr/>
        <a:lstStyle/>
        <a:p>
          <a:endParaRPr lang="en-US"/>
        </a:p>
      </dgm:t>
    </dgm:pt>
    <dgm:pt modelId="{42DFEF6C-F7CF-4EBE-8AC9-960429A62A2F}" type="pres">
      <dgm:prSet presAssocID="{7B6D07E4-A9B1-4B3B-90AB-69594DF50EEC}" presName="linear" presStyleCnt="0">
        <dgm:presLayoutVars>
          <dgm:animLvl val="lvl"/>
          <dgm:resizeHandles val="exact"/>
        </dgm:presLayoutVars>
      </dgm:prSet>
      <dgm:spPr/>
    </dgm:pt>
    <dgm:pt modelId="{998B8897-BF80-4E95-9E02-CFAD16803FC3}" type="pres">
      <dgm:prSet presAssocID="{C0238071-98C6-40F6-A694-1D4008B15726}" presName="parentText" presStyleLbl="node1" presStyleIdx="0" presStyleCnt="3">
        <dgm:presLayoutVars>
          <dgm:chMax val="0"/>
          <dgm:bulletEnabled val="1"/>
        </dgm:presLayoutVars>
      </dgm:prSet>
      <dgm:spPr/>
    </dgm:pt>
    <dgm:pt modelId="{65DCFC6E-FBBD-47E0-AEF3-80F8FBC9828D}" type="pres">
      <dgm:prSet presAssocID="{8F72BDC4-CD5B-4083-97B6-E2F1CE8B0969}" presName="spacer" presStyleCnt="0"/>
      <dgm:spPr/>
    </dgm:pt>
    <dgm:pt modelId="{CCA644BB-9A80-47E2-BFF7-5F1D8C61C40A}" type="pres">
      <dgm:prSet presAssocID="{DDC3E6A8-55BB-4EB3-B6E8-3A29752C842A}" presName="parentText" presStyleLbl="node1" presStyleIdx="1" presStyleCnt="3">
        <dgm:presLayoutVars>
          <dgm:chMax val="0"/>
          <dgm:bulletEnabled val="1"/>
        </dgm:presLayoutVars>
      </dgm:prSet>
      <dgm:spPr/>
    </dgm:pt>
    <dgm:pt modelId="{AE08A77D-2B22-43AE-B90C-ACCCAE1186F5}" type="pres">
      <dgm:prSet presAssocID="{88B2FAE0-6556-4C61-B0CA-B6B2BEE3D750}" presName="spacer" presStyleCnt="0"/>
      <dgm:spPr/>
    </dgm:pt>
    <dgm:pt modelId="{B065AC6C-C76E-42F5-820D-1767FAC64081}" type="pres">
      <dgm:prSet presAssocID="{AB6CE7B1-BE6F-4CB5-A666-D8351EA5F24D}" presName="parentText" presStyleLbl="node1" presStyleIdx="2" presStyleCnt="3">
        <dgm:presLayoutVars>
          <dgm:chMax val="0"/>
          <dgm:bulletEnabled val="1"/>
        </dgm:presLayoutVars>
      </dgm:prSet>
      <dgm:spPr/>
    </dgm:pt>
  </dgm:ptLst>
  <dgm:cxnLst>
    <dgm:cxn modelId="{55567A00-AE7B-422B-8D05-41648D6F1B8C}" srcId="{7B6D07E4-A9B1-4B3B-90AB-69594DF50EEC}" destId="{DDC3E6A8-55BB-4EB3-B6E8-3A29752C842A}" srcOrd="1" destOrd="0" parTransId="{4B89B926-A5EE-44CA-BC77-D548B1A59F17}" sibTransId="{88B2FAE0-6556-4C61-B0CA-B6B2BEE3D750}"/>
    <dgm:cxn modelId="{8E171930-A7D1-474C-BD89-BCCE743D3F43}" srcId="{7B6D07E4-A9B1-4B3B-90AB-69594DF50EEC}" destId="{C0238071-98C6-40F6-A694-1D4008B15726}" srcOrd="0" destOrd="0" parTransId="{053CD6BE-D521-4FCD-B991-98211C3F2259}" sibTransId="{8F72BDC4-CD5B-4083-97B6-E2F1CE8B0969}"/>
    <dgm:cxn modelId="{E30ACA42-F38A-480F-8659-761F4752AECE}" type="presOf" srcId="{DDC3E6A8-55BB-4EB3-B6E8-3A29752C842A}" destId="{CCA644BB-9A80-47E2-BFF7-5F1D8C61C40A}" srcOrd="0" destOrd="0" presId="urn:microsoft.com/office/officeart/2005/8/layout/vList2"/>
    <dgm:cxn modelId="{F24180B3-1608-4DCF-B549-62B6B3ECF026}" type="presOf" srcId="{C0238071-98C6-40F6-A694-1D4008B15726}" destId="{998B8897-BF80-4E95-9E02-CFAD16803FC3}" srcOrd="0" destOrd="0" presId="urn:microsoft.com/office/officeart/2005/8/layout/vList2"/>
    <dgm:cxn modelId="{2BA37BBD-93EF-439D-A4BD-E96F98AD87B5}" srcId="{7B6D07E4-A9B1-4B3B-90AB-69594DF50EEC}" destId="{AB6CE7B1-BE6F-4CB5-A666-D8351EA5F24D}" srcOrd="2" destOrd="0" parTransId="{7093BED0-3E7A-4BF2-BDA7-55E19EC58A70}" sibTransId="{03D25C07-4788-4C60-8BD0-F8D5BD2D7728}"/>
    <dgm:cxn modelId="{4C61FABF-A5A6-46A4-B29A-206926690701}" type="presOf" srcId="{7B6D07E4-A9B1-4B3B-90AB-69594DF50EEC}" destId="{42DFEF6C-F7CF-4EBE-8AC9-960429A62A2F}" srcOrd="0" destOrd="0" presId="urn:microsoft.com/office/officeart/2005/8/layout/vList2"/>
    <dgm:cxn modelId="{1DC129E9-8DD3-4896-8352-026455C73A60}" type="presOf" srcId="{AB6CE7B1-BE6F-4CB5-A666-D8351EA5F24D}" destId="{B065AC6C-C76E-42F5-820D-1767FAC64081}" srcOrd="0" destOrd="0" presId="urn:microsoft.com/office/officeart/2005/8/layout/vList2"/>
    <dgm:cxn modelId="{00505079-DEE2-4B76-84E4-7FDB8CB8FA0A}" type="presParOf" srcId="{42DFEF6C-F7CF-4EBE-8AC9-960429A62A2F}" destId="{998B8897-BF80-4E95-9E02-CFAD16803FC3}" srcOrd="0" destOrd="0" presId="urn:microsoft.com/office/officeart/2005/8/layout/vList2"/>
    <dgm:cxn modelId="{D9E51E7B-8614-4A34-9990-6F9E97F7E343}" type="presParOf" srcId="{42DFEF6C-F7CF-4EBE-8AC9-960429A62A2F}" destId="{65DCFC6E-FBBD-47E0-AEF3-80F8FBC9828D}" srcOrd="1" destOrd="0" presId="urn:microsoft.com/office/officeart/2005/8/layout/vList2"/>
    <dgm:cxn modelId="{1458535B-92DA-4597-8ABC-11C350CB97E9}" type="presParOf" srcId="{42DFEF6C-F7CF-4EBE-8AC9-960429A62A2F}" destId="{CCA644BB-9A80-47E2-BFF7-5F1D8C61C40A}" srcOrd="2" destOrd="0" presId="urn:microsoft.com/office/officeart/2005/8/layout/vList2"/>
    <dgm:cxn modelId="{DB1AEDDF-86BA-4571-9F24-35D099F0AA02}" type="presParOf" srcId="{42DFEF6C-F7CF-4EBE-8AC9-960429A62A2F}" destId="{AE08A77D-2B22-43AE-B90C-ACCCAE1186F5}" srcOrd="3" destOrd="0" presId="urn:microsoft.com/office/officeart/2005/8/layout/vList2"/>
    <dgm:cxn modelId="{70B616AE-86A2-4FD0-8C6B-EA6794797E05}" type="presParOf" srcId="{42DFEF6C-F7CF-4EBE-8AC9-960429A62A2F}" destId="{B065AC6C-C76E-42F5-820D-1767FAC64081}"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68B10F31-38FE-4712-A5F4-D5E021ED67EE}"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BDD4B12-7884-41C5-BF2B-33E99C3E9343}">
      <dgm:prSet custT="1"/>
      <dgm:spPr/>
      <dgm:t>
        <a:bodyPr/>
        <a:lstStyle/>
        <a:p>
          <a:pPr>
            <a:lnSpc>
              <a:spcPct val="100000"/>
            </a:lnSpc>
          </a:pPr>
          <a:r>
            <a:rPr lang="en-US" sz="1200" dirty="0"/>
            <a:t>Budget data should </a:t>
          </a:r>
          <a:r>
            <a:rPr lang="en-US" sz="1200" b="1" u="sng" dirty="0"/>
            <a:t>not</a:t>
          </a:r>
          <a:r>
            <a:rPr lang="en-US" sz="1200" dirty="0"/>
            <a:t> be used in place of actual costs.</a:t>
          </a:r>
        </a:p>
      </dgm:t>
    </dgm:pt>
    <dgm:pt modelId="{CE38E951-7C54-4687-94C0-51CB72B004F2}" type="parTrans" cxnId="{B2430A7A-9858-4B3F-85EA-D99E349EBE38}">
      <dgm:prSet/>
      <dgm:spPr/>
      <dgm:t>
        <a:bodyPr/>
        <a:lstStyle/>
        <a:p>
          <a:endParaRPr lang="en-US"/>
        </a:p>
      </dgm:t>
    </dgm:pt>
    <dgm:pt modelId="{D7027DE9-D66D-4653-98B9-825349AC2DE5}" type="sibTrans" cxnId="{B2430A7A-9858-4B3F-85EA-D99E349EBE38}">
      <dgm:prSet/>
      <dgm:spPr/>
      <dgm:t>
        <a:bodyPr/>
        <a:lstStyle/>
        <a:p>
          <a:endParaRPr lang="en-US"/>
        </a:p>
      </dgm:t>
    </dgm:pt>
    <dgm:pt modelId="{04728B5C-EB25-4303-B754-81CFD6654AE2}">
      <dgm:prSet custT="1"/>
      <dgm:spPr/>
      <dgm:t>
        <a:bodyPr/>
        <a:lstStyle/>
        <a:p>
          <a:pPr>
            <a:lnSpc>
              <a:spcPct val="100000"/>
            </a:lnSpc>
          </a:pPr>
          <a:r>
            <a:rPr lang="en-US" sz="1200" dirty="0"/>
            <a:t>Data should represent finalized year end actuals.</a:t>
          </a:r>
        </a:p>
      </dgm:t>
    </dgm:pt>
    <dgm:pt modelId="{AEDC34F9-C5C7-450B-BD38-3737DCCEC7E7}" type="parTrans" cxnId="{02F023A1-96F9-4A39-8238-121243F2D85B}">
      <dgm:prSet/>
      <dgm:spPr/>
      <dgm:t>
        <a:bodyPr/>
        <a:lstStyle/>
        <a:p>
          <a:endParaRPr lang="en-US"/>
        </a:p>
      </dgm:t>
    </dgm:pt>
    <dgm:pt modelId="{686FAB85-2089-4FEF-AC68-82997A717E12}" type="sibTrans" cxnId="{02F023A1-96F9-4A39-8238-121243F2D85B}">
      <dgm:prSet/>
      <dgm:spPr/>
      <dgm:t>
        <a:bodyPr/>
        <a:lstStyle/>
        <a:p>
          <a:endParaRPr lang="en-US"/>
        </a:p>
      </dgm:t>
    </dgm:pt>
    <dgm:pt modelId="{50902510-65B6-4229-87A5-8EFD53C7B324}">
      <dgm:prSet custT="1"/>
      <dgm:spPr/>
      <dgm:t>
        <a:bodyPr/>
        <a:lstStyle/>
        <a:p>
          <a:pPr>
            <a:lnSpc>
              <a:spcPct val="100000"/>
            </a:lnSpc>
          </a:pPr>
          <a:r>
            <a:rPr lang="en-US" sz="1200" dirty="0"/>
            <a:t>The purchase of fixed assets should not be included in the calculation. </a:t>
          </a:r>
        </a:p>
      </dgm:t>
    </dgm:pt>
    <dgm:pt modelId="{AA155B55-4A29-4314-A6BA-534ABC714ADE}" type="parTrans" cxnId="{E6F3FF28-FFE7-457C-80B2-CE1FB788ABFF}">
      <dgm:prSet/>
      <dgm:spPr/>
      <dgm:t>
        <a:bodyPr/>
        <a:lstStyle/>
        <a:p>
          <a:endParaRPr lang="en-US"/>
        </a:p>
      </dgm:t>
    </dgm:pt>
    <dgm:pt modelId="{649D4D81-EBA9-4D7D-BB0C-2A62807C40FE}" type="sibTrans" cxnId="{E6F3FF28-FFE7-457C-80B2-CE1FB788ABFF}">
      <dgm:prSet/>
      <dgm:spPr/>
      <dgm:t>
        <a:bodyPr/>
        <a:lstStyle/>
        <a:p>
          <a:endParaRPr lang="en-US"/>
        </a:p>
      </dgm:t>
    </dgm:pt>
    <dgm:pt modelId="{4CA8E3B3-CCAC-412D-B613-F7EBC408A4E7}">
      <dgm:prSet custT="1"/>
      <dgm:spPr/>
      <dgm:t>
        <a:bodyPr/>
        <a:lstStyle/>
        <a:p>
          <a:pPr>
            <a:lnSpc>
              <a:spcPct val="100000"/>
            </a:lnSpc>
          </a:pPr>
          <a:r>
            <a:rPr lang="en-US" sz="1200" dirty="0"/>
            <a:t>If a resource is used or responds and is billed to an incident, the resource should be categorized as a direct cost.</a:t>
          </a:r>
        </a:p>
      </dgm:t>
    </dgm:pt>
    <dgm:pt modelId="{CC8229A3-A1E3-496D-BBE6-4CEECBC319BE}" type="parTrans" cxnId="{34E8DB51-213B-4DAC-BFE2-D5BA532AB1E2}">
      <dgm:prSet/>
      <dgm:spPr/>
      <dgm:t>
        <a:bodyPr/>
        <a:lstStyle/>
        <a:p>
          <a:endParaRPr lang="en-US"/>
        </a:p>
      </dgm:t>
    </dgm:pt>
    <dgm:pt modelId="{BDE3E677-0DB7-430B-891A-57BEDDEC7B76}" type="sibTrans" cxnId="{34E8DB51-213B-4DAC-BFE2-D5BA532AB1E2}">
      <dgm:prSet/>
      <dgm:spPr/>
      <dgm:t>
        <a:bodyPr/>
        <a:lstStyle/>
        <a:p>
          <a:endParaRPr lang="en-US"/>
        </a:p>
      </dgm:t>
    </dgm:pt>
    <dgm:pt modelId="{2ACFC2BD-4674-4F77-867F-BF157C734CFE}">
      <dgm:prSet custT="1"/>
      <dgm:spPr/>
      <dgm:t>
        <a:bodyPr/>
        <a:lstStyle/>
        <a:p>
          <a:pPr>
            <a:lnSpc>
              <a:spcPct val="100000"/>
            </a:lnSpc>
          </a:pPr>
          <a:r>
            <a:rPr lang="en-US" sz="1200" dirty="0"/>
            <a:t>The methodology used for including centralized costs needs to be reasonable. </a:t>
          </a:r>
        </a:p>
      </dgm:t>
    </dgm:pt>
    <dgm:pt modelId="{32B7EA93-571B-4DC5-989F-8059247A9005}" type="parTrans" cxnId="{339F0667-A78B-4A99-B7BD-3F8D94A2DC12}">
      <dgm:prSet/>
      <dgm:spPr/>
      <dgm:t>
        <a:bodyPr/>
        <a:lstStyle/>
        <a:p>
          <a:endParaRPr lang="en-US"/>
        </a:p>
      </dgm:t>
    </dgm:pt>
    <dgm:pt modelId="{96CA895D-AA9E-483E-8EA3-3E22C9F3FF43}" type="sibTrans" cxnId="{339F0667-A78B-4A99-B7BD-3F8D94A2DC12}">
      <dgm:prSet/>
      <dgm:spPr/>
      <dgm:t>
        <a:bodyPr/>
        <a:lstStyle/>
        <a:p>
          <a:endParaRPr lang="en-US"/>
        </a:p>
      </dgm:t>
    </dgm:pt>
    <dgm:pt modelId="{6D856D8E-78B0-4723-AF25-BC41817C66B2}" type="pres">
      <dgm:prSet presAssocID="{68B10F31-38FE-4712-A5F4-D5E021ED67EE}" presName="root" presStyleCnt="0">
        <dgm:presLayoutVars>
          <dgm:dir/>
          <dgm:resizeHandles val="exact"/>
        </dgm:presLayoutVars>
      </dgm:prSet>
      <dgm:spPr/>
    </dgm:pt>
    <dgm:pt modelId="{EF7913BC-1227-4EBE-9C3D-956110076EA5}" type="pres">
      <dgm:prSet presAssocID="{0BDD4B12-7884-41C5-BF2B-33E99C3E9343}" presName="compNode" presStyleCnt="0"/>
      <dgm:spPr/>
    </dgm:pt>
    <dgm:pt modelId="{D61E5603-4C2F-483B-9DFD-9149D1CDB3CB}" type="pres">
      <dgm:prSet presAssocID="{0BDD4B12-7884-41C5-BF2B-33E99C3E9343}"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iggy Bank"/>
        </a:ext>
      </dgm:extLst>
    </dgm:pt>
    <dgm:pt modelId="{612F99B9-91F9-41F4-A754-100A4DE72CD7}" type="pres">
      <dgm:prSet presAssocID="{0BDD4B12-7884-41C5-BF2B-33E99C3E9343}" presName="spaceRect" presStyleCnt="0"/>
      <dgm:spPr/>
    </dgm:pt>
    <dgm:pt modelId="{A1693558-5B46-40B3-A17C-3EA690ED376B}" type="pres">
      <dgm:prSet presAssocID="{0BDD4B12-7884-41C5-BF2B-33E99C3E9343}" presName="textRect" presStyleLbl="revTx" presStyleIdx="0" presStyleCnt="5">
        <dgm:presLayoutVars>
          <dgm:chMax val="1"/>
          <dgm:chPref val="1"/>
        </dgm:presLayoutVars>
      </dgm:prSet>
      <dgm:spPr/>
    </dgm:pt>
    <dgm:pt modelId="{1637EAB3-825E-419E-A848-2694E75D8673}" type="pres">
      <dgm:prSet presAssocID="{D7027DE9-D66D-4653-98B9-825349AC2DE5}" presName="sibTrans" presStyleCnt="0"/>
      <dgm:spPr/>
    </dgm:pt>
    <dgm:pt modelId="{AEC64F52-0B11-4613-AF01-30B52575D255}" type="pres">
      <dgm:prSet presAssocID="{04728B5C-EB25-4303-B754-81CFD6654AE2}" presName="compNode" presStyleCnt="0"/>
      <dgm:spPr/>
    </dgm:pt>
    <dgm:pt modelId="{469CFA5A-8A68-4FDB-B514-52D97A5B96A9}" type="pres">
      <dgm:prSet presAssocID="{04728B5C-EB25-4303-B754-81CFD6654AE2}"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Inbox Check with solid fill"/>
        </a:ext>
      </dgm:extLst>
    </dgm:pt>
    <dgm:pt modelId="{D85F8625-9807-40F9-BF27-F24D24BF621C}" type="pres">
      <dgm:prSet presAssocID="{04728B5C-EB25-4303-B754-81CFD6654AE2}" presName="spaceRect" presStyleCnt="0"/>
      <dgm:spPr/>
    </dgm:pt>
    <dgm:pt modelId="{7A5BAAD3-D279-4A03-B9E6-36ABF098D26E}" type="pres">
      <dgm:prSet presAssocID="{04728B5C-EB25-4303-B754-81CFD6654AE2}" presName="textRect" presStyleLbl="revTx" presStyleIdx="1" presStyleCnt="5">
        <dgm:presLayoutVars>
          <dgm:chMax val="1"/>
          <dgm:chPref val="1"/>
        </dgm:presLayoutVars>
      </dgm:prSet>
      <dgm:spPr/>
    </dgm:pt>
    <dgm:pt modelId="{A565792F-59C5-4D91-9068-9558E5A033CD}" type="pres">
      <dgm:prSet presAssocID="{686FAB85-2089-4FEF-AC68-82997A717E12}" presName="sibTrans" presStyleCnt="0"/>
      <dgm:spPr/>
    </dgm:pt>
    <dgm:pt modelId="{75A79AD1-60B0-4C6C-84A4-F70DE83CAA61}" type="pres">
      <dgm:prSet presAssocID="{50902510-65B6-4229-87A5-8EFD53C7B324}" presName="compNode" presStyleCnt="0"/>
      <dgm:spPr/>
    </dgm:pt>
    <dgm:pt modelId="{DB7337BE-5DFD-494E-87C4-2DC868B7E431}" type="pres">
      <dgm:prSet presAssocID="{50902510-65B6-4229-87A5-8EFD53C7B324}"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Register with solid fill"/>
        </a:ext>
      </dgm:extLst>
    </dgm:pt>
    <dgm:pt modelId="{4E40FEE1-6440-4D1A-82ED-647A33E8CE69}" type="pres">
      <dgm:prSet presAssocID="{50902510-65B6-4229-87A5-8EFD53C7B324}" presName="spaceRect" presStyleCnt="0"/>
      <dgm:spPr/>
    </dgm:pt>
    <dgm:pt modelId="{6FBE291D-425A-4133-B335-81EBACB57EBF}" type="pres">
      <dgm:prSet presAssocID="{50902510-65B6-4229-87A5-8EFD53C7B324}" presName="textRect" presStyleLbl="revTx" presStyleIdx="2" presStyleCnt="5">
        <dgm:presLayoutVars>
          <dgm:chMax val="1"/>
          <dgm:chPref val="1"/>
        </dgm:presLayoutVars>
      </dgm:prSet>
      <dgm:spPr/>
    </dgm:pt>
    <dgm:pt modelId="{D6603EB7-FD06-44EA-8EB3-424602A57EAA}" type="pres">
      <dgm:prSet presAssocID="{649D4D81-EBA9-4D7D-BB0C-2A62807C40FE}" presName="sibTrans" presStyleCnt="0"/>
      <dgm:spPr/>
    </dgm:pt>
    <dgm:pt modelId="{0310814D-1173-46FF-9C14-C23E049C5B75}" type="pres">
      <dgm:prSet presAssocID="{4CA8E3B3-CCAC-412D-B613-F7EBC408A4E7}" presName="compNode" presStyleCnt="0"/>
      <dgm:spPr/>
    </dgm:pt>
    <dgm:pt modelId="{90FD7616-2840-4813-9941-DC91D0BB5637}" type="pres">
      <dgm:prSet presAssocID="{4CA8E3B3-CCAC-412D-B613-F7EBC408A4E7}"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omment Fire with solid fill"/>
        </a:ext>
      </dgm:extLst>
    </dgm:pt>
    <dgm:pt modelId="{606C7BDE-8F42-4FB6-8811-8F875C608FAD}" type="pres">
      <dgm:prSet presAssocID="{4CA8E3B3-CCAC-412D-B613-F7EBC408A4E7}" presName="spaceRect" presStyleCnt="0"/>
      <dgm:spPr/>
    </dgm:pt>
    <dgm:pt modelId="{6F3A3DA7-9540-4733-A738-412EB038D850}" type="pres">
      <dgm:prSet presAssocID="{4CA8E3B3-CCAC-412D-B613-F7EBC408A4E7}" presName="textRect" presStyleLbl="revTx" presStyleIdx="3" presStyleCnt="5">
        <dgm:presLayoutVars>
          <dgm:chMax val="1"/>
          <dgm:chPref val="1"/>
        </dgm:presLayoutVars>
      </dgm:prSet>
      <dgm:spPr/>
    </dgm:pt>
    <dgm:pt modelId="{CE66331A-1E1E-45CD-830F-CB85E9215F0E}" type="pres">
      <dgm:prSet presAssocID="{BDE3E677-0DB7-430B-891A-57BEDDEC7B76}" presName="sibTrans" presStyleCnt="0"/>
      <dgm:spPr/>
    </dgm:pt>
    <dgm:pt modelId="{83CCE80D-3F53-4199-9873-6E0755B767C1}" type="pres">
      <dgm:prSet presAssocID="{2ACFC2BD-4674-4F77-867F-BF157C734CFE}" presName="compNode" presStyleCnt="0"/>
      <dgm:spPr/>
    </dgm:pt>
    <dgm:pt modelId="{F43A0297-A377-45BA-B596-60CDD5C1BCB6}" type="pres">
      <dgm:prSet presAssocID="{2ACFC2BD-4674-4F77-867F-BF157C734CFE}"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Ui Ux with solid fill"/>
        </a:ext>
      </dgm:extLst>
    </dgm:pt>
    <dgm:pt modelId="{09401965-77E8-4C1B-BD73-97114C871DBB}" type="pres">
      <dgm:prSet presAssocID="{2ACFC2BD-4674-4F77-867F-BF157C734CFE}" presName="spaceRect" presStyleCnt="0"/>
      <dgm:spPr/>
    </dgm:pt>
    <dgm:pt modelId="{88899C7E-DE4F-4659-BBD8-7C10C1F933EE}" type="pres">
      <dgm:prSet presAssocID="{2ACFC2BD-4674-4F77-867F-BF157C734CFE}" presName="textRect" presStyleLbl="revTx" presStyleIdx="4" presStyleCnt="5">
        <dgm:presLayoutVars>
          <dgm:chMax val="1"/>
          <dgm:chPref val="1"/>
        </dgm:presLayoutVars>
      </dgm:prSet>
      <dgm:spPr/>
    </dgm:pt>
  </dgm:ptLst>
  <dgm:cxnLst>
    <dgm:cxn modelId="{E6F3FF28-FFE7-457C-80B2-CE1FB788ABFF}" srcId="{68B10F31-38FE-4712-A5F4-D5E021ED67EE}" destId="{50902510-65B6-4229-87A5-8EFD53C7B324}" srcOrd="2" destOrd="0" parTransId="{AA155B55-4A29-4314-A6BA-534ABC714ADE}" sibTransId="{649D4D81-EBA9-4D7D-BB0C-2A62807C40FE}"/>
    <dgm:cxn modelId="{65D12C37-0444-4570-8FBD-F9D8BE59E591}" type="presOf" srcId="{2ACFC2BD-4674-4F77-867F-BF157C734CFE}" destId="{88899C7E-DE4F-4659-BBD8-7C10C1F933EE}" srcOrd="0" destOrd="0" presId="urn:microsoft.com/office/officeart/2018/2/layout/IconLabelList"/>
    <dgm:cxn modelId="{B19F3A61-EF4D-4B6F-94B4-38F6275FE07D}" type="presOf" srcId="{0BDD4B12-7884-41C5-BF2B-33E99C3E9343}" destId="{A1693558-5B46-40B3-A17C-3EA690ED376B}" srcOrd="0" destOrd="0" presId="urn:microsoft.com/office/officeart/2018/2/layout/IconLabelList"/>
    <dgm:cxn modelId="{339F0667-A78B-4A99-B7BD-3F8D94A2DC12}" srcId="{68B10F31-38FE-4712-A5F4-D5E021ED67EE}" destId="{2ACFC2BD-4674-4F77-867F-BF157C734CFE}" srcOrd="4" destOrd="0" parTransId="{32B7EA93-571B-4DC5-989F-8059247A9005}" sibTransId="{96CA895D-AA9E-483E-8EA3-3E22C9F3FF43}"/>
    <dgm:cxn modelId="{34E8DB51-213B-4DAC-BFE2-D5BA532AB1E2}" srcId="{68B10F31-38FE-4712-A5F4-D5E021ED67EE}" destId="{4CA8E3B3-CCAC-412D-B613-F7EBC408A4E7}" srcOrd="3" destOrd="0" parTransId="{CC8229A3-A1E3-496D-BBE6-4CEECBC319BE}" sibTransId="{BDE3E677-0DB7-430B-891A-57BEDDEC7B76}"/>
    <dgm:cxn modelId="{B2430A7A-9858-4B3F-85EA-D99E349EBE38}" srcId="{68B10F31-38FE-4712-A5F4-D5E021ED67EE}" destId="{0BDD4B12-7884-41C5-BF2B-33E99C3E9343}" srcOrd="0" destOrd="0" parTransId="{CE38E951-7C54-4687-94C0-51CB72B004F2}" sibTransId="{D7027DE9-D66D-4653-98B9-825349AC2DE5}"/>
    <dgm:cxn modelId="{E60BE186-C656-47CE-AA8D-8CD9EA20AD14}" type="presOf" srcId="{4CA8E3B3-CCAC-412D-B613-F7EBC408A4E7}" destId="{6F3A3DA7-9540-4733-A738-412EB038D850}" srcOrd="0" destOrd="0" presId="urn:microsoft.com/office/officeart/2018/2/layout/IconLabelList"/>
    <dgm:cxn modelId="{2C72278F-751F-4149-9B28-8796BBC4CADC}" type="presOf" srcId="{04728B5C-EB25-4303-B754-81CFD6654AE2}" destId="{7A5BAAD3-D279-4A03-B9E6-36ABF098D26E}" srcOrd="0" destOrd="0" presId="urn:microsoft.com/office/officeart/2018/2/layout/IconLabelList"/>
    <dgm:cxn modelId="{6EB11093-1876-4657-970A-6CA121F7B9B6}" type="presOf" srcId="{50902510-65B6-4229-87A5-8EFD53C7B324}" destId="{6FBE291D-425A-4133-B335-81EBACB57EBF}" srcOrd="0" destOrd="0" presId="urn:microsoft.com/office/officeart/2018/2/layout/IconLabelList"/>
    <dgm:cxn modelId="{02F023A1-96F9-4A39-8238-121243F2D85B}" srcId="{68B10F31-38FE-4712-A5F4-D5E021ED67EE}" destId="{04728B5C-EB25-4303-B754-81CFD6654AE2}" srcOrd="1" destOrd="0" parTransId="{AEDC34F9-C5C7-450B-BD38-3737DCCEC7E7}" sibTransId="{686FAB85-2089-4FEF-AC68-82997A717E12}"/>
    <dgm:cxn modelId="{0366C0B2-60DD-4424-8119-A685E1B760C7}" type="presOf" srcId="{68B10F31-38FE-4712-A5F4-D5E021ED67EE}" destId="{6D856D8E-78B0-4723-AF25-BC41817C66B2}" srcOrd="0" destOrd="0" presId="urn:microsoft.com/office/officeart/2018/2/layout/IconLabelList"/>
    <dgm:cxn modelId="{F367AC41-D721-4628-A4FE-87709A74A06B}" type="presParOf" srcId="{6D856D8E-78B0-4723-AF25-BC41817C66B2}" destId="{EF7913BC-1227-4EBE-9C3D-956110076EA5}" srcOrd="0" destOrd="0" presId="urn:microsoft.com/office/officeart/2018/2/layout/IconLabelList"/>
    <dgm:cxn modelId="{F67139B5-57F8-477A-A31F-6375C7F90976}" type="presParOf" srcId="{EF7913BC-1227-4EBE-9C3D-956110076EA5}" destId="{D61E5603-4C2F-483B-9DFD-9149D1CDB3CB}" srcOrd="0" destOrd="0" presId="urn:microsoft.com/office/officeart/2018/2/layout/IconLabelList"/>
    <dgm:cxn modelId="{AD9EEA35-ECD8-4D54-BB8A-DD38D10C6122}" type="presParOf" srcId="{EF7913BC-1227-4EBE-9C3D-956110076EA5}" destId="{612F99B9-91F9-41F4-A754-100A4DE72CD7}" srcOrd="1" destOrd="0" presId="urn:microsoft.com/office/officeart/2018/2/layout/IconLabelList"/>
    <dgm:cxn modelId="{24285CC2-0180-4B8A-A604-CDBFFEDD0BAF}" type="presParOf" srcId="{EF7913BC-1227-4EBE-9C3D-956110076EA5}" destId="{A1693558-5B46-40B3-A17C-3EA690ED376B}" srcOrd="2" destOrd="0" presId="urn:microsoft.com/office/officeart/2018/2/layout/IconLabelList"/>
    <dgm:cxn modelId="{34D3922D-C285-4CF6-BD8B-5E457C3D1CE5}" type="presParOf" srcId="{6D856D8E-78B0-4723-AF25-BC41817C66B2}" destId="{1637EAB3-825E-419E-A848-2694E75D8673}" srcOrd="1" destOrd="0" presId="urn:microsoft.com/office/officeart/2018/2/layout/IconLabelList"/>
    <dgm:cxn modelId="{AB29A3F9-CBA5-487C-B200-5F560C2B6E00}" type="presParOf" srcId="{6D856D8E-78B0-4723-AF25-BC41817C66B2}" destId="{AEC64F52-0B11-4613-AF01-30B52575D255}" srcOrd="2" destOrd="0" presId="urn:microsoft.com/office/officeart/2018/2/layout/IconLabelList"/>
    <dgm:cxn modelId="{F70672EA-BDCF-4FCF-B697-DA82FDF38C4D}" type="presParOf" srcId="{AEC64F52-0B11-4613-AF01-30B52575D255}" destId="{469CFA5A-8A68-4FDB-B514-52D97A5B96A9}" srcOrd="0" destOrd="0" presId="urn:microsoft.com/office/officeart/2018/2/layout/IconLabelList"/>
    <dgm:cxn modelId="{6639C1F8-EE2A-4B0B-8950-83833C4E37E5}" type="presParOf" srcId="{AEC64F52-0B11-4613-AF01-30B52575D255}" destId="{D85F8625-9807-40F9-BF27-F24D24BF621C}" srcOrd="1" destOrd="0" presId="urn:microsoft.com/office/officeart/2018/2/layout/IconLabelList"/>
    <dgm:cxn modelId="{315DC993-CC57-4C82-ABCB-5A748EF056A0}" type="presParOf" srcId="{AEC64F52-0B11-4613-AF01-30B52575D255}" destId="{7A5BAAD3-D279-4A03-B9E6-36ABF098D26E}" srcOrd="2" destOrd="0" presId="urn:microsoft.com/office/officeart/2018/2/layout/IconLabelList"/>
    <dgm:cxn modelId="{B3AB589F-6AF8-402E-BCA7-2010DF44ADEE}" type="presParOf" srcId="{6D856D8E-78B0-4723-AF25-BC41817C66B2}" destId="{A565792F-59C5-4D91-9068-9558E5A033CD}" srcOrd="3" destOrd="0" presId="urn:microsoft.com/office/officeart/2018/2/layout/IconLabelList"/>
    <dgm:cxn modelId="{E6233945-0167-4C41-B101-D627F55FDFC0}" type="presParOf" srcId="{6D856D8E-78B0-4723-AF25-BC41817C66B2}" destId="{75A79AD1-60B0-4C6C-84A4-F70DE83CAA61}" srcOrd="4" destOrd="0" presId="urn:microsoft.com/office/officeart/2018/2/layout/IconLabelList"/>
    <dgm:cxn modelId="{247F99C4-B0E4-4B17-BF97-B763DEA37E2D}" type="presParOf" srcId="{75A79AD1-60B0-4C6C-84A4-F70DE83CAA61}" destId="{DB7337BE-5DFD-494E-87C4-2DC868B7E431}" srcOrd="0" destOrd="0" presId="urn:microsoft.com/office/officeart/2018/2/layout/IconLabelList"/>
    <dgm:cxn modelId="{8E940605-B6A9-4585-9C7E-2342D129C1B0}" type="presParOf" srcId="{75A79AD1-60B0-4C6C-84A4-F70DE83CAA61}" destId="{4E40FEE1-6440-4D1A-82ED-647A33E8CE69}" srcOrd="1" destOrd="0" presId="urn:microsoft.com/office/officeart/2018/2/layout/IconLabelList"/>
    <dgm:cxn modelId="{0960D243-2699-4DA9-ADF4-7DCC5ACC334D}" type="presParOf" srcId="{75A79AD1-60B0-4C6C-84A4-F70DE83CAA61}" destId="{6FBE291D-425A-4133-B335-81EBACB57EBF}" srcOrd="2" destOrd="0" presId="urn:microsoft.com/office/officeart/2018/2/layout/IconLabelList"/>
    <dgm:cxn modelId="{68461C61-2BB4-4DC4-801F-C1D652B6CC1C}" type="presParOf" srcId="{6D856D8E-78B0-4723-AF25-BC41817C66B2}" destId="{D6603EB7-FD06-44EA-8EB3-424602A57EAA}" srcOrd="5" destOrd="0" presId="urn:microsoft.com/office/officeart/2018/2/layout/IconLabelList"/>
    <dgm:cxn modelId="{619AD0E3-E2E1-4945-934C-2D31EA9FCF3C}" type="presParOf" srcId="{6D856D8E-78B0-4723-AF25-BC41817C66B2}" destId="{0310814D-1173-46FF-9C14-C23E049C5B75}" srcOrd="6" destOrd="0" presId="urn:microsoft.com/office/officeart/2018/2/layout/IconLabelList"/>
    <dgm:cxn modelId="{E519F4E1-6172-483F-BABC-A5056AEE4DF9}" type="presParOf" srcId="{0310814D-1173-46FF-9C14-C23E049C5B75}" destId="{90FD7616-2840-4813-9941-DC91D0BB5637}" srcOrd="0" destOrd="0" presId="urn:microsoft.com/office/officeart/2018/2/layout/IconLabelList"/>
    <dgm:cxn modelId="{F076F880-A9C4-4241-8D6E-55694F02FCFE}" type="presParOf" srcId="{0310814D-1173-46FF-9C14-C23E049C5B75}" destId="{606C7BDE-8F42-4FB6-8811-8F875C608FAD}" srcOrd="1" destOrd="0" presId="urn:microsoft.com/office/officeart/2018/2/layout/IconLabelList"/>
    <dgm:cxn modelId="{206E8587-12E8-47F6-8258-3ECBF406F652}" type="presParOf" srcId="{0310814D-1173-46FF-9C14-C23E049C5B75}" destId="{6F3A3DA7-9540-4733-A738-412EB038D850}" srcOrd="2" destOrd="0" presId="urn:microsoft.com/office/officeart/2018/2/layout/IconLabelList"/>
    <dgm:cxn modelId="{77301BBA-F983-41EC-B9D1-90DB86AC20F5}" type="presParOf" srcId="{6D856D8E-78B0-4723-AF25-BC41817C66B2}" destId="{CE66331A-1E1E-45CD-830F-CB85E9215F0E}" srcOrd="7" destOrd="0" presId="urn:microsoft.com/office/officeart/2018/2/layout/IconLabelList"/>
    <dgm:cxn modelId="{FF6CF11E-1F09-4933-A9BB-944D569A515C}" type="presParOf" srcId="{6D856D8E-78B0-4723-AF25-BC41817C66B2}" destId="{83CCE80D-3F53-4199-9873-6E0755B767C1}" srcOrd="8" destOrd="0" presId="urn:microsoft.com/office/officeart/2018/2/layout/IconLabelList"/>
    <dgm:cxn modelId="{D8BD0535-9432-499E-A66B-307441AACD71}" type="presParOf" srcId="{83CCE80D-3F53-4199-9873-6E0755B767C1}" destId="{F43A0297-A377-45BA-B596-60CDD5C1BCB6}" srcOrd="0" destOrd="0" presId="urn:microsoft.com/office/officeart/2018/2/layout/IconLabelList"/>
    <dgm:cxn modelId="{CE12B099-D6AC-4DFF-BE9B-1F02E55C3EDB}" type="presParOf" srcId="{83CCE80D-3F53-4199-9873-6E0755B767C1}" destId="{09401965-77E8-4C1B-BD73-97114C871DBB}" srcOrd="1" destOrd="0" presId="urn:microsoft.com/office/officeart/2018/2/layout/IconLabelList"/>
    <dgm:cxn modelId="{243DABE0-C8D2-4833-841A-E59C7419AABE}" type="presParOf" srcId="{83CCE80D-3F53-4199-9873-6E0755B767C1}" destId="{88899C7E-DE4F-4659-BBD8-7C10C1F933EE}"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4CB41A76-6E04-4E71-BD84-DA2E01A5CA2F}"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6D8C9EFB-0363-40CC-A0F9-0EA3EE2EC808}">
      <dgm:prSet/>
      <dgm:spPr/>
      <dgm:t>
        <a:bodyPr/>
        <a:lstStyle/>
        <a:p>
          <a:r>
            <a:rPr lang="en-US" dirty="0"/>
            <a:t>It is the responsibility of the responding personnel to ensure all required documentation is reviewed and approved by incident command.</a:t>
          </a:r>
        </a:p>
      </dgm:t>
    </dgm:pt>
    <dgm:pt modelId="{48309CA8-9760-4642-8E51-2326A447DC5B}" type="parTrans" cxnId="{16709A92-AA8B-4B3A-B397-6223C4D39FE0}">
      <dgm:prSet/>
      <dgm:spPr/>
      <dgm:t>
        <a:bodyPr/>
        <a:lstStyle/>
        <a:p>
          <a:endParaRPr lang="en-US"/>
        </a:p>
      </dgm:t>
    </dgm:pt>
    <dgm:pt modelId="{990535E7-07F3-431A-9740-9DD3E45F2574}" type="sibTrans" cxnId="{16709A92-AA8B-4B3A-B397-6223C4D39FE0}">
      <dgm:prSet/>
      <dgm:spPr/>
      <dgm:t>
        <a:bodyPr/>
        <a:lstStyle/>
        <a:p>
          <a:endParaRPr lang="en-US"/>
        </a:p>
      </dgm:t>
    </dgm:pt>
    <dgm:pt modelId="{A0CF0E71-681C-4139-9E44-D61A5CFAB32D}">
      <dgm:prSet/>
      <dgm:spPr/>
      <dgm:t>
        <a:bodyPr/>
        <a:lstStyle/>
        <a:p>
          <a:r>
            <a:rPr lang="en-US" dirty="0"/>
            <a:t>All related reimbursement documentation must be completed or uploaded in MARS. </a:t>
          </a:r>
        </a:p>
      </dgm:t>
    </dgm:pt>
    <dgm:pt modelId="{0ED05060-9F0A-44D5-B710-38856B580ECB}" type="parTrans" cxnId="{39F824F2-2E2D-4F5F-9941-FE3DD3C642C7}">
      <dgm:prSet/>
      <dgm:spPr/>
      <dgm:t>
        <a:bodyPr/>
        <a:lstStyle/>
        <a:p>
          <a:endParaRPr lang="en-US"/>
        </a:p>
      </dgm:t>
    </dgm:pt>
    <dgm:pt modelId="{5C7C67A8-653B-4882-AF4A-D4A4C3DB1633}" type="sibTrans" cxnId="{39F824F2-2E2D-4F5F-9941-FE3DD3C642C7}">
      <dgm:prSet/>
      <dgm:spPr/>
      <dgm:t>
        <a:bodyPr/>
        <a:lstStyle/>
        <a:p>
          <a:endParaRPr lang="en-US"/>
        </a:p>
      </dgm:t>
    </dgm:pt>
    <dgm:pt modelId="{E959B0EA-2AF3-4CCD-AC0C-751B9BF85489}">
      <dgm:prSet/>
      <dgm:spPr/>
      <dgm:t>
        <a:bodyPr/>
        <a:lstStyle/>
        <a:p>
          <a:r>
            <a:rPr lang="en-US" dirty="0"/>
            <a:t>Please contact Cal OES Fire &amp; Rescue at (916) 845-8711or </a:t>
          </a:r>
          <a:r>
            <a:rPr lang="en-US" dirty="0">
              <a:hlinkClick xmlns:r="http://schemas.openxmlformats.org/officeDocument/2006/relationships" r:id="rId1"/>
            </a:rPr>
            <a:t>CFAAreimbursement@caloes.ca.gov</a:t>
          </a:r>
          <a:r>
            <a:rPr lang="en-US" dirty="0"/>
            <a:t> with any questions, concerns, or issues related to reimbursement. </a:t>
          </a:r>
        </a:p>
      </dgm:t>
    </dgm:pt>
    <dgm:pt modelId="{3A4704F8-FCF6-4B38-A9C3-96B8B194508B}" type="parTrans" cxnId="{1B70067C-47EC-43C7-89D5-27BF39D13EDA}">
      <dgm:prSet/>
      <dgm:spPr/>
      <dgm:t>
        <a:bodyPr/>
        <a:lstStyle/>
        <a:p>
          <a:endParaRPr lang="en-US"/>
        </a:p>
      </dgm:t>
    </dgm:pt>
    <dgm:pt modelId="{326593F7-DD64-4575-8ACA-D24F925495CC}" type="sibTrans" cxnId="{1B70067C-47EC-43C7-89D5-27BF39D13EDA}">
      <dgm:prSet/>
      <dgm:spPr/>
      <dgm:t>
        <a:bodyPr/>
        <a:lstStyle/>
        <a:p>
          <a:endParaRPr lang="en-US"/>
        </a:p>
      </dgm:t>
    </dgm:pt>
    <dgm:pt modelId="{BB6BB45C-19F9-4417-B57F-FA759F6ABA18}" type="pres">
      <dgm:prSet presAssocID="{4CB41A76-6E04-4E71-BD84-DA2E01A5CA2F}" presName="hierChild1" presStyleCnt="0">
        <dgm:presLayoutVars>
          <dgm:chPref val="1"/>
          <dgm:dir/>
          <dgm:animOne val="branch"/>
          <dgm:animLvl val="lvl"/>
          <dgm:resizeHandles/>
        </dgm:presLayoutVars>
      </dgm:prSet>
      <dgm:spPr/>
    </dgm:pt>
    <dgm:pt modelId="{1B33FFCF-C8FC-45EC-97DF-5550365096E2}" type="pres">
      <dgm:prSet presAssocID="{6D8C9EFB-0363-40CC-A0F9-0EA3EE2EC808}" presName="hierRoot1" presStyleCnt="0"/>
      <dgm:spPr/>
    </dgm:pt>
    <dgm:pt modelId="{A7F62E2B-49B1-4E07-87C3-87F9AD58E123}" type="pres">
      <dgm:prSet presAssocID="{6D8C9EFB-0363-40CC-A0F9-0EA3EE2EC808}" presName="composite" presStyleCnt="0"/>
      <dgm:spPr/>
    </dgm:pt>
    <dgm:pt modelId="{209EB0CF-A6A9-4404-B386-DD7D84AE98DF}" type="pres">
      <dgm:prSet presAssocID="{6D8C9EFB-0363-40CC-A0F9-0EA3EE2EC808}" presName="background" presStyleLbl="node0" presStyleIdx="0" presStyleCnt="3"/>
      <dgm:spPr/>
    </dgm:pt>
    <dgm:pt modelId="{F0C4DBCA-DFF3-4D09-8FE6-28EC2BFDF4E6}" type="pres">
      <dgm:prSet presAssocID="{6D8C9EFB-0363-40CC-A0F9-0EA3EE2EC808}" presName="text" presStyleLbl="fgAcc0" presStyleIdx="0" presStyleCnt="3">
        <dgm:presLayoutVars>
          <dgm:chPref val="3"/>
        </dgm:presLayoutVars>
      </dgm:prSet>
      <dgm:spPr/>
    </dgm:pt>
    <dgm:pt modelId="{E2B33AE8-D9C8-4D18-AAD1-AE2F6E9C3D59}" type="pres">
      <dgm:prSet presAssocID="{6D8C9EFB-0363-40CC-A0F9-0EA3EE2EC808}" presName="hierChild2" presStyleCnt="0"/>
      <dgm:spPr/>
    </dgm:pt>
    <dgm:pt modelId="{AE007B84-47CC-49FA-8057-0B8D37071AC7}" type="pres">
      <dgm:prSet presAssocID="{A0CF0E71-681C-4139-9E44-D61A5CFAB32D}" presName="hierRoot1" presStyleCnt="0"/>
      <dgm:spPr/>
    </dgm:pt>
    <dgm:pt modelId="{A4414A8E-EB99-478E-92C6-DBD0B5D363C2}" type="pres">
      <dgm:prSet presAssocID="{A0CF0E71-681C-4139-9E44-D61A5CFAB32D}" presName="composite" presStyleCnt="0"/>
      <dgm:spPr/>
    </dgm:pt>
    <dgm:pt modelId="{D57F20BD-E4B0-41F3-972A-BF226EDCFBC9}" type="pres">
      <dgm:prSet presAssocID="{A0CF0E71-681C-4139-9E44-D61A5CFAB32D}" presName="background" presStyleLbl="node0" presStyleIdx="1" presStyleCnt="3"/>
      <dgm:spPr/>
    </dgm:pt>
    <dgm:pt modelId="{3277D666-6545-49F9-888D-5811BBE49582}" type="pres">
      <dgm:prSet presAssocID="{A0CF0E71-681C-4139-9E44-D61A5CFAB32D}" presName="text" presStyleLbl="fgAcc0" presStyleIdx="1" presStyleCnt="3">
        <dgm:presLayoutVars>
          <dgm:chPref val="3"/>
        </dgm:presLayoutVars>
      </dgm:prSet>
      <dgm:spPr/>
    </dgm:pt>
    <dgm:pt modelId="{3619E6EE-3890-4265-95AD-189D6CC6F423}" type="pres">
      <dgm:prSet presAssocID="{A0CF0E71-681C-4139-9E44-D61A5CFAB32D}" presName="hierChild2" presStyleCnt="0"/>
      <dgm:spPr/>
    </dgm:pt>
    <dgm:pt modelId="{92A3AA3E-BF9E-4A57-8B7E-C7BD095B947F}" type="pres">
      <dgm:prSet presAssocID="{E959B0EA-2AF3-4CCD-AC0C-751B9BF85489}" presName="hierRoot1" presStyleCnt="0"/>
      <dgm:spPr/>
    </dgm:pt>
    <dgm:pt modelId="{5877C96D-DB69-4BCA-8A17-87CF66263F1D}" type="pres">
      <dgm:prSet presAssocID="{E959B0EA-2AF3-4CCD-AC0C-751B9BF85489}" presName="composite" presStyleCnt="0"/>
      <dgm:spPr/>
    </dgm:pt>
    <dgm:pt modelId="{D5F7338A-6A21-456D-9A1A-2373C43C8C19}" type="pres">
      <dgm:prSet presAssocID="{E959B0EA-2AF3-4CCD-AC0C-751B9BF85489}" presName="background" presStyleLbl="node0" presStyleIdx="2" presStyleCnt="3"/>
      <dgm:spPr/>
    </dgm:pt>
    <dgm:pt modelId="{99D98C18-E86C-44B9-8741-07A10EC8D350}" type="pres">
      <dgm:prSet presAssocID="{E959B0EA-2AF3-4CCD-AC0C-751B9BF85489}" presName="text" presStyleLbl="fgAcc0" presStyleIdx="2" presStyleCnt="3">
        <dgm:presLayoutVars>
          <dgm:chPref val="3"/>
        </dgm:presLayoutVars>
      </dgm:prSet>
      <dgm:spPr/>
    </dgm:pt>
    <dgm:pt modelId="{BD05089F-3DB3-4215-AB31-4033725DC967}" type="pres">
      <dgm:prSet presAssocID="{E959B0EA-2AF3-4CCD-AC0C-751B9BF85489}" presName="hierChild2" presStyleCnt="0"/>
      <dgm:spPr/>
    </dgm:pt>
  </dgm:ptLst>
  <dgm:cxnLst>
    <dgm:cxn modelId="{13B22621-42F4-4D4A-A714-6FE5D5258FD3}" type="presOf" srcId="{4CB41A76-6E04-4E71-BD84-DA2E01A5CA2F}" destId="{BB6BB45C-19F9-4417-B57F-FA759F6ABA18}" srcOrd="0" destOrd="0" presId="urn:microsoft.com/office/officeart/2005/8/layout/hierarchy1"/>
    <dgm:cxn modelId="{F568D760-F489-4A88-82BB-09B1C9F83074}" type="presOf" srcId="{6D8C9EFB-0363-40CC-A0F9-0EA3EE2EC808}" destId="{F0C4DBCA-DFF3-4D09-8FE6-28EC2BFDF4E6}" srcOrd="0" destOrd="0" presId="urn:microsoft.com/office/officeart/2005/8/layout/hierarchy1"/>
    <dgm:cxn modelId="{8D596258-BF15-44EC-8B28-9AFEF67C9BC4}" type="presOf" srcId="{E959B0EA-2AF3-4CCD-AC0C-751B9BF85489}" destId="{99D98C18-E86C-44B9-8741-07A10EC8D350}" srcOrd="0" destOrd="0" presId="urn:microsoft.com/office/officeart/2005/8/layout/hierarchy1"/>
    <dgm:cxn modelId="{1B70067C-47EC-43C7-89D5-27BF39D13EDA}" srcId="{4CB41A76-6E04-4E71-BD84-DA2E01A5CA2F}" destId="{E959B0EA-2AF3-4CCD-AC0C-751B9BF85489}" srcOrd="2" destOrd="0" parTransId="{3A4704F8-FCF6-4B38-A9C3-96B8B194508B}" sibTransId="{326593F7-DD64-4575-8ACA-D24F925495CC}"/>
    <dgm:cxn modelId="{16709A92-AA8B-4B3A-B397-6223C4D39FE0}" srcId="{4CB41A76-6E04-4E71-BD84-DA2E01A5CA2F}" destId="{6D8C9EFB-0363-40CC-A0F9-0EA3EE2EC808}" srcOrd="0" destOrd="0" parTransId="{48309CA8-9760-4642-8E51-2326A447DC5B}" sibTransId="{990535E7-07F3-431A-9740-9DD3E45F2574}"/>
    <dgm:cxn modelId="{107C06B7-0B22-4C25-A792-6E886EACA220}" type="presOf" srcId="{A0CF0E71-681C-4139-9E44-D61A5CFAB32D}" destId="{3277D666-6545-49F9-888D-5811BBE49582}" srcOrd="0" destOrd="0" presId="urn:microsoft.com/office/officeart/2005/8/layout/hierarchy1"/>
    <dgm:cxn modelId="{39F824F2-2E2D-4F5F-9941-FE3DD3C642C7}" srcId="{4CB41A76-6E04-4E71-BD84-DA2E01A5CA2F}" destId="{A0CF0E71-681C-4139-9E44-D61A5CFAB32D}" srcOrd="1" destOrd="0" parTransId="{0ED05060-9F0A-44D5-B710-38856B580ECB}" sibTransId="{5C7C67A8-653B-4882-AF4A-D4A4C3DB1633}"/>
    <dgm:cxn modelId="{A94902CC-E66C-4FC4-959E-55429E22DBD7}" type="presParOf" srcId="{BB6BB45C-19F9-4417-B57F-FA759F6ABA18}" destId="{1B33FFCF-C8FC-45EC-97DF-5550365096E2}" srcOrd="0" destOrd="0" presId="urn:microsoft.com/office/officeart/2005/8/layout/hierarchy1"/>
    <dgm:cxn modelId="{720121CD-1039-4669-9E24-9FFF9F4F5CB6}" type="presParOf" srcId="{1B33FFCF-C8FC-45EC-97DF-5550365096E2}" destId="{A7F62E2B-49B1-4E07-87C3-87F9AD58E123}" srcOrd="0" destOrd="0" presId="urn:microsoft.com/office/officeart/2005/8/layout/hierarchy1"/>
    <dgm:cxn modelId="{608571CB-FE7F-4E3D-9614-A8A46E6E59A6}" type="presParOf" srcId="{A7F62E2B-49B1-4E07-87C3-87F9AD58E123}" destId="{209EB0CF-A6A9-4404-B386-DD7D84AE98DF}" srcOrd="0" destOrd="0" presId="urn:microsoft.com/office/officeart/2005/8/layout/hierarchy1"/>
    <dgm:cxn modelId="{5578DD13-CB77-41D7-BCF3-ABB35793C167}" type="presParOf" srcId="{A7F62E2B-49B1-4E07-87C3-87F9AD58E123}" destId="{F0C4DBCA-DFF3-4D09-8FE6-28EC2BFDF4E6}" srcOrd="1" destOrd="0" presId="urn:microsoft.com/office/officeart/2005/8/layout/hierarchy1"/>
    <dgm:cxn modelId="{61C16188-5A8F-42E3-8155-986F934AB964}" type="presParOf" srcId="{1B33FFCF-C8FC-45EC-97DF-5550365096E2}" destId="{E2B33AE8-D9C8-4D18-AAD1-AE2F6E9C3D59}" srcOrd="1" destOrd="0" presId="urn:microsoft.com/office/officeart/2005/8/layout/hierarchy1"/>
    <dgm:cxn modelId="{FAFA1930-6BEF-4FF7-9666-291E4A8E7958}" type="presParOf" srcId="{BB6BB45C-19F9-4417-B57F-FA759F6ABA18}" destId="{AE007B84-47CC-49FA-8057-0B8D37071AC7}" srcOrd="1" destOrd="0" presId="urn:microsoft.com/office/officeart/2005/8/layout/hierarchy1"/>
    <dgm:cxn modelId="{5C899C06-02D1-4931-B3CA-DAA7901027F1}" type="presParOf" srcId="{AE007B84-47CC-49FA-8057-0B8D37071AC7}" destId="{A4414A8E-EB99-478E-92C6-DBD0B5D363C2}" srcOrd="0" destOrd="0" presId="urn:microsoft.com/office/officeart/2005/8/layout/hierarchy1"/>
    <dgm:cxn modelId="{C01BBBDE-15EA-4814-BB79-218AF7F293BB}" type="presParOf" srcId="{A4414A8E-EB99-478E-92C6-DBD0B5D363C2}" destId="{D57F20BD-E4B0-41F3-972A-BF226EDCFBC9}" srcOrd="0" destOrd="0" presId="urn:microsoft.com/office/officeart/2005/8/layout/hierarchy1"/>
    <dgm:cxn modelId="{A301DF88-029B-4FFD-B7F8-9B93E354DC51}" type="presParOf" srcId="{A4414A8E-EB99-478E-92C6-DBD0B5D363C2}" destId="{3277D666-6545-49F9-888D-5811BBE49582}" srcOrd="1" destOrd="0" presId="urn:microsoft.com/office/officeart/2005/8/layout/hierarchy1"/>
    <dgm:cxn modelId="{870AF6DB-4C16-49BD-B5AC-2766F428A06A}" type="presParOf" srcId="{AE007B84-47CC-49FA-8057-0B8D37071AC7}" destId="{3619E6EE-3890-4265-95AD-189D6CC6F423}" srcOrd="1" destOrd="0" presId="urn:microsoft.com/office/officeart/2005/8/layout/hierarchy1"/>
    <dgm:cxn modelId="{B53CA569-E67B-49D2-9520-9EC8DD24FF98}" type="presParOf" srcId="{BB6BB45C-19F9-4417-B57F-FA759F6ABA18}" destId="{92A3AA3E-BF9E-4A57-8B7E-C7BD095B947F}" srcOrd="2" destOrd="0" presId="urn:microsoft.com/office/officeart/2005/8/layout/hierarchy1"/>
    <dgm:cxn modelId="{F3F16894-CA80-456D-9A27-0E8630A6B316}" type="presParOf" srcId="{92A3AA3E-BF9E-4A57-8B7E-C7BD095B947F}" destId="{5877C96D-DB69-4BCA-8A17-87CF66263F1D}" srcOrd="0" destOrd="0" presId="urn:microsoft.com/office/officeart/2005/8/layout/hierarchy1"/>
    <dgm:cxn modelId="{ECFDE21F-3580-4A0D-89B2-82C771ABAB80}" type="presParOf" srcId="{5877C96D-DB69-4BCA-8A17-87CF66263F1D}" destId="{D5F7338A-6A21-456D-9A1A-2373C43C8C19}" srcOrd="0" destOrd="0" presId="urn:microsoft.com/office/officeart/2005/8/layout/hierarchy1"/>
    <dgm:cxn modelId="{37AD9E8B-CEB4-4B67-9A81-7E8594B2240A}" type="presParOf" srcId="{5877C96D-DB69-4BCA-8A17-87CF66263F1D}" destId="{99D98C18-E86C-44B9-8741-07A10EC8D350}" srcOrd="1" destOrd="0" presId="urn:microsoft.com/office/officeart/2005/8/layout/hierarchy1"/>
    <dgm:cxn modelId="{ABAE5F25-7E84-4964-AD24-7B26BFDE5596}" type="presParOf" srcId="{92A3AA3E-BF9E-4A57-8B7E-C7BD095B947F}" destId="{BD05089F-3DB3-4215-AB31-4033725DC96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2BE9E6-8D4E-4E62-B97D-8DE6C3FEC603}"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CFC1F073-FCD2-4727-AD78-ED674B5B7BD9}">
      <dgm:prSet/>
      <dgm:spPr/>
      <dgm:t>
        <a:bodyPr/>
        <a:lstStyle/>
        <a:p>
          <a:r>
            <a:rPr lang="en-US" dirty="0"/>
            <a:t>The CFAA allows signatory state and federal agencies to access local government resources once local agreement resources are exhausted, or where a local agreement is not in place.</a:t>
          </a:r>
        </a:p>
      </dgm:t>
    </dgm:pt>
    <dgm:pt modelId="{D5A55CFF-93C8-482D-8563-7399121894FC}" type="parTrans" cxnId="{351CE5BA-C691-4D4D-9A7F-65632965BEB0}">
      <dgm:prSet/>
      <dgm:spPr/>
      <dgm:t>
        <a:bodyPr/>
        <a:lstStyle/>
        <a:p>
          <a:endParaRPr lang="en-US"/>
        </a:p>
      </dgm:t>
    </dgm:pt>
    <dgm:pt modelId="{FE56146D-52E7-41A7-919E-CC9187749F29}" type="sibTrans" cxnId="{351CE5BA-C691-4D4D-9A7F-65632965BEB0}">
      <dgm:prSet/>
      <dgm:spPr/>
      <dgm:t>
        <a:bodyPr/>
        <a:lstStyle/>
        <a:p>
          <a:endParaRPr lang="en-US"/>
        </a:p>
      </dgm:t>
    </dgm:pt>
    <dgm:pt modelId="{E48573BC-3DFB-430F-80B0-E6B54E669EC0}">
      <dgm:prSet/>
      <dgm:spPr/>
      <dgm:t>
        <a:bodyPr/>
        <a:lstStyle/>
        <a:p>
          <a:r>
            <a:rPr lang="en-US" dirty="0"/>
            <a:t>It is the intent of the signatories to the CFAA to reimburse California Fire and Rescue Mutual Aid System Agencies for the cost of assisting the State of California and the Federal Fire Agencies. </a:t>
          </a:r>
        </a:p>
      </dgm:t>
    </dgm:pt>
    <dgm:pt modelId="{CE7BB012-3618-4A06-B302-D3E7CC53EABC}" type="parTrans" cxnId="{A2CEEEF0-5369-40AA-8D5F-511BF2ED8AE9}">
      <dgm:prSet/>
      <dgm:spPr/>
      <dgm:t>
        <a:bodyPr/>
        <a:lstStyle/>
        <a:p>
          <a:endParaRPr lang="en-US"/>
        </a:p>
      </dgm:t>
    </dgm:pt>
    <dgm:pt modelId="{BA2F1966-979D-41B6-A977-5361FFD6D350}" type="sibTrans" cxnId="{A2CEEEF0-5369-40AA-8D5F-511BF2ED8AE9}">
      <dgm:prSet/>
      <dgm:spPr/>
      <dgm:t>
        <a:bodyPr/>
        <a:lstStyle/>
        <a:p>
          <a:endParaRPr lang="en-US"/>
        </a:p>
      </dgm:t>
    </dgm:pt>
    <dgm:pt modelId="{B249E8BF-7A80-4FFA-892B-1C5BAC1169C2}">
      <dgm:prSet/>
      <dgm:spPr/>
      <dgm:t>
        <a:bodyPr/>
        <a:lstStyle/>
        <a:p>
          <a:r>
            <a:rPr lang="en-US" dirty="0"/>
            <a:t>The rates, methodologies, and formulas in the Agreement are intended to provide for reimbursement of costs within the parameters of the Agreement. </a:t>
          </a:r>
        </a:p>
      </dgm:t>
    </dgm:pt>
    <dgm:pt modelId="{B911FCAB-1803-43DE-839E-37C29A8EBB1B}" type="parTrans" cxnId="{A4D1E909-12A6-49EF-B3B3-5D346EC536E4}">
      <dgm:prSet/>
      <dgm:spPr/>
      <dgm:t>
        <a:bodyPr/>
        <a:lstStyle/>
        <a:p>
          <a:endParaRPr lang="en-US"/>
        </a:p>
      </dgm:t>
    </dgm:pt>
    <dgm:pt modelId="{1603F8D9-97A2-4A5D-B5B6-3BDDDBA6CC1B}" type="sibTrans" cxnId="{A4D1E909-12A6-49EF-B3B3-5D346EC536E4}">
      <dgm:prSet/>
      <dgm:spPr/>
      <dgm:t>
        <a:bodyPr/>
        <a:lstStyle/>
        <a:p>
          <a:endParaRPr lang="en-US"/>
        </a:p>
      </dgm:t>
    </dgm:pt>
    <dgm:pt modelId="{3F45374B-D40E-48B3-A932-9B569B50098E}" type="pres">
      <dgm:prSet presAssocID="{B72BE9E6-8D4E-4E62-B97D-8DE6C3FEC603}" presName="hierChild1" presStyleCnt="0">
        <dgm:presLayoutVars>
          <dgm:chPref val="1"/>
          <dgm:dir/>
          <dgm:animOne val="branch"/>
          <dgm:animLvl val="lvl"/>
          <dgm:resizeHandles/>
        </dgm:presLayoutVars>
      </dgm:prSet>
      <dgm:spPr/>
    </dgm:pt>
    <dgm:pt modelId="{9CD4B03D-3B7E-4C31-98AB-E4F033B93331}" type="pres">
      <dgm:prSet presAssocID="{CFC1F073-FCD2-4727-AD78-ED674B5B7BD9}" presName="hierRoot1" presStyleCnt="0"/>
      <dgm:spPr/>
    </dgm:pt>
    <dgm:pt modelId="{231589B6-A2CC-4647-906A-6F47C92E217F}" type="pres">
      <dgm:prSet presAssocID="{CFC1F073-FCD2-4727-AD78-ED674B5B7BD9}" presName="composite" presStyleCnt="0"/>
      <dgm:spPr/>
    </dgm:pt>
    <dgm:pt modelId="{81961EA3-E4F7-4BD6-9292-74B318CD4C38}" type="pres">
      <dgm:prSet presAssocID="{CFC1F073-FCD2-4727-AD78-ED674B5B7BD9}" presName="background" presStyleLbl="node0" presStyleIdx="0" presStyleCnt="3"/>
      <dgm:spPr/>
    </dgm:pt>
    <dgm:pt modelId="{9231C8FD-406C-4C93-80E9-ACC723A2D973}" type="pres">
      <dgm:prSet presAssocID="{CFC1F073-FCD2-4727-AD78-ED674B5B7BD9}" presName="text" presStyleLbl="fgAcc0" presStyleIdx="0" presStyleCnt="3">
        <dgm:presLayoutVars>
          <dgm:chPref val="3"/>
        </dgm:presLayoutVars>
      </dgm:prSet>
      <dgm:spPr/>
    </dgm:pt>
    <dgm:pt modelId="{3ED0FF5A-FA14-4752-BF8F-6412D389CDD6}" type="pres">
      <dgm:prSet presAssocID="{CFC1F073-FCD2-4727-AD78-ED674B5B7BD9}" presName="hierChild2" presStyleCnt="0"/>
      <dgm:spPr/>
    </dgm:pt>
    <dgm:pt modelId="{F9555E84-6408-4CA7-BC23-7767DC8F06E2}" type="pres">
      <dgm:prSet presAssocID="{E48573BC-3DFB-430F-80B0-E6B54E669EC0}" presName="hierRoot1" presStyleCnt="0"/>
      <dgm:spPr/>
    </dgm:pt>
    <dgm:pt modelId="{4DD95C0A-AE47-455A-B71F-05622309C361}" type="pres">
      <dgm:prSet presAssocID="{E48573BC-3DFB-430F-80B0-E6B54E669EC0}" presName="composite" presStyleCnt="0"/>
      <dgm:spPr/>
    </dgm:pt>
    <dgm:pt modelId="{3F27F530-35B8-4DBE-ABD7-E1FF00244C71}" type="pres">
      <dgm:prSet presAssocID="{E48573BC-3DFB-430F-80B0-E6B54E669EC0}" presName="background" presStyleLbl="node0" presStyleIdx="1" presStyleCnt="3"/>
      <dgm:spPr/>
    </dgm:pt>
    <dgm:pt modelId="{C83319EC-DC2E-4C00-BFA0-5B61797B6E4B}" type="pres">
      <dgm:prSet presAssocID="{E48573BC-3DFB-430F-80B0-E6B54E669EC0}" presName="text" presStyleLbl="fgAcc0" presStyleIdx="1" presStyleCnt="3">
        <dgm:presLayoutVars>
          <dgm:chPref val="3"/>
        </dgm:presLayoutVars>
      </dgm:prSet>
      <dgm:spPr/>
    </dgm:pt>
    <dgm:pt modelId="{AED9362C-4A62-4C9E-8D37-5DBB4297B982}" type="pres">
      <dgm:prSet presAssocID="{E48573BC-3DFB-430F-80B0-E6B54E669EC0}" presName="hierChild2" presStyleCnt="0"/>
      <dgm:spPr/>
    </dgm:pt>
    <dgm:pt modelId="{930E447D-DF8A-4E46-9D06-E67E4284E2A1}" type="pres">
      <dgm:prSet presAssocID="{B249E8BF-7A80-4FFA-892B-1C5BAC1169C2}" presName="hierRoot1" presStyleCnt="0"/>
      <dgm:spPr/>
    </dgm:pt>
    <dgm:pt modelId="{03EE957E-529D-4393-A5A6-3FDFF892AB56}" type="pres">
      <dgm:prSet presAssocID="{B249E8BF-7A80-4FFA-892B-1C5BAC1169C2}" presName="composite" presStyleCnt="0"/>
      <dgm:spPr/>
    </dgm:pt>
    <dgm:pt modelId="{FA8A69B3-61C5-4BB2-95D9-8FF2E759AA67}" type="pres">
      <dgm:prSet presAssocID="{B249E8BF-7A80-4FFA-892B-1C5BAC1169C2}" presName="background" presStyleLbl="node0" presStyleIdx="2" presStyleCnt="3"/>
      <dgm:spPr/>
    </dgm:pt>
    <dgm:pt modelId="{0E798886-9DA9-479F-B7A0-C9A77E06E938}" type="pres">
      <dgm:prSet presAssocID="{B249E8BF-7A80-4FFA-892B-1C5BAC1169C2}" presName="text" presStyleLbl="fgAcc0" presStyleIdx="2" presStyleCnt="3">
        <dgm:presLayoutVars>
          <dgm:chPref val="3"/>
        </dgm:presLayoutVars>
      </dgm:prSet>
      <dgm:spPr/>
    </dgm:pt>
    <dgm:pt modelId="{8094E493-B467-48DD-8CA6-01265339E433}" type="pres">
      <dgm:prSet presAssocID="{B249E8BF-7A80-4FFA-892B-1C5BAC1169C2}" presName="hierChild2" presStyleCnt="0"/>
      <dgm:spPr/>
    </dgm:pt>
  </dgm:ptLst>
  <dgm:cxnLst>
    <dgm:cxn modelId="{A4D1E909-12A6-49EF-B3B3-5D346EC536E4}" srcId="{B72BE9E6-8D4E-4E62-B97D-8DE6C3FEC603}" destId="{B249E8BF-7A80-4FFA-892B-1C5BAC1169C2}" srcOrd="2" destOrd="0" parTransId="{B911FCAB-1803-43DE-839E-37C29A8EBB1B}" sibTransId="{1603F8D9-97A2-4A5D-B5B6-3BDDDBA6CC1B}"/>
    <dgm:cxn modelId="{16E73A36-A921-42C2-B9F0-9304A4A27A14}" type="presOf" srcId="{E48573BC-3DFB-430F-80B0-E6B54E669EC0}" destId="{C83319EC-DC2E-4C00-BFA0-5B61797B6E4B}" srcOrd="0" destOrd="0" presId="urn:microsoft.com/office/officeart/2005/8/layout/hierarchy1"/>
    <dgm:cxn modelId="{86E00DA3-C67C-436A-BA21-715854EDDAA7}" type="presOf" srcId="{B249E8BF-7A80-4FFA-892B-1C5BAC1169C2}" destId="{0E798886-9DA9-479F-B7A0-C9A77E06E938}" srcOrd="0" destOrd="0" presId="urn:microsoft.com/office/officeart/2005/8/layout/hierarchy1"/>
    <dgm:cxn modelId="{351CE5BA-C691-4D4D-9A7F-65632965BEB0}" srcId="{B72BE9E6-8D4E-4E62-B97D-8DE6C3FEC603}" destId="{CFC1F073-FCD2-4727-AD78-ED674B5B7BD9}" srcOrd="0" destOrd="0" parTransId="{D5A55CFF-93C8-482D-8563-7399121894FC}" sibTransId="{FE56146D-52E7-41A7-919E-CC9187749F29}"/>
    <dgm:cxn modelId="{CA3C21D5-BC8D-485C-92BC-D53917C05FA1}" type="presOf" srcId="{B72BE9E6-8D4E-4E62-B97D-8DE6C3FEC603}" destId="{3F45374B-D40E-48B3-A932-9B569B50098E}" srcOrd="0" destOrd="0" presId="urn:microsoft.com/office/officeart/2005/8/layout/hierarchy1"/>
    <dgm:cxn modelId="{895B29DB-06B7-41A5-9D15-E1493C5C3F4C}" type="presOf" srcId="{CFC1F073-FCD2-4727-AD78-ED674B5B7BD9}" destId="{9231C8FD-406C-4C93-80E9-ACC723A2D973}" srcOrd="0" destOrd="0" presId="urn:microsoft.com/office/officeart/2005/8/layout/hierarchy1"/>
    <dgm:cxn modelId="{A2CEEEF0-5369-40AA-8D5F-511BF2ED8AE9}" srcId="{B72BE9E6-8D4E-4E62-B97D-8DE6C3FEC603}" destId="{E48573BC-3DFB-430F-80B0-E6B54E669EC0}" srcOrd="1" destOrd="0" parTransId="{CE7BB012-3618-4A06-B302-D3E7CC53EABC}" sibTransId="{BA2F1966-979D-41B6-A977-5361FFD6D350}"/>
    <dgm:cxn modelId="{853F14CD-AF23-44C7-9DB6-91908C924977}" type="presParOf" srcId="{3F45374B-D40E-48B3-A932-9B569B50098E}" destId="{9CD4B03D-3B7E-4C31-98AB-E4F033B93331}" srcOrd="0" destOrd="0" presId="urn:microsoft.com/office/officeart/2005/8/layout/hierarchy1"/>
    <dgm:cxn modelId="{7FE0CFB6-A47A-493D-8C6B-C3EA6465AFBC}" type="presParOf" srcId="{9CD4B03D-3B7E-4C31-98AB-E4F033B93331}" destId="{231589B6-A2CC-4647-906A-6F47C92E217F}" srcOrd="0" destOrd="0" presId="urn:microsoft.com/office/officeart/2005/8/layout/hierarchy1"/>
    <dgm:cxn modelId="{7047DDB0-D7EA-4A79-A4CE-913376653DE1}" type="presParOf" srcId="{231589B6-A2CC-4647-906A-6F47C92E217F}" destId="{81961EA3-E4F7-4BD6-9292-74B318CD4C38}" srcOrd="0" destOrd="0" presId="urn:microsoft.com/office/officeart/2005/8/layout/hierarchy1"/>
    <dgm:cxn modelId="{0A498D5B-C53A-45B6-B8A7-102BE0578A3A}" type="presParOf" srcId="{231589B6-A2CC-4647-906A-6F47C92E217F}" destId="{9231C8FD-406C-4C93-80E9-ACC723A2D973}" srcOrd="1" destOrd="0" presId="urn:microsoft.com/office/officeart/2005/8/layout/hierarchy1"/>
    <dgm:cxn modelId="{97C2FABC-8E7D-490C-BEB8-624E1E8550A0}" type="presParOf" srcId="{9CD4B03D-3B7E-4C31-98AB-E4F033B93331}" destId="{3ED0FF5A-FA14-4752-BF8F-6412D389CDD6}" srcOrd="1" destOrd="0" presId="urn:microsoft.com/office/officeart/2005/8/layout/hierarchy1"/>
    <dgm:cxn modelId="{7AF2FDDA-6A7E-4B26-B55B-1CE938BD5EEC}" type="presParOf" srcId="{3F45374B-D40E-48B3-A932-9B569B50098E}" destId="{F9555E84-6408-4CA7-BC23-7767DC8F06E2}" srcOrd="1" destOrd="0" presId="urn:microsoft.com/office/officeart/2005/8/layout/hierarchy1"/>
    <dgm:cxn modelId="{AE4D43E3-060C-40CC-917E-B279B979B740}" type="presParOf" srcId="{F9555E84-6408-4CA7-BC23-7767DC8F06E2}" destId="{4DD95C0A-AE47-455A-B71F-05622309C361}" srcOrd="0" destOrd="0" presId="urn:microsoft.com/office/officeart/2005/8/layout/hierarchy1"/>
    <dgm:cxn modelId="{B8E743DF-C8F0-4DBB-A494-1D3026E641D8}" type="presParOf" srcId="{4DD95C0A-AE47-455A-B71F-05622309C361}" destId="{3F27F530-35B8-4DBE-ABD7-E1FF00244C71}" srcOrd="0" destOrd="0" presId="urn:microsoft.com/office/officeart/2005/8/layout/hierarchy1"/>
    <dgm:cxn modelId="{5DA7E2D1-AC44-4E66-A653-32701476AD66}" type="presParOf" srcId="{4DD95C0A-AE47-455A-B71F-05622309C361}" destId="{C83319EC-DC2E-4C00-BFA0-5B61797B6E4B}" srcOrd="1" destOrd="0" presId="urn:microsoft.com/office/officeart/2005/8/layout/hierarchy1"/>
    <dgm:cxn modelId="{F43AFCDF-DCC8-458D-8025-D93D61B765F6}" type="presParOf" srcId="{F9555E84-6408-4CA7-BC23-7767DC8F06E2}" destId="{AED9362C-4A62-4C9E-8D37-5DBB4297B982}" srcOrd="1" destOrd="0" presId="urn:microsoft.com/office/officeart/2005/8/layout/hierarchy1"/>
    <dgm:cxn modelId="{C4148AA8-6499-43B3-B1FA-8BDCF01B1D22}" type="presParOf" srcId="{3F45374B-D40E-48B3-A932-9B569B50098E}" destId="{930E447D-DF8A-4E46-9D06-E67E4284E2A1}" srcOrd="2" destOrd="0" presId="urn:microsoft.com/office/officeart/2005/8/layout/hierarchy1"/>
    <dgm:cxn modelId="{5A51C6DF-AB85-4227-91C4-1E03C6FE6BE6}" type="presParOf" srcId="{930E447D-DF8A-4E46-9D06-E67E4284E2A1}" destId="{03EE957E-529D-4393-A5A6-3FDFF892AB56}" srcOrd="0" destOrd="0" presId="urn:microsoft.com/office/officeart/2005/8/layout/hierarchy1"/>
    <dgm:cxn modelId="{3753775E-6C68-45C7-8920-062F87FAE4A7}" type="presParOf" srcId="{03EE957E-529D-4393-A5A6-3FDFF892AB56}" destId="{FA8A69B3-61C5-4BB2-95D9-8FF2E759AA67}" srcOrd="0" destOrd="0" presId="urn:microsoft.com/office/officeart/2005/8/layout/hierarchy1"/>
    <dgm:cxn modelId="{4ACCBB19-FA8A-4330-8FF4-5AEDCC901AAD}" type="presParOf" srcId="{03EE957E-529D-4393-A5A6-3FDFF892AB56}" destId="{0E798886-9DA9-479F-B7A0-C9A77E06E938}" srcOrd="1" destOrd="0" presId="urn:microsoft.com/office/officeart/2005/8/layout/hierarchy1"/>
    <dgm:cxn modelId="{AFF9BCB9-E54A-45A9-AA0B-B2F5714B268E}" type="presParOf" srcId="{930E447D-DF8A-4E46-9D06-E67E4284E2A1}" destId="{8094E493-B467-48DD-8CA6-01265339E433}"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A0A7AE5-6AFF-4BBC-9CA6-DB13CCEC9825}"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A6A7E7B9-7D46-465D-B85A-969475B2745A}">
      <dgm:prSet custT="1"/>
      <dgm:spPr/>
      <dgm:t>
        <a:bodyPr/>
        <a:lstStyle/>
        <a:p>
          <a:pPr>
            <a:lnSpc>
              <a:spcPct val="100000"/>
            </a:lnSpc>
          </a:pPr>
          <a:r>
            <a:rPr lang="en-US" sz="1600" dirty="0"/>
            <a:t>All signatory agencies utilize the Agreement for engines, water tenders, bulldozers, hand crews, and overhead.</a:t>
          </a:r>
        </a:p>
      </dgm:t>
    </dgm:pt>
    <dgm:pt modelId="{3F9C0542-7A6C-4399-A7BB-A1913C54DBFC}" type="parTrans" cxnId="{0B8860B9-CDCF-49A4-A683-AF48ACF9D4E9}">
      <dgm:prSet/>
      <dgm:spPr/>
      <dgm:t>
        <a:bodyPr/>
        <a:lstStyle/>
        <a:p>
          <a:endParaRPr lang="en-US"/>
        </a:p>
      </dgm:t>
    </dgm:pt>
    <dgm:pt modelId="{0E0669EC-F216-4D25-95B0-99B76A5504CC}" type="sibTrans" cxnId="{0B8860B9-CDCF-49A4-A683-AF48ACF9D4E9}">
      <dgm:prSet/>
      <dgm:spPr/>
      <dgm:t>
        <a:bodyPr/>
        <a:lstStyle/>
        <a:p>
          <a:endParaRPr lang="en-US"/>
        </a:p>
      </dgm:t>
    </dgm:pt>
    <dgm:pt modelId="{8AA14698-6A66-4EF3-A2FF-34D29FEE29A1}">
      <dgm:prSet custT="1"/>
      <dgm:spPr/>
      <dgm:t>
        <a:bodyPr/>
        <a:lstStyle/>
        <a:p>
          <a:pPr>
            <a:lnSpc>
              <a:spcPct val="100000"/>
            </a:lnSpc>
          </a:pPr>
          <a:r>
            <a:rPr lang="en-US" sz="1600" dirty="0"/>
            <a:t>Cal OES and the Federal Fire Agencies utilize the Agreement to order aviation resources. </a:t>
          </a:r>
        </a:p>
      </dgm:t>
    </dgm:pt>
    <dgm:pt modelId="{4E2F4ED8-4FB5-41CB-8B35-A24ECC5F5169}" type="parTrans" cxnId="{866552B7-CB45-463D-9F46-EF2768940A83}">
      <dgm:prSet/>
      <dgm:spPr/>
      <dgm:t>
        <a:bodyPr/>
        <a:lstStyle/>
        <a:p>
          <a:endParaRPr lang="en-US"/>
        </a:p>
      </dgm:t>
    </dgm:pt>
    <dgm:pt modelId="{7FB12F18-7748-4D6E-9795-BD7F7461385E}" type="sibTrans" cxnId="{866552B7-CB45-463D-9F46-EF2768940A83}">
      <dgm:prSet/>
      <dgm:spPr/>
      <dgm:t>
        <a:bodyPr/>
        <a:lstStyle/>
        <a:p>
          <a:endParaRPr lang="en-US"/>
        </a:p>
      </dgm:t>
    </dgm:pt>
    <dgm:pt modelId="{C95D6D46-B246-42B9-916A-39AD851442F9}">
      <dgm:prSet custT="1"/>
      <dgm:spPr/>
      <dgm:t>
        <a:bodyPr/>
        <a:lstStyle/>
        <a:p>
          <a:pPr>
            <a:lnSpc>
              <a:spcPct val="100000"/>
            </a:lnSpc>
          </a:pPr>
          <a:r>
            <a:rPr lang="en-US" sz="1600" dirty="0"/>
            <a:t>Cal OES utilizes the Agreement to mobilize all-hazard resources.</a:t>
          </a:r>
        </a:p>
      </dgm:t>
    </dgm:pt>
    <dgm:pt modelId="{865EB527-4423-4CFE-9473-FDCD2627B944}" type="parTrans" cxnId="{84B5510F-772A-42A7-A712-C67DEBFF1058}">
      <dgm:prSet/>
      <dgm:spPr/>
      <dgm:t>
        <a:bodyPr/>
        <a:lstStyle/>
        <a:p>
          <a:endParaRPr lang="en-US"/>
        </a:p>
      </dgm:t>
    </dgm:pt>
    <dgm:pt modelId="{3AA5AD51-8873-43EB-9EB2-CA5047D57EF3}" type="sibTrans" cxnId="{84B5510F-772A-42A7-A712-C67DEBFF1058}">
      <dgm:prSet/>
      <dgm:spPr/>
      <dgm:t>
        <a:bodyPr/>
        <a:lstStyle/>
        <a:p>
          <a:endParaRPr lang="en-US"/>
        </a:p>
      </dgm:t>
    </dgm:pt>
    <dgm:pt modelId="{BDBF83B7-CA9C-4D54-A2B1-317D2698393F}" type="pres">
      <dgm:prSet presAssocID="{EA0A7AE5-6AFF-4BBC-9CA6-DB13CCEC9825}" presName="root" presStyleCnt="0">
        <dgm:presLayoutVars>
          <dgm:dir/>
          <dgm:resizeHandles val="exact"/>
        </dgm:presLayoutVars>
      </dgm:prSet>
      <dgm:spPr/>
    </dgm:pt>
    <dgm:pt modelId="{5A429650-7D28-45A9-9896-F4F76403D0C9}" type="pres">
      <dgm:prSet presAssocID="{A6A7E7B9-7D46-465D-B85A-969475B2745A}" presName="compNode" presStyleCnt="0"/>
      <dgm:spPr/>
    </dgm:pt>
    <dgm:pt modelId="{FDEBF6F5-D9B9-4BE5-A933-5F2124C341DE}" type="pres">
      <dgm:prSet presAssocID="{A6A7E7B9-7D46-465D-B85A-969475B2745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lldozer"/>
        </a:ext>
      </dgm:extLst>
    </dgm:pt>
    <dgm:pt modelId="{AD5F27FC-CE6C-41EC-8CB1-D45CED11A592}" type="pres">
      <dgm:prSet presAssocID="{A6A7E7B9-7D46-465D-B85A-969475B2745A}" presName="spaceRect" presStyleCnt="0"/>
      <dgm:spPr/>
    </dgm:pt>
    <dgm:pt modelId="{032AE6AB-F9DF-4FE4-9DAA-39111B380A4F}" type="pres">
      <dgm:prSet presAssocID="{A6A7E7B9-7D46-465D-B85A-969475B2745A}" presName="textRect" presStyleLbl="revTx" presStyleIdx="0" presStyleCnt="3">
        <dgm:presLayoutVars>
          <dgm:chMax val="1"/>
          <dgm:chPref val="1"/>
        </dgm:presLayoutVars>
      </dgm:prSet>
      <dgm:spPr/>
    </dgm:pt>
    <dgm:pt modelId="{6B939125-BD56-42C4-B7B5-5C4AA197F446}" type="pres">
      <dgm:prSet presAssocID="{0E0669EC-F216-4D25-95B0-99B76A5504CC}" presName="sibTrans" presStyleCnt="0"/>
      <dgm:spPr/>
    </dgm:pt>
    <dgm:pt modelId="{1206FD30-CABA-49E4-B382-B1E53B4C7FD1}" type="pres">
      <dgm:prSet presAssocID="{8AA14698-6A66-4EF3-A2FF-34D29FEE29A1}" presName="compNode" presStyleCnt="0"/>
      <dgm:spPr/>
    </dgm:pt>
    <dgm:pt modelId="{A6A43E9F-659B-47F2-B4C5-4D0D3AF79A18}" type="pres">
      <dgm:prSet presAssocID="{8AA14698-6A66-4EF3-A2FF-34D29FEE29A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licopter"/>
        </a:ext>
      </dgm:extLst>
    </dgm:pt>
    <dgm:pt modelId="{5A79136B-A366-416F-872F-673A7DF1932F}" type="pres">
      <dgm:prSet presAssocID="{8AA14698-6A66-4EF3-A2FF-34D29FEE29A1}" presName="spaceRect" presStyleCnt="0"/>
      <dgm:spPr/>
    </dgm:pt>
    <dgm:pt modelId="{FA8BF55C-9759-4DBF-A01D-A469CE0948A4}" type="pres">
      <dgm:prSet presAssocID="{8AA14698-6A66-4EF3-A2FF-34D29FEE29A1}" presName="textRect" presStyleLbl="revTx" presStyleIdx="1" presStyleCnt="3">
        <dgm:presLayoutVars>
          <dgm:chMax val="1"/>
          <dgm:chPref val="1"/>
        </dgm:presLayoutVars>
      </dgm:prSet>
      <dgm:spPr/>
    </dgm:pt>
    <dgm:pt modelId="{AD6E5EB1-2928-456A-B035-C2972A8BD0B9}" type="pres">
      <dgm:prSet presAssocID="{7FB12F18-7748-4D6E-9795-BD7F7461385E}" presName="sibTrans" presStyleCnt="0"/>
      <dgm:spPr/>
    </dgm:pt>
    <dgm:pt modelId="{023757CC-41AE-447F-A1DA-C1ED141EB107}" type="pres">
      <dgm:prSet presAssocID="{C95D6D46-B246-42B9-916A-39AD851442F9}" presName="compNode" presStyleCnt="0"/>
      <dgm:spPr/>
    </dgm:pt>
    <dgm:pt modelId="{7AD59E83-D389-4411-8711-6C2D06645B21}" type="pres">
      <dgm:prSet presAssocID="{C95D6D46-B246-42B9-916A-39AD851442F9}"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Life ring with solid fill"/>
        </a:ext>
      </dgm:extLst>
    </dgm:pt>
    <dgm:pt modelId="{A1039BE6-0A45-45D5-9E1B-264A92616C25}" type="pres">
      <dgm:prSet presAssocID="{C95D6D46-B246-42B9-916A-39AD851442F9}" presName="spaceRect" presStyleCnt="0"/>
      <dgm:spPr/>
    </dgm:pt>
    <dgm:pt modelId="{5854744E-F8CF-4EAD-BCAE-939D325C338D}" type="pres">
      <dgm:prSet presAssocID="{C95D6D46-B246-42B9-916A-39AD851442F9}" presName="textRect" presStyleLbl="revTx" presStyleIdx="2" presStyleCnt="3">
        <dgm:presLayoutVars>
          <dgm:chMax val="1"/>
          <dgm:chPref val="1"/>
        </dgm:presLayoutVars>
      </dgm:prSet>
      <dgm:spPr/>
    </dgm:pt>
  </dgm:ptLst>
  <dgm:cxnLst>
    <dgm:cxn modelId="{CB709602-2073-42E0-B609-243527AC8E00}" type="presOf" srcId="{8AA14698-6A66-4EF3-A2FF-34D29FEE29A1}" destId="{FA8BF55C-9759-4DBF-A01D-A469CE0948A4}" srcOrd="0" destOrd="0" presId="urn:microsoft.com/office/officeart/2018/2/layout/IconLabelList"/>
    <dgm:cxn modelId="{84B5510F-772A-42A7-A712-C67DEBFF1058}" srcId="{EA0A7AE5-6AFF-4BBC-9CA6-DB13CCEC9825}" destId="{C95D6D46-B246-42B9-916A-39AD851442F9}" srcOrd="2" destOrd="0" parTransId="{865EB527-4423-4CFE-9473-FDCD2627B944}" sibTransId="{3AA5AD51-8873-43EB-9EB2-CA5047D57EF3}"/>
    <dgm:cxn modelId="{866552B7-CB45-463D-9F46-EF2768940A83}" srcId="{EA0A7AE5-6AFF-4BBC-9CA6-DB13CCEC9825}" destId="{8AA14698-6A66-4EF3-A2FF-34D29FEE29A1}" srcOrd="1" destOrd="0" parTransId="{4E2F4ED8-4FB5-41CB-8B35-A24ECC5F5169}" sibTransId="{7FB12F18-7748-4D6E-9795-BD7F7461385E}"/>
    <dgm:cxn modelId="{0B8860B9-CDCF-49A4-A683-AF48ACF9D4E9}" srcId="{EA0A7AE5-6AFF-4BBC-9CA6-DB13CCEC9825}" destId="{A6A7E7B9-7D46-465D-B85A-969475B2745A}" srcOrd="0" destOrd="0" parTransId="{3F9C0542-7A6C-4399-A7BB-A1913C54DBFC}" sibTransId="{0E0669EC-F216-4D25-95B0-99B76A5504CC}"/>
    <dgm:cxn modelId="{008560BF-7BA0-489F-9F54-04682E89C1E2}" type="presOf" srcId="{A6A7E7B9-7D46-465D-B85A-969475B2745A}" destId="{032AE6AB-F9DF-4FE4-9DAA-39111B380A4F}" srcOrd="0" destOrd="0" presId="urn:microsoft.com/office/officeart/2018/2/layout/IconLabelList"/>
    <dgm:cxn modelId="{1C9773C8-6B6C-4910-9A19-109708218D5C}" type="presOf" srcId="{C95D6D46-B246-42B9-916A-39AD851442F9}" destId="{5854744E-F8CF-4EAD-BCAE-939D325C338D}" srcOrd="0" destOrd="0" presId="urn:microsoft.com/office/officeart/2018/2/layout/IconLabelList"/>
    <dgm:cxn modelId="{4DB495F6-8ADB-4272-843D-AF39AEA691F9}" type="presOf" srcId="{EA0A7AE5-6AFF-4BBC-9CA6-DB13CCEC9825}" destId="{BDBF83B7-CA9C-4D54-A2B1-317D2698393F}" srcOrd="0" destOrd="0" presId="urn:microsoft.com/office/officeart/2018/2/layout/IconLabelList"/>
    <dgm:cxn modelId="{89403B19-2AE6-45A1-8574-1FE66B1792B5}" type="presParOf" srcId="{BDBF83B7-CA9C-4D54-A2B1-317D2698393F}" destId="{5A429650-7D28-45A9-9896-F4F76403D0C9}" srcOrd="0" destOrd="0" presId="urn:microsoft.com/office/officeart/2018/2/layout/IconLabelList"/>
    <dgm:cxn modelId="{1F716248-9720-4F9F-9BCB-2377F237E409}" type="presParOf" srcId="{5A429650-7D28-45A9-9896-F4F76403D0C9}" destId="{FDEBF6F5-D9B9-4BE5-A933-5F2124C341DE}" srcOrd="0" destOrd="0" presId="urn:microsoft.com/office/officeart/2018/2/layout/IconLabelList"/>
    <dgm:cxn modelId="{9EBE18C1-7186-4F0F-B3F6-B88C8CE213E6}" type="presParOf" srcId="{5A429650-7D28-45A9-9896-F4F76403D0C9}" destId="{AD5F27FC-CE6C-41EC-8CB1-D45CED11A592}" srcOrd="1" destOrd="0" presId="urn:microsoft.com/office/officeart/2018/2/layout/IconLabelList"/>
    <dgm:cxn modelId="{35275459-09E8-422D-A570-16E274C60E29}" type="presParOf" srcId="{5A429650-7D28-45A9-9896-F4F76403D0C9}" destId="{032AE6AB-F9DF-4FE4-9DAA-39111B380A4F}" srcOrd="2" destOrd="0" presId="urn:microsoft.com/office/officeart/2018/2/layout/IconLabelList"/>
    <dgm:cxn modelId="{644B500B-3BC8-4510-898A-EA8CBC8D7640}" type="presParOf" srcId="{BDBF83B7-CA9C-4D54-A2B1-317D2698393F}" destId="{6B939125-BD56-42C4-B7B5-5C4AA197F446}" srcOrd="1" destOrd="0" presId="urn:microsoft.com/office/officeart/2018/2/layout/IconLabelList"/>
    <dgm:cxn modelId="{CD859C6D-8ACA-4744-9187-B7DFD0BC3838}" type="presParOf" srcId="{BDBF83B7-CA9C-4D54-A2B1-317D2698393F}" destId="{1206FD30-CABA-49E4-B382-B1E53B4C7FD1}" srcOrd="2" destOrd="0" presId="urn:microsoft.com/office/officeart/2018/2/layout/IconLabelList"/>
    <dgm:cxn modelId="{DC07DB71-E164-4290-B9B7-546B0F25F9C6}" type="presParOf" srcId="{1206FD30-CABA-49E4-B382-B1E53B4C7FD1}" destId="{A6A43E9F-659B-47F2-B4C5-4D0D3AF79A18}" srcOrd="0" destOrd="0" presId="urn:microsoft.com/office/officeart/2018/2/layout/IconLabelList"/>
    <dgm:cxn modelId="{DF893DDD-5C97-48D4-9558-D010818311DE}" type="presParOf" srcId="{1206FD30-CABA-49E4-B382-B1E53B4C7FD1}" destId="{5A79136B-A366-416F-872F-673A7DF1932F}" srcOrd="1" destOrd="0" presId="urn:microsoft.com/office/officeart/2018/2/layout/IconLabelList"/>
    <dgm:cxn modelId="{9DFD27B9-DC0F-4E58-A199-21244B9F867D}" type="presParOf" srcId="{1206FD30-CABA-49E4-B382-B1E53B4C7FD1}" destId="{FA8BF55C-9759-4DBF-A01D-A469CE0948A4}" srcOrd="2" destOrd="0" presId="urn:microsoft.com/office/officeart/2018/2/layout/IconLabelList"/>
    <dgm:cxn modelId="{5F01D996-ED8E-44EB-B23A-6255515B5EAA}" type="presParOf" srcId="{BDBF83B7-CA9C-4D54-A2B1-317D2698393F}" destId="{AD6E5EB1-2928-456A-B035-C2972A8BD0B9}" srcOrd="3" destOrd="0" presId="urn:microsoft.com/office/officeart/2018/2/layout/IconLabelList"/>
    <dgm:cxn modelId="{58E8E8FB-A492-412C-8041-D4EE72BEF3EB}" type="presParOf" srcId="{BDBF83B7-CA9C-4D54-A2B1-317D2698393F}" destId="{023757CC-41AE-447F-A1DA-C1ED141EB107}" srcOrd="4" destOrd="0" presId="urn:microsoft.com/office/officeart/2018/2/layout/IconLabelList"/>
    <dgm:cxn modelId="{121E29A8-533C-4125-93FB-D47526B85E17}" type="presParOf" srcId="{023757CC-41AE-447F-A1DA-C1ED141EB107}" destId="{7AD59E83-D389-4411-8711-6C2D06645B21}" srcOrd="0" destOrd="0" presId="urn:microsoft.com/office/officeart/2018/2/layout/IconLabelList"/>
    <dgm:cxn modelId="{73F66940-6DC1-4FE1-8440-0FA8F856E84B}" type="presParOf" srcId="{023757CC-41AE-447F-A1DA-C1ED141EB107}" destId="{A1039BE6-0A45-45D5-9E1B-264A92616C25}" srcOrd="1" destOrd="0" presId="urn:microsoft.com/office/officeart/2018/2/layout/IconLabelList"/>
    <dgm:cxn modelId="{F23552FD-A840-44C6-9085-39C3E5990883}" type="presParOf" srcId="{023757CC-41AE-447F-A1DA-C1ED141EB107}" destId="{5854744E-F8CF-4EAD-BCAE-939D325C338D}"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D039E84-F182-4667-A0D9-405ED352875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94BA641-16E1-4A30-A30E-E89AD75AF366}">
      <dgm:prSet custT="1"/>
      <dgm:spPr/>
      <dgm:t>
        <a:bodyPr/>
        <a:lstStyle/>
        <a:p>
          <a:pPr algn="ctr"/>
          <a:r>
            <a:rPr lang="en-US" sz="1900" dirty="0">
              <a:solidFill>
                <a:schemeClr val="tx1"/>
              </a:solidFill>
            </a:rPr>
            <a:t>Any agency seeking reimbursement for portal-to-portal or overtime above the Battalion Chief level  must have on file in MARS an MOU/MOA, GBR, or equivalent.</a:t>
          </a:r>
        </a:p>
      </dgm:t>
    </dgm:pt>
    <dgm:pt modelId="{BC5800EF-E260-4F3C-B057-84BD4DE84957}" type="parTrans" cxnId="{893416E3-AE02-4BAD-97E0-4A3B2C002362}">
      <dgm:prSet/>
      <dgm:spPr/>
      <dgm:t>
        <a:bodyPr/>
        <a:lstStyle/>
        <a:p>
          <a:endParaRPr lang="en-US"/>
        </a:p>
      </dgm:t>
    </dgm:pt>
    <dgm:pt modelId="{5ED55375-6A22-45E2-B4D5-F9B51FA14CA0}" type="sibTrans" cxnId="{893416E3-AE02-4BAD-97E0-4A3B2C002362}">
      <dgm:prSet/>
      <dgm:spPr/>
      <dgm:t>
        <a:bodyPr/>
        <a:lstStyle/>
        <a:p>
          <a:endParaRPr lang="en-US"/>
        </a:p>
      </dgm:t>
    </dgm:pt>
    <dgm:pt modelId="{E540CD2A-38EE-46AC-A3E1-8F0A0013BE94}">
      <dgm:prSet custT="1"/>
      <dgm:spPr/>
      <dgm:t>
        <a:bodyPr/>
        <a:lstStyle/>
        <a:p>
          <a:pPr algn="ctr"/>
          <a:r>
            <a:rPr lang="en-US" sz="1900" dirty="0">
              <a:solidFill>
                <a:schemeClr val="tx1"/>
              </a:solidFill>
            </a:rPr>
            <a:t>Agreements must not be contingent on the CFAA or executed on the sole basis that there is reimbursement from Cal OES, CAL FIRE, or the Federal Fire Agencies.</a:t>
          </a:r>
        </a:p>
      </dgm:t>
    </dgm:pt>
    <dgm:pt modelId="{E7248D91-47EE-477F-A4DA-38AAF184F676}" type="parTrans" cxnId="{5B8DF892-7368-4E32-B7AA-3BD16B808FB5}">
      <dgm:prSet/>
      <dgm:spPr/>
      <dgm:t>
        <a:bodyPr/>
        <a:lstStyle/>
        <a:p>
          <a:endParaRPr lang="en-US"/>
        </a:p>
      </dgm:t>
    </dgm:pt>
    <dgm:pt modelId="{4EFB27F7-9734-4B81-AE9A-770731805C86}" type="sibTrans" cxnId="{5B8DF892-7368-4E32-B7AA-3BD16B808FB5}">
      <dgm:prSet/>
      <dgm:spPr/>
      <dgm:t>
        <a:bodyPr/>
        <a:lstStyle/>
        <a:p>
          <a:endParaRPr lang="en-US"/>
        </a:p>
      </dgm:t>
    </dgm:pt>
    <dgm:pt modelId="{DDE07B05-2D57-4FDE-850C-DC394DF5CC1B}">
      <dgm:prSet custT="1"/>
      <dgm:spPr/>
      <dgm:t>
        <a:bodyPr/>
        <a:lstStyle/>
        <a:p>
          <a:pPr algn="ctr"/>
          <a:r>
            <a:rPr lang="en-US" sz="1900" dirty="0">
              <a:solidFill>
                <a:schemeClr val="tx1"/>
              </a:solidFill>
            </a:rPr>
            <a:t>Personnel must be physically present on the incident in order to receive portal-to-portal compensation, unless documented and approved by the paying agency.</a:t>
          </a:r>
        </a:p>
      </dgm:t>
    </dgm:pt>
    <dgm:pt modelId="{90E974AD-F2C8-418C-B4D8-51DAE7B7A32E}" type="parTrans" cxnId="{F03EC928-09AA-4B83-8A6D-89E68EA547E6}">
      <dgm:prSet/>
      <dgm:spPr/>
      <dgm:t>
        <a:bodyPr/>
        <a:lstStyle/>
        <a:p>
          <a:endParaRPr lang="en-US"/>
        </a:p>
      </dgm:t>
    </dgm:pt>
    <dgm:pt modelId="{8276C3BA-013D-4DB3-AE3C-6DA396B6BE64}" type="sibTrans" cxnId="{F03EC928-09AA-4B83-8A6D-89E68EA547E6}">
      <dgm:prSet/>
      <dgm:spPr/>
      <dgm:t>
        <a:bodyPr/>
        <a:lstStyle/>
        <a:p>
          <a:endParaRPr lang="en-US"/>
        </a:p>
      </dgm:t>
    </dgm:pt>
    <dgm:pt modelId="{EAF9D703-15EC-46C6-9BCD-1742B3E61147}" type="pres">
      <dgm:prSet presAssocID="{0D039E84-F182-4667-A0D9-405ED352875A}" presName="linear" presStyleCnt="0">
        <dgm:presLayoutVars>
          <dgm:animLvl val="lvl"/>
          <dgm:resizeHandles val="exact"/>
        </dgm:presLayoutVars>
      </dgm:prSet>
      <dgm:spPr/>
    </dgm:pt>
    <dgm:pt modelId="{4CD5C595-969F-4CC3-A423-60C544A1FF36}" type="pres">
      <dgm:prSet presAssocID="{294BA641-16E1-4A30-A30E-E89AD75AF366}" presName="parentText" presStyleLbl="node1" presStyleIdx="0" presStyleCnt="3">
        <dgm:presLayoutVars>
          <dgm:chMax val="0"/>
          <dgm:bulletEnabled val="1"/>
        </dgm:presLayoutVars>
      </dgm:prSet>
      <dgm:spPr/>
    </dgm:pt>
    <dgm:pt modelId="{B8B8BDE3-1B01-4927-ADEA-3921C9811A6E}" type="pres">
      <dgm:prSet presAssocID="{5ED55375-6A22-45E2-B4D5-F9B51FA14CA0}" presName="spacer" presStyleCnt="0"/>
      <dgm:spPr/>
    </dgm:pt>
    <dgm:pt modelId="{D94853C7-EE38-47FA-8966-EE5BE33777A8}" type="pres">
      <dgm:prSet presAssocID="{E540CD2A-38EE-46AC-A3E1-8F0A0013BE94}" presName="parentText" presStyleLbl="node1" presStyleIdx="1" presStyleCnt="3">
        <dgm:presLayoutVars>
          <dgm:chMax val="0"/>
          <dgm:bulletEnabled val="1"/>
        </dgm:presLayoutVars>
      </dgm:prSet>
      <dgm:spPr/>
    </dgm:pt>
    <dgm:pt modelId="{B4BB41B3-4BC5-4BC4-9398-2B71F0D856C7}" type="pres">
      <dgm:prSet presAssocID="{4EFB27F7-9734-4B81-AE9A-770731805C86}" presName="spacer" presStyleCnt="0"/>
      <dgm:spPr/>
    </dgm:pt>
    <dgm:pt modelId="{A82571B3-C2DE-4D7B-8F24-233D4FEA49BA}" type="pres">
      <dgm:prSet presAssocID="{DDE07B05-2D57-4FDE-850C-DC394DF5CC1B}" presName="parentText" presStyleLbl="node1" presStyleIdx="2" presStyleCnt="3">
        <dgm:presLayoutVars>
          <dgm:chMax val="0"/>
          <dgm:bulletEnabled val="1"/>
        </dgm:presLayoutVars>
      </dgm:prSet>
      <dgm:spPr/>
    </dgm:pt>
  </dgm:ptLst>
  <dgm:cxnLst>
    <dgm:cxn modelId="{F03EC928-09AA-4B83-8A6D-89E68EA547E6}" srcId="{0D039E84-F182-4667-A0D9-405ED352875A}" destId="{DDE07B05-2D57-4FDE-850C-DC394DF5CC1B}" srcOrd="2" destOrd="0" parTransId="{90E974AD-F2C8-418C-B4D8-51DAE7B7A32E}" sibTransId="{8276C3BA-013D-4DB3-AE3C-6DA396B6BE64}"/>
    <dgm:cxn modelId="{B64F1D2E-DBBF-477E-B45A-E96C3D436F2F}" type="presOf" srcId="{0D039E84-F182-4667-A0D9-405ED352875A}" destId="{EAF9D703-15EC-46C6-9BCD-1742B3E61147}" srcOrd="0" destOrd="0" presId="urn:microsoft.com/office/officeart/2005/8/layout/vList2"/>
    <dgm:cxn modelId="{3860E75E-8AB3-4A76-A7FB-0EB3346DCC96}" type="presOf" srcId="{DDE07B05-2D57-4FDE-850C-DC394DF5CC1B}" destId="{A82571B3-C2DE-4D7B-8F24-233D4FEA49BA}" srcOrd="0" destOrd="0" presId="urn:microsoft.com/office/officeart/2005/8/layout/vList2"/>
    <dgm:cxn modelId="{945D8279-FB0A-4A4B-A486-D6C81824A5DA}" type="presOf" srcId="{E540CD2A-38EE-46AC-A3E1-8F0A0013BE94}" destId="{D94853C7-EE38-47FA-8966-EE5BE33777A8}" srcOrd="0" destOrd="0" presId="urn:microsoft.com/office/officeart/2005/8/layout/vList2"/>
    <dgm:cxn modelId="{5B8DF892-7368-4E32-B7AA-3BD16B808FB5}" srcId="{0D039E84-F182-4667-A0D9-405ED352875A}" destId="{E540CD2A-38EE-46AC-A3E1-8F0A0013BE94}" srcOrd="1" destOrd="0" parTransId="{E7248D91-47EE-477F-A4DA-38AAF184F676}" sibTransId="{4EFB27F7-9734-4B81-AE9A-770731805C86}"/>
    <dgm:cxn modelId="{885A12C9-660B-4FEE-8444-C69EC103F5F4}" type="presOf" srcId="{294BA641-16E1-4A30-A30E-E89AD75AF366}" destId="{4CD5C595-969F-4CC3-A423-60C544A1FF36}" srcOrd="0" destOrd="0" presId="urn:microsoft.com/office/officeart/2005/8/layout/vList2"/>
    <dgm:cxn modelId="{893416E3-AE02-4BAD-97E0-4A3B2C002362}" srcId="{0D039E84-F182-4667-A0D9-405ED352875A}" destId="{294BA641-16E1-4A30-A30E-E89AD75AF366}" srcOrd="0" destOrd="0" parTransId="{BC5800EF-E260-4F3C-B057-84BD4DE84957}" sibTransId="{5ED55375-6A22-45E2-B4D5-F9B51FA14CA0}"/>
    <dgm:cxn modelId="{16FFDCAE-CD68-46D8-A6AF-05039A7DB433}" type="presParOf" srcId="{EAF9D703-15EC-46C6-9BCD-1742B3E61147}" destId="{4CD5C595-969F-4CC3-A423-60C544A1FF36}" srcOrd="0" destOrd="0" presId="urn:microsoft.com/office/officeart/2005/8/layout/vList2"/>
    <dgm:cxn modelId="{960D84C1-5206-43C6-BDCE-EF90CD43CD76}" type="presParOf" srcId="{EAF9D703-15EC-46C6-9BCD-1742B3E61147}" destId="{B8B8BDE3-1B01-4927-ADEA-3921C9811A6E}" srcOrd="1" destOrd="0" presId="urn:microsoft.com/office/officeart/2005/8/layout/vList2"/>
    <dgm:cxn modelId="{21037001-8E33-48C7-8E45-CB1A469F0CF1}" type="presParOf" srcId="{EAF9D703-15EC-46C6-9BCD-1742B3E61147}" destId="{D94853C7-EE38-47FA-8966-EE5BE33777A8}" srcOrd="2" destOrd="0" presId="urn:microsoft.com/office/officeart/2005/8/layout/vList2"/>
    <dgm:cxn modelId="{1FC0DA60-3F0E-4E2C-8E88-6AEF1FBE76C7}" type="presParOf" srcId="{EAF9D703-15EC-46C6-9BCD-1742B3E61147}" destId="{B4BB41B3-4BC5-4BC4-9398-2B71F0D856C7}" srcOrd="3" destOrd="0" presId="urn:microsoft.com/office/officeart/2005/8/layout/vList2"/>
    <dgm:cxn modelId="{DC899F8C-4691-4B83-B824-044F52DF6F7A}" type="presParOf" srcId="{EAF9D703-15EC-46C6-9BCD-1742B3E61147}" destId="{A82571B3-C2DE-4D7B-8F24-233D4FEA49B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5E2392E-9D5D-4016-9FDA-73AFA132B92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0C5E84B2-50AF-416F-84E6-8956ED064CA3}">
      <dgm:prSet custT="1"/>
      <dgm:spPr/>
      <dgm:t>
        <a:bodyPr/>
        <a:lstStyle/>
        <a:p>
          <a:r>
            <a:rPr lang="en-US" sz="2000" b="1" dirty="0"/>
            <a:t>			Example #1 of Contingent Language:</a:t>
          </a:r>
          <a:endParaRPr lang="en-US" sz="2000" dirty="0"/>
        </a:p>
      </dgm:t>
    </dgm:pt>
    <dgm:pt modelId="{046DB4EB-E10B-4EDF-AD91-A9EE372F6C33}" type="parTrans" cxnId="{405D491A-FFA9-496A-AC03-A19D30A192BD}">
      <dgm:prSet/>
      <dgm:spPr/>
      <dgm:t>
        <a:bodyPr/>
        <a:lstStyle/>
        <a:p>
          <a:endParaRPr lang="en-US"/>
        </a:p>
      </dgm:t>
    </dgm:pt>
    <dgm:pt modelId="{B2F34B93-6BDD-4CED-BC0B-DB1E01163C14}" type="sibTrans" cxnId="{405D491A-FFA9-496A-AC03-A19D30A192BD}">
      <dgm:prSet/>
      <dgm:spPr/>
      <dgm:t>
        <a:bodyPr/>
        <a:lstStyle/>
        <a:p>
          <a:endParaRPr lang="en-US"/>
        </a:p>
      </dgm:t>
    </dgm:pt>
    <dgm:pt modelId="{4E699CF8-723D-4819-A543-5957762D8D6C}">
      <dgm:prSet custT="1"/>
      <dgm:spPr/>
      <dgm:t>
        <a:bodyPr/>
        <a:lstStyle/>
        <a:p>
          <a:r>
            <a:rPr lang="en-US" sz="2000" b="1" dirty="0"/>
            <a:t>			Example #2 of Contingent Language:</a:t>
          </a:r>
          <a:endParaRPr lang="en-US" sz="2000" dirty="0"/>
        </a:p>
      </dgm:t>
    </dgm:pt>
    <dgm:pt modelId="{BD094CF3-AFD8-4878-B487-B27E262F5338}" type="parTrans" cxnId="{087171DC-D3F8-4A8A-882E-FD4DC9E7C323}">
      <dgm:prSet/>
      <dgm:spPr/>
      <dgm:t>
        <a:bodyPr/>
        <a:lstStyle/>
        <a:p>
          <a:endParaRPr lang="en-US"/>
        </a:p>
      </dgm:t>
    </dgm:pt>
    <dgm:pt modelId="{F44AC1C2-1621-464E-B846-57B58542F497}" type="sibTrans" cxnId="{087171DC-D3F8-4A8A-882E-FD4DC9E7C323}">
      <dgm:prSet/>
      <dgm:spPr/>
      <dgm:t>
        <a:bodyPr/>
        <a:lstStyle/>
        <a:p>
          <a:endParaRPr lang="en-US"/>
        </a:p>
      </dgm:t>
    </dgm:pt>
    <dgm:pt modelId="{2841D2A5-42EE-432F-8504-48DB34E20251}">
      <dgm:prSet custT="1"/>
      <dgm:spPr/>
      <dgm:t>
        <a:bodyPr/>
        <a:lstStyle/>
        <a:p>
          <a:r>
            <a:rPr lang="en-US" sz="2000" b="1" dirty="0"/>
            <a:t>				Acceptable Language:</a:t>
          </a:r>
          <a:endParaRPr lang="en-US" sz="2000" dirty="0"/>
        </a:p>
      </dgm:t>
    </dgm:pt>
    <dgm:pt modelId="{E5693272-DEBE-490B-9CB2-1AC186977E62}" type="parTrans" cxnId="{756FEF3F-245F-47A3-8B23-5332246F03D3}">
      <dgm:prSet/>
      <dgm:spPr/>
      <dgm:t>
        <a:bodyPr/>
        <a:lstStyle/>
        <a:p>
          <a:endParaRPr lang="en-US"/>
        </a:p>
      </dgm:t>
    </dgm:pt>
    <dgm:pt modelId="{B1F603ED-4483-4707-994F-447780B1FA95}" type="sibTrans" cxnId="{756FEF3F-245F-47A3-8B23-5332246F03D3}">
      <dgm:prSet/>
      <dgm:spPr/>
      <dgm:t>
        <a:bodyPr/>
        <a:lstStyle/>
        <a:p>
          <a:endParaRPr lang="en-US"/>
        </a:p>
      </dgm:t>
    </dgm:pt>
    <dgm:pt modelId="{F2A72CEE-C6C6-4B95-9B78-68686CBBBF3C}" type="pres">
      <dgm:prSet presAssocID="{35E2392E-9D5D-4016-9FDA-73AFA132B920}" presName="vert0" presStyleCnt="0">
        <dgm:presLayoutVars>
          <dgm:dir/>
          <dgm:animOne val="branch"/>
          <dgm:animLvl val="lvl"/>
        </dgm:presLayoutVars>
      </dgm:prSet>
      <dgm:spPr/>
    </dgm:pt>
    <dgm:pt modelId="{FD39E845-DE69-42DE-83FA-B1EAC84ADBBC}" type="pres">
      <dgm:prSet presAssocID="{0C5E84B2-50AF-416F-84E6-8956ED064CA3}" presName="thickLine" presStyleLbl="alignNode1" presStyleIdx="0" presStyleCnt="3" custLinFactNeighborY="-784"/>
      <dgm:spPr/>
    </dgm:pt>
    <dgm:pt modelId="{D99266A2-618D-4087-AD4D-4D8DC6A22FF5}" type="pres">
      <dgm:prSet presAssocID="{0C5E84B2-50AF-416F-84E6-8956ED064CA3}" presName="horz1" presStyleCnt="0"/>
      <dgm:spPr/>
    </dgm:pt>
    <dgm:pt modelId="{9576C507-9B20-4C2D-B3D2-30C004632EFD}" type="pres">
      <dgm:prSet presAssocID="{0C5E84B2-50AF-416F-84E6-8956ED064CA3}" presName="tx1" presStyleLbl="revTx" presStyleIdx="0" presStyleCnt="3"/>
      <dgm:spPr/>
    </dgm:pt>
    <dgm:pt modelId="{E40A5209-FE87-438A-A76F-C94EE26AE29E}" type="pres">
      <dgm:prSet presAssocID="{0C5E84B2-50AF-416F-84E6-8956ED064CA3}" presName="vert1" presStyleCnt="0"/>
      <dgm:spPr/>
    </dgm:pt>
    <dgm:pt modelId="{156FA46D-5360-455B-8F03-CA4DE1624C7A}" type="pres">
      <dgm:prSet presAssocID="{4E699CF8-723D-4819-A543-5957762D8D6C}" presName="thickLine" presStyleLbl="alignNode1" presStyleIdx="1" presStyleCnt="3"/>
      <dgm:spPr/>
    </dgm:pt>
    <dgm:pt modelId="{EA2E39CF-A02F-4CB7-8557-AF8A3F0CB035}" type="pres">
      <dgm:prSet presAssocID="{4E699CF8-723D-4819-A543-5957762D8D6C}" presName="horz1" presStyleCnt="0"/>
      <dgm:spPr/>
    </dgm:pt>
    <dgm:pt modelId="{A48ED6FB-24E1-4015-9DE2-683F94964269}" type="pres">
      <dgm:prSet presAssocID="{4E699CF8-723D-4819-A543-5957762D8D6C}" presName="tx1" presStyleLbl="revTx" presStyleIdx="1" presStyleCnt="3"/>
      <dgm:spPr/>
    </dgm:pt>
    <dgm:pt modelId="{682EF2D1-85D4-49FE-BC3F-4DB94A89EA82}" type="pres">
      <dgm:prSet presAssocID="{4E699CF8-723D-4819-A543-5957762D8D6C}" presName="vert1" presStyleCnt="0"/>
      <dgm:spPr/>
    </dgm:pt>
    <dgm:pt modelId="{3DB77EF3-7A64-4DAA-9FEC-A7B9E20129D9}" type="pres">
      <dgm:prSet presAssocID="{2841D2A5-42EE-432F-8504-48DB34E20251}" presName="thickLine" presStyleLbl="alignNode1" presStyleIdx="2" presStyleCnt="3"/>
      <dgm:spPr/>
    </dgm:pt>
    <dgm:pt modelId="{F0E0F32A-D631-4C26-89BF-2503F5C045ED}" type="pres">
      <dgm:prSet presAssocID="{2841D2A5-42EE-432F-8504-48DB34E20251}" presName="horz1" presStyleCnt="0"/>
      <dgm:spPr/>
    </dgm:pt>
    <dgm:pt modelId="{9AE8F2AA-87F0-4D4C-9AC7-107722F6AF42}" type="pres">
      <dgm:prSet presAssocID="{2841D2A5-42EE-432F-8504-48DB34E20251}" presName="tx1" presStyleLbl="revTx" presStyleIdx="2" presStyleCnt="3"/>
      <dgm:spPr/>
    </dgm:pt>
    <dgm:pt modelId="{4A67AF06-58C1-4652-8A09-27818FF324D4}" type="pres">
      <dgm:prSet presAssocID="{2841D2A5-42EE-432F-8504-48DB34E20251}" presName="vert1" presStyleCnt="0"/>
      <dgm:spPr/>
    </dgm:pt>
  </dgm:ptLst>
  <dgm:cxnLst>
    <dgm:cxn modelId="{405D491A-FFA9-496A-AC03-A19D30A192BD}" srcId="{35E2392E-9D5D-4016-9FDA-73AFA132B920}" destId="{0C5E84B2-50AF-416F-84E6-8956ED064CA3}" srcOrd="0" destOrd="0" parTransId="{046DB4EB-E10B-4EDF-AD91-A9EE372F6C33}" sibTransId="{B2F34B93-6BDD-4CED-BC0B-DB1E01163C14}"/>
    <dgm:cxn modelId="{756FEF3F-245F-47A3-8B23-5332246F03D3}" srcId="{35E2392E-9D5D-4016-9FDA-73AFA132B920}" destId="{2841D2A5-42EE-432F-8504-48DB34E20251}" srcOrd="2" destOrd="0" parTransId="{E5693272-DEBE-490B-9CB2-1AC186977E62}" sibTransId="{B1F603ED-4483-4707-994F-447780B1FA95}"/>
    <dgm:cxn modelId="{91885B61-ADF9-42BC-BC8E-04CFF0677D99}" type="presOf" srcId="{2841D2A5-42EE-432F-8504-48DB34E20251}" destId="{9AE8F2AA-87F0-4D4C-9AC7-107722F6AF42}" srcOrd="0" destOrd="0" presId="urn:microsoft.com/office/officeart/2008/layout/LinedList"/>
    <dgm:cxn modelId="{1DE80EC2-19D9-4AC2-A24B-D1CB2D02E5AA}" type="presOf" srcId="{0C5E84B2-50AF-416F-84E6-8956ED064CA3}" destId="{9576C507-9B20-4C2D-B3D2-30C004632EFD}" srcOrd="0" destOrd="0" presId="urn:microsoft.com/office/officeart/2008/layout/LinedList"/>
    <dgm:cxn modelId="{52F3F7C9-72A5-486F-B1E1-149BD535B5E3}" type="presOf" srcId="{35E2392E-9D5D-4016-9FDA-73AFA132B920}" destId="{F2A72CEE-C6C6-4B95-9B78-68686CBBBF3C}" srcOrd="0" destOrd="0" presId="urn:microsoft.com/office/officeart/2008/layout/LinedList"/>
    <dgm:cxn modelId="{087171DC-D3F8-4A8A-882E-FD4DC9E7C323}" srcId="{35E2392E-9D5D-4016-9FDA-73AFA132B920}" destId="{4E699CF8-723D-4819-A543-5957762D8D6C}" srcOrd="1" destOrd="0" parTransId="{BD094CF3-AFD8-4878-B487-B27E262F5338}" sibTransId="{F44AC1C2-1621-464E-B846-57B58542F497}"/>
    <dgm:cxn modelId="{359DD0F5-7FD1-4C56-BBEE-B3468E4A8DAE}" type="presOf" srcId="{4E699CF8-723D-4819-A543-5957762D8D6C}" destId="{A48ED6FB-24E1-4015-9DE2-683F94964269}" srcOrd="0" destOrd="0" presId="urn:microsoft.com/office/officeart/2008/layout/LinedList"/>
    <dgm:cxn modelId="{9A4AA0B6-6CEA-4E0E-A27B-A91DEFFE1392}" type="presParOf" srcId="{F2A72CEE-C6C6-4B95-9B78-68686CBBBF3C}" destId="{FD39E845-DE69-42DE-83FA-B1EAC84ADBBC}" srcOrd="0" destOrd="0" presId="urn:microsoft.com/office/officeart/2008/layout/LinedList"/>
    <dgm:cxn modelId="{9F958F6A-9E0F-4898-8FC7-5ADBA9DBC58D}" type="presParOf" srcId="{F2A72CEE-C6C6-4B95-9B78-68686CBBBF3C}" destId="{D99266A2-618D-4087-AD4D-4D8DC6A22FF5}" srcOrd="1" destOrd="0" presId="urn:microsoft.com/office/officeart/2008/layout/LinedList"/>
    <dgm:cxn modelId="{975F2CE5-F902-4C9B-B2B3-A5B66E371F85}" type="presParOf" srcId="{D99266A2-618D-4087-AD4D-4D8DC6A22FF5}" destId="{9576C507-9B20-4C2D-B3D2-30C004632EFD}" srcOrd="0" destOrd="0" presId="urn:microsoft.com/office/officeart/2008/layout/LinedList"/>
    <dgm:cxn modelId="{4E71610C-2F75-40E7-BC95-6F040D99DF59}" type="presParOf" srcId="{D99266A2-618D-4087-AD4D-4D8DC6A22FF5}" destId="{E40A5209-FE87-438A-A76F-C94EE26AE29E}" srcOrd="1" destOrd="0" presId="urn:microsoft.com/office/officeart/2008/layout/LinedList"/>
    <dgm:cxn modelId="{3D2B0056-722B-4B55-ACE4-9AB7F1355C2E}" type="presParOf" srcId="{F2A72CEE-C6C6-4B95-9B78-68686CBBBF3C}" destId="{156FA46D-5360-455B-8F03-CA4DE1624C7A}" srcOrd="2" destOrd="0" presId="urn:microsoft.com/office/officeart/2008/layout/LinedList"/>
    <dgm:cxn modelId="{157D71AC-2825-4440-9BD6-E46F99B3F720}" type="presParOf" srcId="{F2A72CEE-C6C6-4B95-9B78-68686CBBBF3C}" destId="{EA2E39CF-A02F-4CB7-8557-AF8A3F0CB035}" srcOrd="3" destOrd="0" presId="urn:microsoft.com/office/officeart/2008/layout/LinedList"/>
    <dgm:cxn modelId="{594D2716-F89F-46B0-B488-7E3F27CFFF0B}" type="presParOf" srcId="{EA2E39CF-A02F-4CB7-8557-AF8A3F0CB035}" destId="{A48ED6FB-24E1-4015-9DE2-683F94964269}" srcOrd="0" destOrd="0" presId="urn:microsoft.com/office/officeart/2008/layout/LinedList"/>
    <dgm:cxn modelId="{778438E6-9995-45E2-A28B-CD625991063A}" type="presParOf" srcId="{EA2E39CF-A02F-4CB7-8557-AF8A3F0CB035}" destId="{682EF2D1-85D4-49FE-BC3F-4DB94A89EA82}" srcOrd="1" destOrd="0" presId="urn:microsoft.com/office/officeart/2008/layout/LinedList"/>
    <dgm:cxn modelId="{A4A68933-00E7-4041-A584-CCE8FCE2F2FB}" type="presParOf" srcId="{F2A72CEE-C6C6-4B95-9B78-68686CBBBF3C}" destId="{3DB77EF3-7A64-4DAA-9FEC-A7B9E20129D9}" srcOrd="4" destOrd="0" presId="urn:microsoft.com/office/officeart/2008/layout/LinedList"/>
    <dgm:cxn modelId="{1894DD36-599F-4275-9B0B-7F77A6B8815C}" type="presParOf" srcId="{F2A72CEE-C6C6-4B95-9B78-68686CBBBF3C}" destId="{F0E0F32A-D631-4C26-89BF-2503F5C045ED}" srcOrd="5" destOrd="0" presId="urn:microsoft.com/office/officeart/2008/layout/LinedList"/>
    <dgm:cxn modelId="{3ED147FC-E31A-4102-A41B-B7C0D644356D}" type="presParOf" srcId="{F0E0F32A-D631-4C26-89BF-2503F5C045ED}" destId="{9AE8F2AA-87F0-4D4C-9AC7-107722F6AF42}" srcOrd="0" destOrd="0" presId="urn:microsoft.com/office/officeart/2008/layout/LinedList"/>
    <dgm:cxn modelId="{610A8099-CA30-403B-A1B0-B474E28712DB}" type="presParOf" srcId="{F0E0F32A-D631-4C26-89BF-2503F5C045ED}" destId="{4A67AF06-58C1-4652-8A09-27818FF324D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1F94B96-C1B4-4F61-BB0F-DF116C654AA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54AC498-C510-461A-8BAD-103407D6E068}">
      <dgm:prSet custT="1"/>
      <dgm:spPr/>
      <dgm:t>
        <a:bodyPr/>
        <a:lstStyle/>
        <a:p>
          <a:pPr algn="ctr">
            <a:lnSpc>
              <a:spcPct val="100000"/>
            </a:lnSpc>
          </a:pPr>
          <a:r>
            <a:rPr lang="en-US" sz="1900" dirty="0">
              <a:solidFill>
                <a:schemeClr val="tx1"/>
              </a:solidFill>
            </a:rPr>
            <a:t>Those who apply for participation on a Federal California Interagency Incident Management Team (CIIMT), must be employed with a federal, state, or local agency in a full time, seasonal, part-time, or retired-annuitant position for a purpose other than participation on a CIIMT. </a:t>
          </a:r>
        </a:p>
      </dgm:t>
    </dgm:pt>
    <dgm:pt modelId="{8DEB3086-34CF-4A14-A813-9DC551FE11F0}" type="parTrans" cxnId="{BEBC24B9-5471-4547-9A9F-985979EA245E}">
      <dgm:prSet/>
      <dgm:spPr/>
      <dgm:t>
        <a:bodyPr/>
        <a:lstStyle/>
        <a:p>
          <a:endParaRPr lang="en-US"/>
        </a:p>
      </dgm:t>
    </dgm:pt>
    <dgm:pt modelId="{26B154B0-55C1-4A92-96C6-4B5F4FAD9B66}" type="sibTrans" cxnId="{BEBC24B9-5471-4547-9A9F-985979EA245E}">
      <dgm:prSet/>
      <dgm:spPr/>
      <dgm:t>
        <a:bodyPr/>
        <a:lstStyle/>
        <a:p>
          <a:endParaRPr lang="en-US"/>
        </a:p>
      </dgm:t>
    </dgm:pt>
    <dgm:pt modelId="{EEC9AE05-E884-486C-A078-11678E05522E}">
      <dgm:prSet custT="1"/>
      <dgm:spPr/>
      <dgm:t>
        <a:bodyPr/>
        <a:lstStyle/>
        <a:p>
          <a:pPr algn="ctr">
            <a:lnSpc>
              <a:spcPct val="100000"/>
            </a:lnSpc>
          </a:pPr>
          <a:r>
            <a:rPr lang="en-US" sz="1900" dirty="0">
              <a:solidFill>
                <a:schemeClr val="tx1"/>
              </a:solidFill>
            </a:rPr>
            <a:t>The California Wildland Fire Coordinating Group (CWCG) coordinates the application and selection process for IMT rosters and may request proof of employment documentation as part of that process</a:t>
          </a:r>
          <a:r>
            <a:rPr lang="en-US" sz="500" dirty="0">
              <a:solidFill>
                <a:schemeClr val="tx1"/>
              </a:solidFill>
            </a:rPr>
            <a:t>. </a:t>
          </a:r>
        </a:p>
      </dgm:t>
    </dgm:pt>
    <dgm:pt modelId="{CFB0D95C-81D0-42A6-A7C3-72345A22866D}" type="parTrans" cxnId="{87DDA772-1267-47F6-A41C-EABD2371A6F6}">
      <dgm:prSet/>
      <dgm:spPr/>
      <dgm:t>
        <a:bodyPr/>
        <a:lstStyle/>
        <a:p>
          <a:endParaRPr lang="en-US"/>
        </a:p>
      </dgm:t>
    </dgm:pt>
    <dgm:pt modelId="{D5983D09-DA82-426D-8CD3-F4465DC04925}" type="sibTrans" cxnId="{87DDA772-1267-47F6-A41C-EABD2371A6F6}">
      <dgm:prSet/>
      <dgm:spPr/>
      <dgm:t>
        <a:bodyPr/>
        <a:lstStyle/>
        <a:p>
          <a:endParaRPr lang="en-US"/>
        </a:p>
      </dgm:t>
    </dgm:pt>
    <dgm:pt modelId="{73389D11-2949-4E27-88DF-722706D71C99}">
      <dgm:prSet custT="1"/>
      <dgm:spPr/>
      <dgm:t>
        <a:bodyPr/>
        <a:lstStyle/>
        <a:p>
          <a:pPr algn="ctr">
            <a:lnSpc>
              <a:spcPct val="100000"/>
            </a:lnSpc>
          </a:pPr>
          <a:r>
            <a:rPr lang="en-US" sz="1900" dirty="0">
              <a:solidFill>
                <a:schemeClr val="tx1"/>
              </a:solidFill>
            </a:rPr>
            <a:t>Applicants who do not meet the criteria can apply under the casual hiring authority as outlined in the Standards for Interagency Incident Business Management</a:t>
          </a:r>
          <a:r>
            <a:rPr lang="en-US" sz="500" dirty="0">
              <a:solidFill>
                <a:schemeClr val="tx1"/>
              </a:solidFill>
            </a:rPr>
            <a:t>. </a:t>
          </a:r>
        </a:p>
      </dgm:t>
    </dgm:pt>
    <dgm:pt modelId="{94FF6E0B-663C-4AFD-A92B-049B2AF8EED1}" type="parTrans" cxnId="{FA2BC717-C68E-4E8B-BC66-019673D3D55A}">
      <dgm:prSet/>
      <dgm:spPr/>
      <dgm:t>
        <a:bodyPr/>
        <a:lstStyle/>
        <a:p>
          <a:endParaRPr lang="en-US"/>
        </a:p>
      </dgm:t>
    </dgm:pt>
    <dgm:pt modelId="{9FEA4C7F-5D52-4F8C-AA12-8992F732C73A}" type="sibTrans" cxnId="{FA2BC717-C68E-4E8B-BC66-019673D3D55A}">
      <dgm:prSet/>
      <dgm:spPr/>
      <dgm:t>
        <a:bodyPr/>
        <a:lstStyle/>
        <a:p>
          <a:endParaRPr lang="en-US"/>
        </a:p>
      </dgm:t>
    </dgm:pt>
    <dgm:pt modelId="{D77F05F0-621D-477E-9657-F54DBB495511}" type="pres">
      <dgm:prSet presAssocID="{D1F94B96-C1B4-4F61-BB0F-DF116C654AA3}" presName="linear" presStyleCnt="0">
        <dgm:presLayoutVars>
          <dgm:animLvl val="lvl"/>
          <dgm:resizeHandles val="exact"/>
        </dgm:presLayoutVars>
      </dgm:prSet>
      <dgm:spPr/>
    </dgm:pt>
    <dgm:pt modelId="{BD7CE74D-6C4B-4221-9CEF-FD901201FCBE}" type="pres">
      <dgm:prSet presAssocID="{B54AC498-C510-461A-8BAD-103407D6E068}" presName="parentText" presStyleLbl="node1" presStyleIdx="0" presStyleCnt="3">
        <dgm:presLayoutVars>
          <dgm:chMax val="0"/>
          <dgm:bulletEnabled val="1"/>
        </dgm:presLayoutVars>
      </dgm:prSet>
      <dgm:spPr/>
    </dgm:pt>
    <dgm:pt modelId="{83352CD4-D687-48B5-AE33-B88DBE74874E}" type="pres">
      <dgm:prSet presAssocID="{26B154B0-55C1-4A92-96C6-4B5F4FAD9B66}" presName="spacer" presStyleCnt="0"/>
      <dgm:spPr/>
    </dgm:pt>
    <dgm:pt modelId="{F21A100B-7412-4D5C-9C52-F939B8D30368}" type="pres">
      <dgm:prSet presAssocID="{EEC9AE05-E884-486C-A078-11678E05522E}" presName="parentText" presStyleLbl="node1" presStyleIdx="1" presStyleCnt="3">
        <dgm:presLayoutVars>
          <dgm:chMax val="0"/>
          <dgm:bulletEnabled val="1"/>
        </dgm:presLayoutVars>
      </dgm:prSet>
      <dgm:spPr/>
    </dgm:pt>
    <dgm:pt modelId="{62827689-1AE0-4E19-A690-A62E6BEDDA8C}" type="pres">
      <dgm:prSet presAssocID="{D5983D09-DA82-426D-8CD3-F4465DC04925}" presName="spacer" presStyleCnt="0"/>
      <dgm:spPr/>
    </dgm:pt>
    <dgm:pt modelId="{3500BE04-BA37-4D2D-AFF7-1231F676F4FE}" type="pres">
      <dgm:prSet presAssocID="{73389D11-2949-4E27-88DF-722706D71C99}" presName="parentText" presStyleLbl="node1" presStyleIdx="2" presStyleCnt="3">
        <dgm:presLayoutVars>
          <dgm:chMax val="0"/>
          <dgm:bulletEnabled val="1"/>
        </dgm:presLayoutVars>
      </dgm:prSet>
      <dgm:spPr/>
    </dgm:pt>
  </dgm:ptLst>
  <dgm:cxnLst>
    <dgm:cxn modelId="{FA2BC717-C68E-4E8B-BC66-019673D3D55A}" srcId="{D1F94B96-C1B4-4F61-BB0F-DF116C654AA3}" destId="{73389D11-2949-4E27-88DF-722706D71C99}" srcOrd="2" destOrd="0" parTransId="{94FF6E0B-663C-4AFD-A92B-049B2AF8EED1}" sibTransId="{9FEA4C7F-5D52-4F8C-AA12-8992F732C73A}"/>
    <dgm:cxn modelId="{CFEB5260-3D8E-4AA5-A6E1-4F97E4A3F4D1}" type="presOf" srcId="{D1F94B96-C1B4-4F61-BB0F-DF116C654AA3}" destId="{D77F05F0-621D-477E-9657-F54DBB495511}" srcOrd="0" destOrd="0" presId="urn:microsoft.com/office/officeart/2005/8/layout/vList2"/>
    <dgm:cxn modelId="{B97BA543-7C83-4AED-A3C2-77255E5A68D2}" type="presOf" srcId="{EEC9AE05-E884-486C-A078-11678E05522E}" destId="{F21A100B-7412-4D5C-9C52-F939B8D30368}" srcOrd="0" destOrd="0" presId="urn:microsoft.com/office/officeart/2005/8/layout/vList2"/>
    <dgm:cxn modelId="{EDCC8A49-FB86-4A26-AEC6-1498E93EB64B}" type="presOf" srcId="{B54AC498-C510-461A-8BAD-103407D6E068}" destId="{BD7CE74D-6C4B-4221-9CEF-FD901201FCBE}" srcOrd="0" destOrd="0" presId="urn:microsoft.com/office/officeart/2005/8/layout/vList2"/>
    <dgm:cxn modelId="{87DDA772-1267-47F6-A41C-EABD2371A6F6}" srcId="{D1F94B96-C1B4-4F61-BB0F-DF116C654AA3}" destId="{EEC9AE05-E884-486C-A078-11678E05522E}" srcOrd="1" destOrd="0" parTransId="{CFB0D95C-81D0-42A6-A7C3-72345A22866D}" sibTransId="{D5983D09-DA82-426D-8CD3-F4465DC04925}"/>
    <dgm:cxn modelId="{6FFA8A9F-A575-4D63-82F3-9C3240EEC078}" type="presOf" srcId="{73389D11-2949-4E27-88DF-722706D71C99}" destId="{3500BE04-BA37-4D2D-AFF7-1231F676F4FE}" srcOrd="0" destOrd="0" presId="urn:microsoft.com/office/officeart/2005/8/layout/vList2"/>
    <dgm:cxn modelId="{BEBC24B9-5471-4547-9A9F-985979EA245E}" srcId="{D1F94B96-C1B4-4F61-BB0F-DF116C654AA3}" destId="{B54AC498-C510-461A-8BAD-103407D6E068}" srcOrd="0" destOrd="0" parTransId="{8DEB3086-34CF-4A14-A813-9DC551FE11F0}" sibTransId="{26B154B0-55C1-4A92-96C6-4B5F4FAD9B66}"/>
    <dgm:cxn modelId="{54C69108-EE92-40DE-81C5-6BD2B316474E}" type="presParOf" srcId="{D77F05F0-621D-477E-9657-F54DBB495511}" destId="{BD7CE74D-6C4B-4221-9CEF-FD901201FCBE}" srcOrd="0" destOrd="0" presId="urn:microsoft.com/office/officeart/2005/8/layout/vList2"/>
    <dgm:cxn modelId="{0F8D2979-7D97-4453-8AD4-0D10A9E0A49B}" type="presParOf" srcId="{D77F05F0-621D-477E-9657-F54DBB495511}" destId="{83352CD4-D687-48B5-AE33-B88DBE74874E}" srcOrd="1" destOrd="0" presId="urn:microsoft.com/office/officeart/2005/8/layout/vList2"/>
    <dgm:cxn modelId="{5B29642B-2FD3-4D38-A2AA-89B5662F1CF3}" type="presParOf" srcId="{D77F05F0-621D-477E-9657-F54DBB495511}" destId="{F21A100B-7412-4D5C-9C52-F939B8D30368}" srcOrd="2" destOrd="0" presId="urn:microsoft.com/office/officeart/2005/8/layout/vList2"/>
    <dgm:cxn modelId="{89291679-E653-4686-A20D-1704A4E37B24}" type="presParOf" srcId="{D77F05F0-621D-477E-9657-F54DBB495511}" destId="{62827689-1AE0-4E19-A690-A62E6BEDDA8C}" srcOrd="3" destOrd="0" presId="urn:microsoft.com/office/officeart/2005/8/layout/vList2"/>
    <dgm:cxn modelId="{5FD08B9C-7CDA-4F4D-BB8F-1FD74609F6E3}" type="presParOf" srcId="{D77F05F0-621D-477E-9657-F54DBB495511}" destId="{3500BE04-BA37-4D2D-AFF7-1231F676F4FE}"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05A9BAA-F796-4D99-B771-5B3C4D1FF9F6}"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7EF55C2A-99CF-4596-93B4-FC857DC6464A}">
      <dgm:prSet custT="1"/>
      <dgm:spPr/>
      <dgm:t>
        <a:bodyPr/>
        <a:lstStyle/>
        <a:p>
          <a:pPr>
            <a:lnSpc>
              <a:spcPct val="100000"/>
            </a:lnSpc>
          </a:pPr>
          <a:r>
            <a:rPr lang="en-US" sz="1600" dirty="0"/>
            <a:t>A strike team/task force may, at the discretion of the local jurisdiction, include a Strike Team/Task Force Leader Trainee as a reimbursable member of the unit.</a:t>
          </a:r>
        </a:p>
      </dgm:t>
    </dgm:pt>
    <dgm:pt modelId="{9A7F49A3-8168-4708-8D25-9BFCC9B206CB}" type="parTrans" cxnId="{AE35E120-986C-41D7-BC79-6C0215CD80E8}">
      <dgm:prSet/>
      <dgm:spPr/>
      <dgm:t>
        <a:bodyPr/>
        <a:lstStyle/>
        <a:p>
          <a:endParaRPr lang="en-US"/>
        </a:p>
      </dgm:t>
    </dgm:pt>
    <dgm:pt modelId="{42E91FE6-CBC2-45C2-AE54-D12A7D8641C3}" type="sibTrans" cxnId="{AE35E120-986C-41D7-BC79-6C0215CD80E8}">
      <dgm:prSet/>
      <dgm:spPr/>
      <dgm:t>
        <a:bodyPr/>
        <a:lstStyle/>
        <a:p>
          <a:endParaRPr lang="en-US"/>
        </a:p>
      </dgm:t>
    </dgm:pt>
    <dgm:pt modelId="{A603DD34-A8FA-4FB0-B108-E3C9F87390BE}">
      <dgm:prSet custT="1"/>
      <dgm:spPr/>
      <dgm:t>
        <a:bodyPr/>
        <a:lstStyle/>
        <a:p>
          <a:pPr>
            <a:lnSpc>
              <a:spcPct val="100000"/>
            </a:lnSpc>
          </a:pPr>
          <a:r>
            <a:rPr lang="en-US" sz="1600" dirty="0"/>
            <a:t>The trainee may provide the vehicle for the assignment, but no more than one vehicle will be reimbursed</a:t>
          </a:r>
          <a:r>
            <a:rPr lang="en-US" sz="1900" dirty="0"/>
            <a:t>.</a:t>
          </a:r>
        </a:p>
      </dgm:t>
    </dgm:pt>
    <dgm:pt modelId="{AF5A1A42-F3D1-4DD9-AE71-982EFEEF762A}" type="parTrans" cxnId="{5593272C-D895-40D6-9903-9BCF1A3DC583}">
      <dgm:prSet/>
      <dgm:spPr/>
      <dgm:t>
        <a:bodyPr/>
        <a:lstStyle/>
        <a:p>
          <a:endParaRPr lang="en-US"/>
        </a:p>
      </dgm:t>
    </dgm:pt>
    <dgm:pt modelId="{CCC3FE92-1946-4B43-9657-DB68F5226A40}" type="sibTrans" cxnId="{5593272C-D895-40D6-9903-9BCF1A3DC583}">
      <dgm:prSet/>
      <dgm:spPr/>
      <dgm:t>
        <a:bodyPr/>
        <a:lstStyle/>
        <a:p>
          <a:endParaRPr lang="en-US"/>
        </a:p>
      </dgm:t>
    </dgm:pt>
    <dgm:pt modelId="{BCA0861B-BA6B-4831-A6C3-4919BEC2F343}" type="pres">
      <dgm:prSet presAssocID="{905A9BAA-F796-4D99-B771-5B3C4D1FF9F6}" presName="root" presStyleCnt="0">
        <dgm:presLayoutVars>
          <dgm:dir/>
          <dgm:resizeHandles val="exact"/>
        </dgm:presLayoutVars>
      </dgm:prSet>
      <dgm:spPr/>
    </dgm:pt>
    <dgm:pt modelId="{59F941FA-93F8-4B22-A670-74910E1FC8FB}" type="pres">
      <dgm:prSet presAssocID="{7EF55C2A-99CF-4596-93B4-FC857DC6464A}" presName="compNode" presStyleCnt="0"/>
      <dgm:spPr/>
    </dgm:pt>
    <dgm:pt modelId="{2329BA0E-F268-4DD8-A2A0-838FA683289F}" type="pres">
      <dgm:prSet presAssocID="{7EF55C2A-99CF-4596-93B4-FC857DC6464A}"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Firefighter male with solid fill"/>
        </a:ext>
      </dgm:extLst>
    </dgm:pt>
    <dgm:pt modelId="{41F4791B-7BB1-4F6B-B22A-2477ED2C6FE9}" type="pres">
      <dgm:prSet presAssocID="{7EF55C2A-99CF-4596-93B4-FC857DC6464A}" presName="spaceRect" presStyleCnt="0"/>
      <dgm:spPr/>
    </dgm:pt>
    <dgm:pt modelId="{91B9C2E3-9185-4AB7-ACA5-E5174A7B666F}" type="pres">
      <dgm:prSet presAssocID="{7EF55C2A-99CF-4596-93B4-FC857DC6464A}" presName="textRect" presStyleLbl="revTx" presStyleIdx="0" presStyleCnt="2">
        <dgm:presLayoutVars>
          <dgm:chMax val="1"/>
          <dgm:chPref val="1"/>
        </dgm:presLayoutVars>
      </dgm:prSet>
      <dgm:spPr/>
    </dgm:pt>
    <dgm:pt modelId="{C6D1326B-64A0-48A8-8662-93AB06D67599}" type="pres">
      <dgm:prSet presAssocID="{42E91FE6-CBC2-45C2-AE54-D12A7D8641C3}" presName="sibTrans" presStyleCnt="0"/>
      <dgm:spPr/>
    </dgm:pt>
    <dgm:pt modelId="{EF214344-D2BE-4C06-A6AF-AE4349A34576}" type="pres">
      <dgm:prSet presAssocID="{A603DD34-A8FA-4FB0-B108-E3C9F87390BE}" presName="compNode" presStyleCnt="0"/>
      <dgm:spPr/>
    </dgm:pt>
    <dgm:pt modelId="{CDA58E0F-BF04-463F-B374-83C90A52D08F}" type="pres">
      <dgm:prSet presAssocID="{A603DD34-A8FA-4FB0-B108-E3C9F87390B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llar"/>
        </a:ext>
      </dgm:extLst>
    </dgm:pt>
    <dgm:pt modelId="{2650E926-638F-46ED-845F-AC87A1471243}" type="pres">
      <dgm:prSet presAssocID="{A603DD34-A8FA-4FB0-B108-E3C9F87390BE}" presName="spaceRect" presStyleCnt="0"/>
      <dgm:spPr/>
    </dgm:pt>
    <dgm:pt modelId="{56D2F40D-ACCD-4080-8D87-3C42E3C6E093}" type="pres">
      <dgm:prSet presAssocID="{A603DD34-A8FA-4FB0-B108-E3C9F87390BE}" presName="textRect" presStyleLbl="revTx" presStyleIdx="1" presStyleCnt="2">
        <dgm:presLayoutVars>
          <dgm:chMax val="1"/>
          <dgm:chPref val="1"/>
        </dgm:presLayoutVars>
      </dgm:prSet>
      <dgm:spPr/>
    </dgm:pt>
  </dgm:ptLst>
  <dgm:cxnLst>
    <dgm:cxn modelId="{AE35E120-986C-41D7-BC79-6C0215CD80E8}" srcId="{905A9BAA-F796-4D99-B771-5B3C4D1FF9F6}" destId="{7EF55C2A-99CF-4596-93B4-FC857DC6464A}" srcOrd="0" destOrd="0" parTransId="{9A7F49A3-8168-4708-8D25-9BFCC9B206CB}" sibTransId="{42E91FE6-CBC2-45C2-AE54-D12A7D8641C3}"/>
    <dgm:cxn modelId="{5593272C-D895-40D6-9903-9BCF1A3DC583}" srcId="{905A9BAA-F796-4D99-B771-5B3C4D1FF9F6}" destId="{A603DD34-A8FA-4FB0-B108-E3C9F87390BE}" srcOrd="1" destOrd="0" parTransId="{AF5A1A42-F3D1-4DD9-AE71-982EFEEF762A}" sibTransId="{CCC3FE92-1946-4B43-9657-DB68F5226A40}"/>
    <dgm:cxn modelId="{BE931553-B32C-4E6F-915D-59A0B884D05A}" type="presOf" srcId="{905A9BAA-F796-4D99-B771-5B3C4D1FF9F6}" destId="{BCA0861B-BA6B-4831-A6C3-4919BEC2F343}" srcOrd="0" destOrd="0" presId="urn:microsoft.com/office/officeart/2018/2/layout/IconLabelList"/>
    <dgm:cxn modelId="{BCD85EF5-45DE-4DAE-97D5-E60012213E30}" type="presOf" srcId="{7EF55C2A-99CF-4596-93B4-FC857DC6464A}" destId="{91B9C2E3-9185-4AB7-ACA5-E5174A7B666F}" srcOrd="0" destOrd="0" presId="urn:microsoft.com/office/officeart/2018/2/layout/IconLabelList"/>
    <dgm:cxn modelId="{F60C4AFF-DCE3-423E-A129-B5C150B0ADAF}" type="presOf" srcId="{A603DD34-A8FA-4FB0-B108-E3C9F87390BE}" destId="{56D2F40D-ACCD-4080-8D87-3C42E3C6E093}" srcOrd="0" destOrd="0" presId="urn:microsoft.com/office/officeart/2018/2/layout/IconLabelList"/>
    <dgm:cxn modelId="{C4902EAD-C516-4131-A93F-A015F2FD3E0B}" type="presParOf" srcId="{BCA0861B-BA6B-4831-A6C3-4919BEC2F343}" destId="{59F941FA-93F8-4B22-A670-74910E1FC8FB}" srcOrd="0" destOrd="0" presId="urn:microsoft.com/office/officeart/2018/2/layout/IconLabelList"/>
    <dgm:cxn modelId="{0C9E3AEA-AAAD-4848-8E4F-9245CE774CCB}" type="presParOf" srcId="{59F941FA-93F8-4B22-A670-74910E1FC8FB}" destId="{2329BA0E-F268-4DD8-A2A0-838FA683289F}" srcOrd="0" destOrd="0" presId="urn:microsoft.com/office/officeart/2018/2/layout/IconLabelList"/>
    <dgm:cxn modelId="{EC7A3E84-AD80-49BD-A188-2D03D88F038E}" type="presParOf" srcId="{59F941FA-93F8-4B22-A670-74910E1FC8FB}" destId="{41F4791B-7BB1-4F6B-B22A-2477ED2C6FE9}" srcOrd="1" destOrd="0" presId="urn:microsoft.com/office/officeart/2018/2/layout/IconLabelList"/>
    <dgm:cxn modelId="{7ADC2152-3B5E-49AA-8A75-631584037B61}" type="presParOf" srcId="{59F941FA-93F8-4B22-A670-74910E1FC8FB}" destId="{91B9C2E3-9185-4AB7-ACA5-E5174A7B666F}" srcOrd="2" destOrd="0" presId="urn:microsoft.com/office/officeart/2018/2/layout/IconLabelList"/>
    <dgm:cxn modelId="{0B84252D-586B-4424-AA52-5B1C5381CDEC}" type="presParOf" srcId="{BCA0861B-BA6B-4831-A6C3-4919BEC2F343}" destId="{C6D1326B-64A0-48A8-8662-93AB06D67599}" srcOrd="1" destOrd="0" presId="urn:microsoft.com/office/officeart/2018/2/layout/IconLabelList"/>
    <dgm:cxn modelId="{584B8EF6-1329-4166-8A8C-42285D3F8089}" type="presParOf" srcId="{BCA0861B-BA6B-4831-A6C3-4919BEC2F343}" destId="{EF214344-D2BE-4C06-A6AF-AE4349A34576}" srcOrd="2" destOrd="0" presId="urn:microsoft.com/office/officeart/2018/2/layout/IconLabelList"/>
    <dgm:cxn modelId="{5A7F8DE0-F3D4-41AC-B943-0F63B55891AB}" type="presParOf" srcId="{EF214344-D2BE-4C06-A6AF-AE4349A34576}" destId="{CDA58E0F-BF04-463F-B374-83C90A52D08F}" srcOrd="0" destOrd="0" presId="urn:microsoft.com/office/officeart/2018/2/layout/IconLabelList"/>
    <dgm:cxn modelId="{6576ABC5-E601-422B-A32E-7B7E7A2C15BE}" type="presParOf" srcId="{EF214344-D2BE-4C06-A6AF-AE4349A34576}" destId="{2650E926-638F-46ED-845F-AC87A1471243}" srcOrd="1" destOrd="0" presId="urn:microsoft.com/office/officeart/2018/2/layout/IconLabelList"/>
    <dgm:cxn modelId="{417F5205-72F8-49FD-BAC2-31B6DEA96C66}" type="presParOf" srcId="{EF214344-D2BE-4C06-A6AF-AE4349A34576}" destId="{56D2F40D-ACCD-4080-8D87-3C42E3C6E093}"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56A1420-6690-485B-8F04-D089F801295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E6609CF9-A75C-4860-A856-C539A5742466}">
      <dgm:prSet/>
      <dgm:spPr/>
      <dgm:t>
        <a:bodyPr/>
        <a:lstStyle/>
        <a:p>
          <a:r>
            <a:rPr lang="en-US" dirty="0"/>
            <a:t>Agency owned support vehicles are reimbursed on a calendar day basis at the rate established by the Committee and published on the Rate Letter for the type or category of vehicle used. </a:t>
          </a:r>
        </a:p>
      </dgm:t>
    </dgm:pt>
    <dgm:pt modelId="{F6FA188C-AB70-48B3-9C8B-F4DD75DF79E5}" type="parTrans" cxnId="{D7DD7773-B1E1-4960-96C6-D55A8ABA9D81}">
      <dgm:prSet/>
      <dgm:spPr/>
      <dgm:t>
        <a:bodyPr/>
        <a:lstStyle/>
        <a:p>
          <a:endParaRPr lang="en-US"/>
        </a:p>
      </dgm:t>
    </dgm:pt>
    <dgm:pt modelId="{6460E0D5-E700-4540-A5E6-38787769EEDF}" type="sibTrans" cxnId="{D7DD7773-B1E1-4960-96C6-D55A8ABA9D81}">
      <dgm:prSet/>
      <dgm:spPr/>
      <dgm:t>
        <a:bodyPr/>
        <a:lstStyle/>
        <a:p>
          <a:endParaRPr lang="en-US"/>
        </a:p>
      </dgm:t>
    </dgm:pt>
    <dgm:pt modelId="{691F136D-EEF7-477C-BDA2-AD98D019225A}">
      <dgm:prSet/>
      <dgm:spPr/>
      <dgm:t>
        <a:bodyPr/>
        <a:lstStyle/>
        <a:p>
          <a:r>
            <a:rPr lang="en-US" dirty="0"/>
            <a:t>Privately-owned vehicle rates will be reimbursed on a per mile basis according to the Internal Revenue Service (IRS) standard rate published in the Rate Letter. </a:t>
          </a:r>
        </a:p>
      </dgm:t>
    </dgm:pt>
    <dgm:pt modelId="{E2DA2B36-6063-4C6B-BD5B-FC296B04C261}" type="parTrans" cxnId="{D2232282-2F20-4B20-865F-39B8B3DB3126}">
      <dgm:prSet/>
      <dgm:spPr/>
      <dgm:t>
        <a:bodyPr/>
        <a:lstStyle/>
        <a:p>
          <a:endParaRPr lang="en-US"/>
        </a:p>
      </dgm:t>
    </dgm:pt>
    <dgm:pt modelId="{5D2A3ECA-54F8-4781-9732-FD065D12E2ED}" type="sibTrans" cxnId="{D2232282-2F20-4B20-865F-39B8B3DB3126}">
      <dgm:prSet/>
      <dgm:spPr/>
      <dgm:t>
        <a:bodyPr/>
        <a:lstStyle/>
        <a:p>
          <a:endParaRPr lang="en-US"/>
        </a:p>
      </dgm:t>
    </dgm:pt>
    <dgm:pt modelId="{45472ECB-4625-41D7-B418-7AC7C92B61C8}" type="pres">
      <dgm:prSet presAssocID="{C56A1420-6690-485B-8F04-D089F801295B}" presName="hierChild1" presStyleCnt="0">
        <dgm:presLayoutVars>
          <dgm:chPref val="1"/>
          <dgm:dir/>
          <dgm:animOne val="branch"/>
          <dgm:animLvl val="lvl"/>
          <dgm:resizeHandles/>
        </dgm:presLayoutVars>
      </dgm:prSet>
      <dgm:spPr/>
    </dgm:pt>
    <dgm:pt modelId="{16AB855B-697B-49B9-AB28-EBB4B5D217C0}" type="pres">
      <dgm:prSet presAssocID="{E6609CF9-A75C-4860-A856-C539A5742466}" presName="hierRoot1" presStyleCnt="0"/>
      <dgm:spPr/>
    </dgm:pt>
    <dgm:pt modelId="{65DEB0CB-5C57-440D-9ED7-E3073A89C947}" type="pres">
      <dgm:prSet presAssocID="{E6609CF9-A75C-4860-A856-C539A5742466}" presName="composite" presStyleCnt="0"/>
      <dgm:spPr/>
    </dgm:pt>
    <dgm:pt modelId="{DD683BFF-2169-47AC-8645-020F2FB9337C}" type="pres">
      <dgm:prSet presAssocID="{E6609CF9-A75C-4860-A856-C539A5742466}" presName="background" presStyleLbl="node0" presStyleIdx="0" presStyleCnt="2"/>
      <dgm:spPr/>
    </dgm:pt>
    <dgm:pt modelId="{D92476E3-4AB0-49D7-997B-8B6C4D65BFF4}" type="pres">
      <dgm:prSet presAssocID="{E6609CF9-A75C-4860-A856-C539A5742466}" presName="text" presStyleLbl="fgAcc0" presStyleIdx="0" presStyleCnt="2">
        <dgm:presLayoutVars>
          <dgm:chPref val="3"/>
        </dgm:presLayoutVars>
      </dgm:prSet>
      <dgm:spPr/>
    </dgm:pt>
    <dgm:pt modelId="{F721F410-B5BA-411B-8FF9-75BDBD891FD1}" type="pres">
      <dgm:prSet presAssocID="{E6609CF9-A75C-4860-A856-C539A5742466}" presName="hierChild2" presStyleCnt="0"/>
      <dgm:spPr/>
    </dgm:pt>
    <dgm:pt modelId="{06E58D76-B46A-4A77-B646-5850BB049DB4}" type="pres">
      <dgm:prSet presAssocID="{691F136D-EEF7-477C-BDA2-AD98D019225A}" presName="hierRoot1" presStyleCnt="0"/>
      <dgm:spPr/>
    </dgm:pt>
    <dgm:pt modelId="{69F88DB0-B9A1-4B71-8216-84619614C6CC}" type="pres">
      <dgm:prSet presAssocID="{691F136D-EEF7-477C-BDA2-AD98D019225A}" presName="composite" presStyleCnt="0"/>
      <dgm:spPr/>
    </dgm:pt>
    <dgm:pt modelId="{A9A20136-DB31-49DB-8130-CE4E4FB2F56C}" type="pres">
      <dgm:prSet presAssocID="{691F136D-EEF7-477C-BDA2-AD98D019225A}" presName="background" presStyleLbl="node0" presStyleIdx="1" presStyleCnt="2"/>
      <dgm:spPr/>
    </dgm:pt>
    <dgm:pt modelId="{BAE0F24F-EDE6-4E7E-AA1C-D882D017FBB8}" type="pres">
      <dgm:prSet presAssocID="{691F136D-EEF7-477C-BDA2-AD98D019225A}" presName="text" presStyleLbl="fgAcc0" presStyleIdx="1" presStyleCnt="2">
        <dgm:presLayoutVars>
          <dgm:chPref val="3"/>
        </dgm:presLayoutVars>
      </dgm:prSet>
      <dgm:spPr/>
    </dgm:pt>
    <dgm:pt modelId="{82B3E628-9CA4-4685-A1ED-160349E113CB}" type="pres">
      <dgm:prSet presAssocID="{691F136D-EEF7-477C-BDA2-AD98D019225A}" presName="hierChild2" presStyleCnt="0"/>
      <dgm:spPr/>
    </dgm:pt>
  </dgm:ptLst>
  <dgm:cxnLst>
    <dgm:cxn modelId="{C871BF62-CA72-4C73-B843-9948BFCAE894}" type="presOf" srcId="{C56A1420-6690-485B-8F04-D089F801295B}" destId="{45472ECB-4625-41D7-B418-7AC7C92B61C8}" srcOrd="0" destOrd="0" presId="urn:microsoft.com/office/officeart/2005/8/layout/hierarchy1"/>
    <dgm:cxn modelId="{D7DD7773-B1E1-4960-96C6-D55A8ABA9D81}" srcId="{C56A1420-6690-485B-8F04-D089F801295B}" destId="{E6609CF9-A75C-4860-A856-C539A5742466}" srcOrd="0" destOrd="0" parTransId="{F6FA188C-AB70-48B3-9C8B-F4DD75DF79E5}" sibTransId="{6460E0D5-E700-4540-A5E6-38787769EEDF}"/>
    <dgm:cxn modelId="{D2232282-2F20-4B20-865F-39B8B3DB3126}" srcId="{C56A1420-6690-485B-8F04-D089F801295B}" destId="{691F136D-EEF7-477C-BDA2-AD98D019225A}" srcOrd="1" destOrd="0" parTransId="{E2DA2B36-6063-4C6B-BD5B-FC296B04C261}" sibTransId="{5D2A3ECA-54F8-4781-9732-FD065D12E2ED}"/>
    <dgm:cxn modelId="{CF78C38F-5976-4EB3-B0A5-A9D38BB9B69E}" type="presOf" srcId="{691F136D-EEF7-477C-BDA2-AD98D019225A}" destId="{BAE0F24F-EDE6-4E7E-AA1C-D882D017FBB8}" srcOrd="0" destOrd="0" presId="urn:microsoft.com/office/officeart/2005/8/layout/hierarchy1"/>
    <dgm:cxn modelId="{4054C6B1-42AA-49A4-8402-2E1C850A9D42}" type="presOf" srcId="{E6609CF9-A75C-4860-A856-C539A5742466}" destId="{D92476E3-4AB0-49D7-997B-8B6C4D65BFF4}" srcOrd="0" destOrd="0" presId="urn:microsoft.com/office/officeart/2005/8/layout/hierarchy1"/>
    <dgm:cxn modelId="{0B848A7C-7A62-4F70-AC12-F1FC23B61477}" type="presParOf" srcId="{45472ECB-4625-41D7-B418-7AC7C92B61C8}" destId="{16AB855B-697B-49B9-AB28-EBB4B5D217C0}" srcOrd="0" destOrd="0" presId="urn:microsoft.com/office/officeart/2005/8/layout/hierarchy1"/>
    <dgm:cxn modelId="{6CDFBDDE-B1C6-4597-8FA3-F4E0C1DB2FCE}" type="presParOf" srcId="{16AB855B-697B-49B9-AB28-EBB4B5D217C0}" destId="{65DEB0CB-5C57-440D-9ED7-E3073A89C947}" srcOrd="0" destOrd="0" presId="urn:microsoft.com/office/officeart/2005/8/layout/hierarchy1"/>
    <dgm:cxn modelId="{41DC2437-DCB4-40A5-9CFA-A5883D92FF13}" type="presParOf" srcId="{65DEB0CB-5C57-440D-9ED7-E3073A89C947}" destId="{DD683BFF-2169-47AC-8645-020F2FB9337C}" srcOrd="0" destOrd="0" presId="urn:microsoft.com/office/officeart/2005/8/layout/hierarchy1"/>
    <dgm:cxn modelId="{1F2D1B9D-0EC2-44D4-AF3E-380032BF4174}" type="presParOf" srcId="{65DEB0CB-5C57-440D-9ED7-E3073A89C947}" destId="{D92476E3-4AB0-49D7-997B-8B6C4D65BFF4}" srcOrd="1" destOrd="0" presId="urn:microsoft.com/office/officeart/2005/8/layout/hierarchy1"/>
    <dgm:cxn modelId="{8A1F860E-C99A-4194-A324-F47F42CE85E9}" type="presParOf" srcId="{16AB855B-697B-49B9-AB28-EBB4B5D217C0}" destId="{F721F410-B5BA-411B-8FF9-75BDBD891FD1}" srcOrd="1" destOrd="0" presId="urn:microsoft.com/office/officeart/2005/8/layout/hierarchy1"/>
    <dgm:cxn modelId="{7EEFC0C9-2462-443B-8DEA-4F0FB15716D2}" type="presParOf" srcId="{45472ECB-4625-41D7-B418-7AC7C92B61C8}" destId="{06E58D76-B46A-4A77-B646-5850BB049DB4}" srcOrd="1" destOrd="0" presId="urn:microsoft.com/office/officeart/2005/8/layout/hierarchy1"/>
    <dgm:cxn modelId="{E514BC02-A051-4953-A2D8-D357CC77D7C1}" type="presParOf" srcId="{06E58D76-B46A-4A77-B646-5850BB049DB4}" destId="{69F88DB0-B9A1-4B71-8216-84619614C6CC}" srcOrd="0" destOrd="0" presId="urn:microsoft.com/office/officeart/2005/8/layout/hierarchy1"/>
    <dgm:cxn modelId="{061C8B0D-4484-4AC3-8FF0-2971A5E7DF4C}" type="presParOf" srcId="{69F88DB0-B9A1-4B71-8216-84619614C6CC}" destId="{A9A20136-DB31-49DB-8130-CE4E4FB2F56C}" srcOrd="0" destOrd="0" presId="urn:microsoft.com/office/officeart/2005/8/layout/hierarchy1"/>
    <dgm:cxn modelId="{ED0199AE-A9A2-4887-96E3-DCFBB0ECB404}" type="presParOf" srcId="{69F88DB0-B9A1-4B71-8216-84619614C6CC}" destId="{BAE0F24F-EDE6-4E7E-AA1C-D882D017FBB8}" srcOrd="1" destOrd="0" presId="urn:microsoft.com/office/officeart/2005/8/layout/hierarchy1"/>
    <dgm:cxn modelId="{03DFB0A0-813C-472A-A966-042691CA2E33}" type="presParOf" srcId="{06E58D76-B46A-4A77-B646-5850BB049DB4}" destId="{82B3E628-9CA4-4685-A1ED-160349E113C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6AE98C-FA19-4153-8EE5-2FA1416DF677}">
      <dsp:nvSpPr>
        <dsp:cNvPr id="0" name=""/>
        <dsp:cNvSpPr/>
      </dsp:nvSpPr>
      <dsp:spPr>
        <a:xfrm>
          <a:off x="0" y="506"/>
          <a:ext cx="1005839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6BA9BF-A7DE-4C6A-AACF-35CECBDA0FED}">
      <dsp:nvSpPr>
        <dsp:cNvPr id="0" name=""/>
        <dsp:cNvSpPr/>
      </dsp:nvSpPr>
      <dsp:spPr>
        <a:xfrm>
          <a:off x="0" y="506"/>
          <a:ext cx="10058399" cy="592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tx1">
                  <a:lumMod val="75000"/>
                  <a:lumOff val="25000"/>
                </a:schemeClr>
              </a:solidFill>
            </a:rPr>
            <a:t>Agreement Introduction</a:t>
          </a:r>
        </a:p>
      </dsp:txBody>
      <dsp:txXfrm>
        <a:off x="0" y="506"/>
        <a:ext cx="10058399" cy="592317"/>
      </dsp:txXfrm>
    </dsp:sp>
    <dsp:sp modelId="{184999E3-D5D0-4A5F-8F7D-C535B5FF2D6F}">
      <dsp:nvSpPr>
        <dsp:cNvPr id="0" name=""/>
        <dsp:cNvSpPr/>
      </dsp:nvSpPr>
      <dsp:spPr>
        <a:xfrm>
          <a:off x="0" y="592823"/>
          <a:ext cx="1005839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4115E4-81E6-4900-A56D-485FDB24626D}">
      <dsp:nvSpPr>
        <dsp:cNvPr id="0" name=""/>
        <dsp:cNvSpPr/>
      </dsp:nvSpPr>
      <dsp:spPr>
        <a:xfrm>
          <a:off x="0" y="592823"/>
          <a:ext cx="10058399" cy="592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tx1">
                  <a:lumMod val="75000"/>
                  <a:lumOff val="25000"/>
                </a:schemeClr>
              </a:solidFill>
            </a:rPr>
            <a:t>Recitals</a:t>
          </a:r>
        </a:p>
      </dsp:txBody>
      <dsp:txXfrm>
        <a:off x="0" y="592823"/>
        <a:ext cx="10058399" cy="592317"/>
      </dsp:txXfrm>
    </dsp:sp>
    <dsp:sp modelId="{69FEF14E-6AD3-42AE-B7A3-1070F76E8C8E}">
      <dsp:nvSpPr>
        <dsp:cNvPr id="0" name=""/>
        <dsp:cNvSpPr/>
      </dsp:nvSpPr>
      <dsp:spPr>
        <a:xfrm>
          <a:off x="0" y="1185141"/>
          <a:ext cx="1005839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D77F61-197E-4F16-B01E-99EEA5F99345}">
      <dsp:nvSpPr>
        <dsp:cNvPr id="0" name=""/>
        <dsp:cNvSpPr/>
      </dsp:nvSpPr>
      <dsp:spPr>
        <a:xfrm>
          <a:off x="0" y="1185141"/>
          <a:ext cx="10058399" cy="592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tx1">
                  <a:lumMod val="75000"/>
                  <a:lumOff val="25000"/>
                </a:schemeClr>
              </a:solidFill>
            </a:rPr>
            <a:t>Exhibits</a:t>
          </a:r>
        </a:p>
      </dsp:txBody>
      <dsp:txXfrm>
        <a:off x="0" y="1185141"/>
        <a:ext cx="10058399" cy="592317"/>
      </dsp:txXfrm>
    </dsp:sp>
    <dsp:sp modelId="{54F46E86-05ED-4153-AC2C-E7B4452A259B}">
      <dsp:nvSpPr>
        <dsp:cNvPr id="0" name=""/>
        <dsp:cNvSpPr/>
      </dsp:nvSpPr>
      <dsp:spPr>
        <a:xfrm>
          <a:off x="0" y="1777458"/>
          <a:ext cx="1005839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CF2980-3B53-4EBB-B070-F742C0F55D2E}">
      <dsp:nvSpPr>
        <dsp:cNvPr id="0" name=""/>
        <dsp:cNvSpPr/>
      </dsp:nvSpPr>
      <dsp:spPr>
        <a:xfrm>
          <a:off x="0" y="1777458"/>
          <a:ext cx="10058399" cy="592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tx1">
                  <a:lumMod val="75000"/>
                  <a:lumOff val="25000"/>
                </a:schemeClr>
              </a:solidFill>
            </a:rPr>
            <a:t>Salary Survey</a:t>
          </a:r>
        </a:p>
      </dsp:txBody>
      <dsp:txXfrm>
        <a:off x="0" y="1777458"/>
        <a:ext cx="10058399" cy="592317"/>
      </dsp:txXfrm>
    </dsp:sp>
    <dsp:sp modelId="{7E31673E-C640-4ACF-B33A-D75F32F07634}">
      <dsp:nvSpPr>
        <dsp:cNvPr id="0" name=""/>
        <dsp:cNvSpPr/>
      </dsp:nvSpPr>
      <dsp:spPr>
        <a:xfrm>
          <a:off x="0" y="2369776"/>
          <a:ext cx="1005839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7FE896-541A-420D-BFE3-11B83072B00D}">
      <dsp:nvSpPr>
        <dsp:cNvPr id="0" name=""/>
        <dsp:cNvSpPr/>
      </dsp:nvSpPr>
      <dsp:spPr>
        <a:xfrm>
          <a:off x="0" y="2369776"/>
          <a:ext cx="10058399" cy="592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tx1">
                  <a:lumMod val="75000"/>
                  <a:lumOff val="25000"/>
                </a:schemeClr>
              </a:solidFill>
            </a:rPr>
            <a:t>Administrative Rate </a:t>
          </a:r>
        </a:p>
      </dsp:txBody>
      <dsp:txXfrm>
        <a:off x="0" y="2369776"/>
        <a:ext cx="10058399" cy="592317"/>
      </dsp:txXfrm>
    </dsp:sp>
    <dsp:sp modelId="{2A0982BF-20BD-4428-B5E0-7CC306785C5A}">
      <dsp:nvSpPr>
        <dsp:cNvPr id="0" name=""/>
        <dsp:cNvSpPr/>
      </dsp:nvSpPr>
      <dsp:spPr>
        <a:xfrm>
          <a:off x="0" y="2962093"/>
          <a:ext cx="1005839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E34C10-FF1F-419E-8F0C-828FD950C9FB}">
      <dsp:nvSpPr>
        <dsp:cNvPr id="0" name=""/>
        <dsp:cNvSpPr/>
      </dsp:nvSpPr>
      <dsp:spPr>
        <a:xfrm>
          <a:off x="0" y="2962093"/>
          <a:ext cx="10058399" cy="592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tx1">
                  <a:lumMod val="75000"/>
                  <a:lumOff val="25000"/>
                </a:schemeClr>
              </a:solidFill>
            </a:rPr>
            <a:t>Additional Information</a:t>
          </a:r>
        </a:p>
      </dsp:txBody>
      <dsp:txXfrm>
        <a:off x="0" y="2962093"/>
        <a:ext cx="10058399" cy="592317"/>
      </dsp:txXfrm>
    </dsp:sp>
    <dsp:sp modelId="{41D06D97-FC9C-4831-AE1F-3878D44CFF0A}">
      <dsp:nvSpPr>
        <dsp:cNvPr id="0" name=""/>
        <dsp:cNvSpPr/>
      </dsp:nvSpPr>
      <dsp:spPr>
        <a:xfrm>
          <a:off x="0" y="3554411"/>
          <a:ext cx="1005839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6DEA8E-1F4B-4735-8517-FDE9FB0260F5}">
      <dsp:nvSpPr>
        <dsp:cNvPr id="0" name=""/>
        <dsp:cNvSpPr/>
      </dsp:nvSpPr>
      <dsp:spPr>
        <a:xfrm>
          <a:off x="0" y="3554411"/>
          <a:ext cx="10058399" cy="592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tx1">
                  <a:lumMod val="75000"/>
                  <a:lumOff val="25000"/>
                </a:schemeClr>
              </a:solidFill>
            </a:rPr>
            <a:t>Questions</a:t>
          </a:r>
        </a:p>
      </dsp:txBody>
      <dsp:txXfrm>
        <a:off x="0" y="3554411"/>
        <a:ext cx="10058399" cy="59231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D67A57-B075-4E71-A3C9-9F5CB5734467}">
      <dsp:nvSpPr>
        <dsp:cNvPr id="0" name=""/>
        <dsp:cNvSpPr/>
      </dsp:nvSpPr>
      <dsp:spPr>
        <a:xfrm>
          <a:off x="997551" y="436456"/>
          <a:ext cx="928021" cy="9280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96209C-D0B1-433A-880D-29A3F956B28A}">
      <dsp:nvSpPr>
        <dsp:cNvPr id="0" name=""/>
        <dsp:cNvSpPr/>
      </dsp:nvSpPr>
      <dsp:spPr>
        <a:xfrm>
          <a:off x="430427" y="1885617"/>
          <a:ext cx="2062269" cy="20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The use and reimbursement of rental vehicles must be approved on the resource order or documented by written approval at the incident. </a:t>
          </a:r>
        </a:p>
      </dsp:txBody>
      <dsp:txXfrm>
        <a:off x="430427" y="1885617"/>
        <a:ext cx="2062269" cy="2025000"/>
      </dsp:txXfrm>
    </dsp:sp>
    <dsp:sp modelId="{956FEAC0-67CF-494E-A928-B41E4C0531CC}">
      <dsp:nvSpPr>
        <dsp:cNvPr id="0" name=""/>
        <dsp:cNvSpPr/>
      </dsp:nvSpPr>
      <dsp:spPr>
        <a:xfrm>
          <a:off x="3420718" y="436456"/>
          <a:ext cx="928021" cy="928021"/>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8893B0-6EC7-47F7-9510-D754B556E4D4}">
      <dsp:nvSpPr>
        <dsp:cNvPr id="0" name=""/>
        <dsp:cNvSpPr/>
      </dsp:nvSpPr>
      <dsp:spPr>
        <a:xfrm>
          <a:off x="2853593" y="1885617"/>
          <a:ext cx="2062269" cy="20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Fuel expense while responding to, during, or returning from an incident will be reimbursed for the actual costs incurred. </a:t>
          </a:r>
        </a:p>
      </dsp:txBody>
      <dsp:txXfrm>
        <a:off x="2853593" y="1885617"/>
        <a:ext cx="2062269" cy="2025000"/>
      </dsp:txXfrm>
    </dsp:sp>
    <dsp:sp modelId="{B47813C9-2772-42EA-8F59-F5C1782BD512}">
      <dsp:nvSpPr>
        <dsp:cNvPr id="0" name=""/>
        <dsp:cNvSpPr/>
      </dsp:nvSpPr>
      <dsp:spPr>
        <a:xfrm>
          <a:off x="5843884" y="436456"/>
          <a:ext cx="928021" cy="928021"/>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A63B2B-40E2-4A20-93B0-81AB7A2C805A}">
      <dsp:nvSpPr>
        <dsp:cNvPr id="0" name=""/>
        <dsp:cNvSpPr/>
      </dsp:nvSpPr>
      <dsp:spPr>
        <a:xfrm>
          <a:off x="5276760" y="1885617"/>
          <a:ext cx="2062269" cy="20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Reimbursement for mileage or other transportation to and from rental agency will be allowed.</a:t>
          </a:r>
        </a:p>
      </dsp:txBody>
      <dsp:txXfrm>
        <a:off x="5276760" y="1885617"/>
        <a:ext cx="2062269" cy="2025000"/>
      </dsp:txXfrm>
    </dsp:sp>
    <dsp:sp modelId="{BD34A94F-2839-43DF-9F47-582BEA1D363E}">
      <dsp:nvSpPr>
        <dsp:cNvPr id="0" name=""/>
        <dsp:cNvSpPr/>
      </dsp:nvSpPr>
      <dsp:spPr>
        <a:xfrm>
          <a:off x="8267051" y="436456"/>
          <a:ext cx="928021" cy="92802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159B70-A960-455E-80F2-CD1F047ECD4B}">
      <dsp:nvSpPr>
        <dsp:cNvPr id="0" name=""/>
        <dsp:cNvSpPr/>
      </dsp:nvSpPr>
      <dsp:spPr>
        <a:xfrm>
          <a:off x="7699927" y="1885617"/>
          <a:ext cx="2062269" cy="20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The full process for obtaining reimbursement for rental vehicle expenses is outlined in Exhibit “H”.</a:t>
          </a:r>
        </a:p>
      </dsp:txBody>
      <dsp:txXfrm>
        <a:off x="7699927" y="1885617"/>
        <a:ext cx="2062269" cy="20250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0A85DD-C803-491F-9897-A45BC2A380D7}">
      <dsp:nvSpPr>
        <dsp:cNvPr id="0" name=""/>
        <dsp:cNvSpPr/>
      </dsp:nvSpPr>
      <dsp:spPr>
        <a:xfrm>
          <a:off x="1227" y="297257"/>
          <a:ext cx="4309690" cy="273665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CACB72-203E-4296-9946-8DCCF0DF2237}">
      <dsp:nvSpPr>
        <dsp:cNvPr id="0" name=""/>
        <dsp:cNvSpPr/>
      </dsp:nvSpPr>
      <dsp:spPr>
        <a:xfrm>
          <a:off x="480082" y="752169"/>
          <a:ext cx="4309690" cy="273665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When practical, sanitary, shaded, and/or climatically maintained accommodations for off-shift sleeping, rest, and recuperation will be provided.</a:t>
          </a:r>
        </a:p>
      </dsp:txBody>
      <dsp:txXfrm>
        <a:off x="560236" y="832323"/>
        <a:ext cx="4149382" cy="2576345"/>
      </dsp:txXfrm>
    </dsp:sp>
    <dsp:sp modelId="{1C43B68F-4C15-4456-8B5F-6C1C63A0081B}">
      <dsp:nvSpPr>
        <dsp:cNvPr id="0" name=""/>
        <dsp:cNvSpPr/>
      </dsp:nvSpPr>
      <dsp:spPr>
        <a:xfrm>
          <a:off x="5268627" y="297257"/>
          <a:ext cx="4309690" cy="273665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D16CBF-EEEB-4FA7-942E-8CDEDAAAC1D9}">
      <dsp:nvSpPr>
        <dsp:cNvPr id="0" name=""/>
        <dsp:cNvSpPr/>
      </dsp:nvSpPr>
      <dsp:spPr>
        <a:xfrm>
          <a:off x="5747481" y="752169"/>
          <a:ext cx="4309690" cy="273665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If the incident command finds it operationally feasible to place local jurisdiction resources in a commercial sleeping accommodation, it may be provided.</a:t>
          </a:r>
        </a:p>
      </dsp:txBody>
      <dsp:txXfrm>
        <a:off x="5827635" y="832323"/>
        <a:ext cx="4149382" cy="257634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E1F8AA-5794-4EEC-B9ED-F50B8B0A3CE9}">
      <dsp:nvSpPr>
        <dsp:cNvPr id="0" name=""/>
        <dsp:cNvSpPr/>
      </dsp:nvSpPr>
      <dsp:spPr>
        <a:xfrm>
          <a:off x="1070067" y="628149"/>
          <a:ext cx="1482516" cy="148251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C843C5-BF92-4B5E-B8D7-74CE1627DE73}">
      <dsp:nvSpPr>
        <dsp:cNvPr id="0" name=""/>
        <dsp:cNvSpPr/>
      </dsp:nvSpPr>
      <dsp:spPr>
        <a:xfrm>
          <a:off x="164084" y="2553843"/>
          <a:ext cx="3294481" cy="1028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dirty="0"/>
            <a:t>Personnel under this Agreement are to be available a minimum of seven (7) days excluding travel (portal-to-portal) before needing replacement, regardless of the number of assignments.</a:t>
          </a:r>
        </a:p>
      </dsp:txBody>
      <dsp:txXfrm>
        <a:off x="164084" y="2553843"/>
        <a:ext cx="3294481" cy="1028056"/>
      </dsp:txXfrm>
    </dsp:sp>
    <dsp:sp modelId="{2CBE0989-021F-42E1-B409-C9B65FB29DDA}">
      <dsp:nvSpPr>
        <dsp:cNvPr id="0" name=""/>
        <dsp:cNvSpPr/>
      </dsp:nvSpPr>
      <dsp:spPr>
        <a:xfrm>
          <a:off x="4941083" y="628149"/>
          <a:ext cx="1482516" cy="148251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B3D247-110B-46D1-985B-C9CD9B4459C3}">
      <dsp:nvSpPr>
        <dsp:cNvPr id="0" name=""/>
        <dsp:cNvSpPr/>
      </dsp:nvSpPr>
      <dsp:spPr>
        <a:xfrm>
          <a:off x="4035101" y="2553843"/>
          <a:ext cx="3294481" cy="1028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dirty="0"/>
            <a:t>If both the emergency apparatus and the personnel need replacement, the resources will be released, and a new resource will be ordered.</a:t>
          </a:r>
        </a:p>
      </dsp:txBody>
      <dsp:txXfrm>
        <a:off x="4035101" y="2553843"/>
        <a:ext cx="3294481" cy="1028056"/>
      </dsp:txXfrm>
    </dsp:sp>
    <dsp:sp modelId="{FF60C7B9-E408-4F15-ACE4-26C960A32E87}">
      <dsp:nvSpPr>
        <dsp:cNvPr id="0" name=""/>
        <dsp:cNvSpPr/>
      </dsp:nvSpPr>
      <dsp:spPr>
        <a:xfrm>
          <a:off x="8812099" y="628149"/>
          <a:ext cx="1482516" cy="148251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4F725A-4848-40AD-8C40-205621417A51}">
      <dsp:nvSpPr>
        <dsp:cNvPr id="0" name=""/>
        <dsp:cNvSpPr/>
      </dsp:nvSpPr>
      <dsp:spPr>
        <a:xfrm>
          <a:off x="7906117" y="2553843"/>
          <a:ext cx="3294481" cy="1028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An ICS General Message Form-213/Rotation Job Aid Template designed specifically for personnel rotation must be signed by the Incident Commander or MOB Center Manager approving the rotation. The Rotation Job Aid must be uploaded in box 17 of the F-42.</a:t>
          </a:r>
        </a:p>
      </dsp:txBody>
      <dsp:txXfrm>
        <a:off x="7906117" y="2553843"/>
        <a:ext cx="3294481" cy="102805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F9DF7C-F337-4294-A97D-F23F6935DA4B}">
      <dsp:nvSpPr>
        <dsp:cNvPr id="0" name=""/>
        <dsp:cNvSpPr/>
      </dsp:nvSpPr>
      <dsp:spPr>
        <a:xfrm>
          <a:off x="986362" y="596560"/>
          <a:ext cx="1461590" cy="14615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66C667-F9C4-4015-AD76-EA775DBF3246}">
      <dsp:nvSpPr>
        <dsp:cNvPr id="0" name=""/>
        <dsp:cNvSpPr/>
      </dsp:nvSpPr>
      <dsp:spPr>
        <a:xfrm>
          <a:off x="93168" y="2510793"/>
          <a:ext cx="3247979" cy="110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It shall be the responsibility of the agency sending mutual aid resources to ensure that those resources have adequate communication capabilities.</a:t>
          </a:r>
        </a:p>
      </dsp:txBody>
      <dsp:txXfrm>
        <a:off x="93168" y="2510793"/>
        <a:ext cx="3247979" cy="1102500"/>
      </dsp:txXfrm>
    </dsp:sp>
    <dsp:sp modelId="{50664BF1-FDA2-4243-8B0F-06E4BC45AC29}">
      <dsp:nvSpPr>
        <dsp:cNvPr id="0" name=""/>
        <dsp:cNvSpPr/>
      </dsp:nvSpPr>
      <dsp:spPr>
        <a:xfrm>
          <a:off x="4802738" y="596560"/>
          <a:ext cx="1461590" cy="14615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28B63F-CD72-4B27-B4F8-C469E36BBD17}">
      <dsp:nvSpPr>
        <dsp:cNvPr id="0" name=""/>
        <dsp:cNvSpPr/>
      </dsp:nvSpPr>
      <dsp:spPr>
        <a:xfrm>
          <a:off x="3909544" y="2510793"/>
          <a:ext cx="3247979" cy="110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Effective January 1, 2024, radios will be required to have a minimum capacity of 400 channels with a recommended minimum of 500 channels.</a:t>
          </a:r>
        </a:p>
      </dsp:txBody>
      <dsp:txXfrm>
        <a:off x="3909544" y="2510793"/>
        <a:ext cx="3247979" cy="1102500"/>
      </dsp:txXfrm>
    </dsp:sp>
    <dsp:sp modelId="{76D86906-599B-4789-9472-A5F7723BC982}">
      <dsp:nvSpPr>
        <dsp:cNvPr id="0" name=""/>
        <dsp:cNvSpPr/>
      </dsp:nvSpPr>
      <dsp:spPr>
        <a:xfrm>
          <a:off x="8619114" y="596560"/>
          <a:ext cx="1461590" cy="146159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802CBC-67C4-4B18-8FC4-49828D65C347}">
      <dsp:nvSpPr>
        <dsp:cNvPr id="0" name=""/>
        <dsp:cNvSpPr/>
      </dsp:nvSpPr>
      <dsp:spPr>
        <a:xfrm>
          <a:off x="7725920" y="2510793"/>
          <a:ext cx="3247979" cy="110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Agencies should provide a minimum of 4 hours of annual basic radio training for Division Supervisors, Strike Team Leaders, and single resource leader positions.</a:t>
          </a:r>
        </a:p>
      </dsp:txBody>
      <dsp:txXfrm>
        <a:off x="7725920" y="2510793"/>
        <a:ext cx="3247979" cy="110250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283716-1BAE-4828-BAE5-3EC1CDCB7D00}">
      <dsp:nvSpPr>
        <dsp:cNvPr id="0" name=""/>
        <dsp:cNvSpPr/>
      </dsp:nvSpPr>
      <dsp:spPr>
        <a:xfrm>
          <a:off x="1063980" y="408068"/>
          <a:ext cx="1274535" cy="127453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370B3A-893E-4C01-9E2E-063657107835}">
      <dsp:nvSpPr>
        <dsp:cNvPr id="0" name=""/>
        <dsp:cNvSpPr/>
      </dsp:nvSpPr>
      <dsp:spPr>
        <a:xfrm>
          <a:off x="285097" y="2128206"/>
          <a:ext cx="2832300" cy="1249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Cal OES and the Federal Fire Agencies will use the CFAA to order the appropriate aviation resources.</a:t>
          </a:r>
        </a:p>
      </dsp:txBody>
      <dsp:txXfrm>
        <a:off x="285097" y="2128206"/>
        <a:ext cx="2832300" cy="1249804"/>
      </dsp:txXfrm>
    </dsp:sp>
    <dsp:sp modelId="{558B2C30-FF9F-4B38-A3DF-1078EF93D5A8}">
      <dsp:nvSpPr>
        <dsp:cNvPr id="0" name=""/>
        <dsp:cNvSpPr/>
      </dsp:nvSpPr>
      <dsp:spPr>
        <a:xfrm>
          <a:off x="4391932" y="408068"/>
          <a:ext cx="1274535" cy="127453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D2B166-A08D-4882-A2B5-5D2FA17303DF}">
      <dsp:nvSpPr>
        <dsp:cNvPr id="0" name=""/>
        <dsp:cNvSpPr/>
      </dsp:nvSpPr>
      <dsp:spPr>
        <a:xfrm>
          <a:off x="3613050" y="2128206"/>
          <a:ext cx="2832300" cy="1249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CAL FIRE will not use the CFAA to access aircraft.</a:t>
          </a:r>
        </a:p>
      </dsp:txBody>
      <dsp:txXfrm>
        <a:off x="3613050" y="2128206"/>
        <a:ext cx="2832300" cy="1249804"/>
      </dsp:txXfrm>
    </dsp:sp>
    <dsp:sp modelId="{E348BE66-2817-42C7-85BC-9D2F33336DEC}">
      <dsp:nvSpPr>
        <dsp:cNvPr id="0" name=""/>
        <dsp:cNvSpPr/>
      </dsp:nvSpPr>
      <dsp:spPr>
        <a:xfrm>
          <a:off x="7719885" y="408068"/>
          <a:ext cx="1274535" cy="1274535"/>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B0A00D-22B5-43F5-A3F3-E9D524AC6B4A}">
      <dsp:nvSpPr>
        <dsp:cNvPr id="0" name=""/>
        <dsp:cNvSpPr/>
      </dsp:nvSpPr>
      <dsp:spPr>
        <a:xfrm>
          <a:off x="6941002" y="2128206"/>
          <a:ext cx="2832300" cy="1249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There is no free period for the reimbursement of aviation resources, and they will be paid from the time of dispatch.</a:t>
          </a:r>
        </a:p>
      </dsp:txBody>
      <dsp:txXfrm>
        <a:off x="6941002" y="2128206"/>
        <a:ext cx="2832300" cy="124980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1DF27C-B3BC-4FC5-A8CC-E74570EA95B7}">
      <dsp:nvSpPr>
        <dsp:cNvPr id="0" name=""/>
        <dsp:cNvSpPr/>
      </dsp:nvSpPr>
      <dsp:spPr>
        <a:xfrm>
          <a:off x="0" y="65954"/>
          <a:ext cx="10296525" cy="11793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Agencies will develop aviation equipment rates in accordance with their own internal business practices. Rate must be submitted in MARS to Cal OES before reimbursement is made.</a:t>
          </a:r>
        </a:p>
      </dsp:txBody>
      <dsp:txXfrm>
        <a:off x="57572" y="123526"/>
        <a:ext cx="10181381" cy="1064216"/>
      </dsp:txXfrm>
    </dsp:sp>
    <dsp:sp modelId="{5165593E-DD23-4C77-B3EE-F4D534A1291E}">
      <dsp:nvSpPr>
        <dsp:cNvPr id="0" name=""/>
        <dsp:cNvSpPr/>
      </dsp:nvSpPr>
      <dsp:spPr>
        <a:xfrm>
          <a:off x="0" y="1305794"/>
          <a:ext cx="10296525" cy="11793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The pilot rate will be included in the equipment rate. The calculation for the pilot rate will include the annual salary and benefit costs for all agency pilots divided by total flight hours for all agency aircraft.</a:t>
          </a:r>
        </a:p>
      </dsp:txBody>
      <dsp:txXfrm>
        <a:off x="57572" y="1363366"/>
        <a:ext cx="10181381" cy="1064216"/>
      </dsp:txXfrm>
    </dsp:sp>
    <dsp:sp modelId="{6E214E37-E84F-4059-883F-7A772438C3F5}">
      <dsp:nvSpPr>
        <dsp:cNvPr id="0" name=""/>
        <dsp:cNvSpPr/>
      </dsp:nvSpPr>
      <dsp:spPr>
        <a:xfrm>
          <a:off x="0" y="2545634"/>
          <a:ext cx="10296525" cy="11793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Federal Excess Property (FEP) equipment should be identified separately excluding any purchase or replacement costs for the aircraft rate. </a:t>
          </a:r>
        </a:p>
      </dsp:txBody>
      <dsp:txXfrm>
        <a:off x="57572" y="2603206"/>
        <a:ext cx="10181381" cy="106421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10CE90-7ED1-49A4-998B-CCF54F9AA90A}">
      <dsp:nvSpPr>
        <dsp:cNvPr id="0" name=""/>
        <dsp:cNvSpPr/>
      </dsp:nvSpPr>
      <dsp:spPr>
        <a:xfrm>
          <a:off x="1032931" y="533017"/>
          <a:ext cx="1269161" cy="126916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66A23B-64E0-456F-9213-CE7655440518}">
      <dsp:nvSpPr>
        <dsp:cNvPr id="0" name=""/>
        <dsp:cNvSpPr/>
      </dsp:nvSpPr>
      <dsp:spPr>
        <a:xfrm>
          <a:off x="257332" y="2248568"/>
          <a:ext cx="2820358" cy="126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solidFill>
                <a:schemeClr val="tx1">
                  <a:lumMod val="75000"/>
                  <a:lumOff val="25000"/>
                </a:schemeClr>
              </a:solidFill>
            </a:rPr>
            <a:t>The formula should be used when an equipment rate is not identified on the FEMA Schedule of Equipment Rates listing.</a:t>
          </a:r>
        </a:p>
      </dsp:txBody>
      <dsp:txXfrm>
        <a:off x="257332" y="2248568"/>
        <a:ext cx="2820358" cy="1260000"/>
      </dsp:txXfrm>
    </dsp:sp>
    <dsp:sp modelId="{80A1F544-4FD6-49C3-8B35-46EA04F87090}">
      <dsp:nvSpPr>
        <dsp:cNvPr id="0" name=""/>
        <dsp:cNvSpPr/>
      </dsp:nvSpPr>
      <dsp:spPr>
        <a:xfrm>
          <a:off x="4346852" y="533017"/>
          <a:ext cx="1269161" cy="126916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A4316E-8A66-4A57-A8C2-B9530CCF6A17}">
      <dsp:nvSpPr>
        <dsp:cNvPr id="0" name=""/>
        <dsp:cNvSpPr/>
      </dsp:nvSpPr>
      <dsp:spPr>
        <a:xfrm>
          <a:off x="3571253" y="2248568"/>
          <a:ext cx="2820358" cy="126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solidFill>
                <a:schemeClr val="tx1">
                  <a:lumMod val="75000"/>
                  <a:lumOff val="25000"/>
                </a:schemeClr>
              </a:solidFill>
            </a:rPr>
            <a:t>Hourly Rate = Depreciation + Overhead + Overhaul Labor + Overhaul Parts + Field Labor + Field Parts + Fuel + Lube + Tires</a:t>
          </a:r>
        </a:p>
      </dsp:txBody>
      <dsp:txXfrm>
        <a:off x="3571253" y="2248568"/>
        <a:ext cx="2820358" cy="1260000"/>
      </dsp:txXfrm>
    </dsp:sp>
    <dsp:sp modelId="{3B29FBD8-6C21-41FF-9A80-FA3E0CFFD1D6}">
      <dsp:nvSpPr>
        <dsp:cNvPr id="0" name=""/>
        <dsp:cNvSpPr/>
      </dsp:nvSpPr>
      <dsp:spPr>
        <a:xfrm>
          <a:off x="7660773" y="533017"/>
          <a:ext cx="1269161" cy="126916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291B08-4D9C-42A8-A5FC-5822BF2F2939}">
      <dsp:nvSpPr>
        <dsp:cNvPr id="0" name=""/>
        <dsp:cNvSpPr/>
      </dsp:nvSpPr>
      <dsp:spPr>
        <a:xfrm>
          <a:off x="6885174" y="2248568"/>
          <a:ext cx="2820358" cy="126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solidFill>
                <a:schemeClr val="tx1">
                  <a:lumMod val="75000"/>
                  <a:lumOff val="25000"/>
                </a:schemeClr>
              </a:solidFill>
            </a:rPr>
            <a:t>Agency specific rates need to be submitted in MARS prior to dispatch.</a:t>
          </a:r>
        </a:p>
      </dsp:txBody>
      <dsp:txXfrm>
        <a:off x="6885174" y="2248568"/>
        <a:ext cx="2820358" cy="126000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CA6BF7-A4A2-45E0-BB03-C0B79E901E8E}">
      <dsp:nvSpPr>
        <dsp:cNvPr id="0" name=""/>
        <dsp:cNvSpPr/>
      </dsp:nvSpPr>
      <dsp:spPr>
        <a:xfrm>
          <a:off x="0" y="5545"/>
          <a:ext cx="10058399" cy="135047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Travel costs for lodging, per diem, and rental vehicles for personnel shall be reimbursed at the travel rates specified in the Rate Letter.</a:t>
          </a:r>
        </a:p>
      </dsp:txBody>
      <dsp:txXfrm>
        <a:off x="65925" y="71470"/>
        <a:ext cx="9926549" cy="1218622"/>
      </dsp:txXfrm>
    </dsp:sp>
    <dsp:sp modelId="{2092F224-36EB-4CD8-BA04-02A912AA23F1}">
      <dsp:nvSpPr>
        <dsp:cNvPr id="0" name=""/>
        <dsp:cNvSpPr/>
      </dsp:nvSpPr>
      <dsp:spPr>
        <a:xfrm>
          <a:off x="0" y="1390577"/>
          <a:ext cx="10058399" cy="135047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Agencies may seek approval for the reimbursement of operational costs, including necessary motor fuels and lubricants used in its emergency apparatus while responding from their home base and returning to their home base from the incident. </a:t>
          </a:r>
        </a:p>
      </dsp:txBody>
      <dsp:txXfrm>
        <a:off x="65925" y="1456502"/>
        <a:ext cx="9926549" cy="1218622"/>
      </dsp:txXfrm>
    </dsp:sp>
    <dsp:sp modelId="{930F73F6-8591-4460-8905-CB8DB7FEC4C2}">
      <dsp:nvSpPr>
        <dsp:cNvPr id="0" name=""/>
        <dsp:cNvSpPr/>
      </dsp:nvSpPr>
      <dsp:spPr>
        <a:xfrm>
          <a:off x="0" y="2775610"/>
          <a:ext cx="10058399" cy="135047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Standard assignment length is fourteen (14) days, exclusive of travel from and to the home unit. Time spent in staging and preposition status counts toward the 14-day limit, regardless of pay status, for all personnel, including Incident Management Teams.</a:t>
          </a:r>
        </a:p>
      </dsp:txBody>
      <dsp:txXfrm>
        <a:off x="65925" y="2841535"/>
        <a:ext cx="9926549" cy="121862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E667A4-CB3B-4466-AAE1-BA2829D87329}">
      <dsp:nvSpPr>
        <dsp:cNvPr id="0" name=""/>
        <dsp:cNvSpPr/>
      </dsp:nvSpPr>
      <dsp:spPr>
        <a:xfrm>
          <a:off x="1231" y="404252"/>
          <a:ext cx="4323134" cy="274519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6B142B-E3DA-4AF7-A3CF-D2605C1207AE}">
      <dsp:nvSpPr>
        <dsp:cNvPr id="0" name=""/>
        <dsp:cNvSpPr/>
      </dsp:nvSpPr>
      <dsp:spPr>
        <a:xfrm>
          <a:off x="481579" y="860582"/>
          <a:ext cx="4323134" cy="274519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When the General Message Form ICS-213 is used, it must be signed by one of these four positions: Incident Commander, Finance Section Chief, Incident Business Advisor, or Agency Administrator. </a:t>
          </a:r>
        </a:p>
      </dsp:txBody>
      <dsp:txXfrm>
        <a:off x="561983" y="940986"/>
        <a:ext cx="4162326" cy="2584382"/>
      </dsp:txXfrm>
    </dsp:sp>
    <dsp:sp modelId="{41031702-FF49-49C7-A990-91D1B08CEA84}">
      <dsp:nvSpPr>
        <dsp:cNvPr id="0" name=""/>
        <dsp:cNvSpPr/>
      </dsp:nvSpPr>
      <dsp:spPr>
        <a:xfrm>
          <a:off x="5285062" y="404252"/>
          <a:ext cx="4323134" cy="274519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7AED33-8635-4E56-97BA-4E615A474D58}">
      <dsp:nvSpPr>
        <dsp:cNvPr id="0" name=""/>
        <dsp:cNvSpPr/>
      </dsp:nvSpPr>
      <dsp:spPr>
        <a:xfrm>
          <a:off x="5765410" y="860582"/>
          <a:ext cx="4323134" cy="274519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S#’s and approved General Message Form ICS-213’s should ONLY be issued when the incident cannot accommodate the expense in need, and all other options to provide the expense(s) have been exhausted.</a:t>
          </a:r>
        </a:p>
      </dsp:txBody>
      <dsp:txXfrm>
        <a:off x="5845814" y="940986"/>
        <a:ext cx="4162326" cy="258438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6871D2-6D91-4743-B7C7-56B2F18A4A50}">
      <dsp:nvSpPr>
        <dsp:cNvPr id="0" name=""/>
        <dsp:cNvSpPr/>
      </dsp:nvSpPr>
      <dsp:spPr>
        <a:xfrm>
          <a:off x="1081808" y="607339"/>
          <a:ext cx="1485452" cy="14854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74DF24-D0A3-44E5-B0DA-86038390379C}">
      <dsp:nvSpPr>
        <dsp:cNvPr id="0" name=""/>
        <dsp:cNvSpPr/>
      </dsp:nvSpPr>
      <dsp:spPr>
        <a:xfrm>
          <a:off x="174032" y="2521748"/>
          <a:ext cx="3301005" cy="9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dirty="0">
              <a:solidFill>
                <a:schemeClr val="tx1">
                  <a:lumMod val="75000"/>
                  <a:lumOff val="25000"/>
                </a:schemeClr>
              </a:solidFill>
            </a:rPr>
            <a:t>Meals and incidentals will be reimbursed using the rates published in the Rate Letter. </a:t>
          </a:r>
        </a:p>
      </dsp:txBody>
      <dsp:txXfrm>
        <a:off x="174032" y="2521748"/>
        <a:ext cx="3301005" cy="945000"/>
      </dsp:txXfrm>
    </dsp:sp>
    <dsp:sp modelId="{5710DDB3-E5D0-415A-906D-3D92935E5EA9}">
      <dsp:nvSpPr>
        <dsp:cNvPr id="0" name=""/>
        <dsp:cNvSpPr/>
      </dsp:nvSpPr>
      <dsp:spPr>
        <a:xfrm>
          <a:off x="4960489" y="607339"/>
          <a:ext cx="1485452" cy="14854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01ACB2-D264-4318-9BA9-7D95AA56FE2C}">
      <dsp:nvSpPr>
        <dsp:cNvPr id="0" name=""/>
        <dsp:cNvSpPr/>
      </dsp:nvSpPr>
      <dsp:spPr>
        <a:xfrm>
          <a:off x="4052713" y="2521748"/>
          <a:ext cx="3301005" cy="9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dirty="0">
              <a:solidFill>
                <a:schemeClr val="tx1">
                  <a:lumMod val="75000"/>
                  <a:lumOff val="25000"/>
                </a:schemeClr>
              </a:solidFill>
            </a:rPr>
            <a:t>Meals and incidentals not provided by the incident on the first and last days of travel while responding from home base and returning to home base are reimbursable without approval. </a:t>
          </a:r>
        </a:p>
      </dsp:txBody>
      <dsp:txXfrm>
        <a:off x="4052713" y="2521748"/>
        <a:ext cx="3301005" cy="945000"/>
      </dsp:txXfrm>
    </dsp:sp>
    <dsp:sp modelId="{B0F2A6A2-D2C5-4426-8544-67917B9C5729}">
      <dsp:nvSpPr>
        <dsp:cNvPr id="0" name=""/>
        <dsp:cNvSpPr/>
      </dsp:nvSpPr>
      <dsp:spPr>
        <a:xfrm>
          <a:off x="8839170" y="607339"/>
          <a:ext cx="1485452" cy="148545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561C3E-0E6A-4286-8FFB-84A45EE7C66C}">
      <dsp:nvSpPr>
        <dsp:cNvPr id="0" name=""/>
        <dsp:cNvSpPr/>
      </dsp:nvSpPr>
      <dsp:spPr>
        <a:xfrm>
          <a:off x="7931394" y="2521748"/>
          <a:ext cx="3301005" cy="9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dirty="0">
              <a:solidFill>
                <a:schemeClr val="tx1">
                  <a:lumMod val="75000"/>
                  <a:lumOff val="25000"/>
                </a:schemeClr>
              </a:solidFill>
            </a:rPr>
            <a:t>While assigned to an incident, excluding first and last travel days, meals not provided by the incident will be reimbursable with approval documentation.</a:t>
          </a:r>
        </a:p>
      </dsp:txBody>
      <dsp:txXfrm>
        <a:off x="7931394" y="2521748"/>
        <a:ext cx="3301005" cy="945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6D23FB-D2D6-44BF-8743-0007140C3135}">
      <dsp:nvSpPr>
        <dsp:cNvPr id="0" name=""/>
        <dsp:cNvSpPr/>
      </dsp:nvSpPr>
      <dsp:spPr>
        <a:xfrm>
          <a:off x="0" y="375"/>
          <a:ext cx="10192624"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A1475D-D48C-4E29-876A-DA74B71C6077}">
      <dsp:nvSpPr>
        <dsp:cNvPr id="0" name=""/>
        <dsp:cNvSpPr/>
      </dsp:nvSpPr>
      <dsp:spPr>
        <a:xfrm>
          <a:off x="0" y="375"/>
          <a:ext cx="10192624" cy="439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Governor’s Office of Emergency Services (Cal OES)</a:t>
          </a:r>
        </a:p>
      </dsp:txBody>
      <dsp:txXfrm>
        <a:off x="0" y="375"/>
        <a:ext cx="10192624" cy="439044"/>
      </dsp:txXfrm>
    </dsp:sp>
    <dsp:sp modelId="{AE6E4163-82AF-498D-9B9F-BABBB3B728D5}">
      <dsp:nvSpPr>
        <dsp:cNvPr id="0" name=""/>
        <dsp:cNvSpPr/>
      </dsp:nvSpPr>
      <dsp:spPr>
        <a:xfrm>
          <a:off x="0" y="439419"/>
          <a:ext cx="10192624"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ABF9F2-4037-455D-9E0B-EA2E57328FEE}">
      <dsp:nvSpPr>
        <dsp:cNvPr id="0" name=""/>
        <dsp:cNvSpPr/>
      </dsp:nvSpPr>
      <dsp:spPr>
        <a:xfrm>
          <a:off x="0" y="439419"/>
          <a:ext cx="10192624" cy="439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Department of Forestry and Fire Protection (CAL FIRE) </a:t>
          </a:r>
        </a:p>
      </dsp:txBody>
      <dsp:txXfrm>
        <a:off x="0" y="439419"/>
        <a:ext cx="10192624" cy="439044"/>
      </dsp:txXfrm>
    </dsp:sp>
    <dsp:sp modelId="{573DA618-5B49-465A-B603-91DE88106C65}">
      <dsp:nvSpPr>
        <dsp:cNvPr id="0" name=""/>
        <dsp:cNvSpPr/>
      </dsp:nvSpPr>
      <dsp:spPr>
        <a:xfrm>
          <a:off x="0" y="878464"/>
          <a:ext cx="10192624"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1A0B8A-25F8-46A8-A3B5-35FA772A8E97}">
      <dsp:nvSpPr>
        <dsp:cNvPr id="0" name=""/>
        <dsp:cNvSpPr/>
      </dsp:nvSpPr>
      <dsp:spPr>
        <a:xfrm>
          <a:off x="0" y="878464"/>
          <a:ext cx="10192624" cy="439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USDA Forest Service (USFS)</a:t>
          </a:r>
        </a:p>
      </dsp:txBody>
      <dsp:txXfrm>
        <a:off x="0" y="878464"/>
        <a:ext cx="10192624" cy="439044"/>
      </dsp:txXfrm>
    </dsp:sp>
    <dsp:sp modelId="{67DDDE61-A80F-4DEF-BBFD-7BC27EF1CDF3}">
      <dsp:nvSpPr>
        <dsp:cNvPr id="0" name=""/>
        <dsp:cNvSpPr/>
      </dsp:nvSpPr>
      <dsp:spPr>
        <a:xfrm>
          <a:off x="0" y="1317508"/>
          <a:ext cx="10192624"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6CDE9D-4352-42EC-A0CA-639B52B12AA1}">
      <dsp:nvSpPr>
        <dsp:cNvPr id="0" name=""/>
        <dsp:cNvSpPr/>
      </dsp:nvSpPr>
      <dsp:spPr>
        <a:xfrm>
          <a:off x="0" y="1317508"/>
          <a:ext cx="10192624" cy="439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USDI Bureau of Land Management (BLM)</a:t>
          </a:r>
        </a:p>
      </dsp:txBody>
      <dsp:txXfrm>
        <a:off x="0" y="1317508"/>
        <a:ext cx="10192624" cy="439044"/>
      </dsp:txXfrm>
    </dsp:sp>
    <dsp:sp modelId="{1CD85CC2-628A-47A4-9DF4-C8BAE057C7FD}">
      <dsp:nvSpPr>
        <dsp:cNvPr id="0" name=""/>
        <dsp:cNvSpPr/>
      </dsp:nvSpPr>
      <dsp:spPr>
        <a:xfrm>
          <a:off x="0" y="1756553"/>
          <a:ext cx="10192624"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CB171C-DFF6-4533-8B7E-264FC9CA22C0}">
      <dsp:nvSpPr>
        <dsp:cNvPr id="0" name=""/>
        <dsp:cNvSpPr/>
      </dsp:nvSpPr>
      <dsp:spPr>
        <a:xfrm>
          <a:off x="0" y="1756553"/>
          <a:ext cx="10192624" cy="439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USDI National Park Service (NPS)</a:t>
          </a:r>
        </a:p>
      </dsp:txBody>
      <dsp:txXfrm>
        <a:off x="0" y="1756553"/>
        <a:ext cx="10192624" cy="439044"/>
      </dsp:txXfrm>
    </dsp:sp>
    <dsp:sp modelId="{010FC0B8-B61C-437F-A68F-B01D83755D71}">
      <dsp:nvSpPr>
        <dsp:cNvPr id="0" name=""/>
        <dsp:cNvSpPr/>
      </dsp:nvSpPr>
      <dsp:spPr>
        <a:xfrm>
          <a:off x="0" y="2195597"/>
          <a:ext cx="10192624"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14F6EF-FDE2-421F-B57E-17D38D94CE5D}">
      <dsp:nvSpPr>
        <dsp:cNvPr id="0" name=""/>
        <dsp:cNvSpPr/>
      </dsp:nvSpPr>
      <dsp:spPr>
        <a:xfrm>
          <a:off x="0" y="2195597"/>
          <a:ext cx="10192624" cy="439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UDSI Fish and Wildlife Service (FWS)</a:t>
          </a:r>
        </a:p>
      </dsp:txBody>
      <dsp:txXfrm>
        <a:off x="0" y="2195597"/>
        <a:ext cx="10192624" cy="439044"/>
      </dsp:txXfrm>
    </dsp:sp>
    <dsp:sp modelId="{07B61465-FE3A-4D32-9E98-61AAAC0E0841}">
      <dsp:nvSpPr>
        <dsp:cNvPr id="0" name=""/>
        <dsp:cNvSpPr/>
      </dsp:nvSpPr>
      <dsp:spPr>
        <a:xfrm>
          <a:off x="0" y="2634642"/>
          <a:ext cx="10192624"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9315B0-CF64-4E72-BA95-96881533909B}">
      <dsp:nvSpPr>
        <dsp:cNvPr id="0" name=""/>
        <dsp:cNvSpPr/>
      </dsp:nvSpPr>
      <dsp:spPr>
        <a:xfrm>
          <a:off x="0" y="2634642"/>
          <a:ext cx="10192624" cy="439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USDI Bureau of Indian Affairs (BIA)</a:t>
          </a:r>
        </a:p>
      </dsp:txBody>
      <dsp:txXfrm>
        <a:off x="0" y="2634642"/>
        <a:ext cx="10192624" cy="43904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E64D74-9E5B-448C-ADD2-E70E4DF0CE71}">
      <dsp:nvSpPr>
        <dsp:cNvPr id="0" name=""/>
        <dsp:cNvSpPr/>
      </dsp:nvSpPr>
      <dsp:spPr>
        <a:xfrm>
          <a:off x="836771" y="729751"/>
          <a:ext cx="1073022" cy="107302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0D982C-1A6E-4177-9BC6-C7DA8AEFC1AF}">
      <dsp:nvSpPr>
        <dsp:cNvPr id="0" name=""/>
        <dsp:cNvSpPr/>
      </dsp:nvSpPr>
      <dsp:spPr>
        <a:xfrm>
          <a:off x="181035" y="2185060"/>
          <a:ext cx="2384494" cy="1090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Required to provide a final receipt submitted through the expense claim in MARS.</a:t>
          </a:r>
        </a:p>
      </dsp:txBody>
      <dsp:txXfrm>
        <a:off x="181035" y="2185060"/>
        <a:ext cx="2384494" cy="1090019"/>
      </dsp:txXfrm>
    </dsp:sp>
    <dsp:sp modelId="{8559BA8A-EA42-4527-ACAC-20A2CBE2EEA2}">
      <dsp:nvSpPr>
        <dsp:cNvPr id="0" name=""/>
        <dsp:cNvSpPr/>
      </dsp:nvSpPr>
      <dsp:spPr>
        <a:xfrm>
          <a:off x="3638552" y="729751"/>
          <a:ext cx="1073022" cy="107302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A9F0C1-F7CE-4FA3-B98C-E17F5AC33B12}">
      <dsp:nvSpPr>
        <dsp:cNvPr id="0" name=""/>
        <dsp:cNvSpPr/>
      </dsp:nvSpPr>
      <dsp:spPr>
        <a:xfrm>
          <a:off x="2982816" y="2185060"/>
          <a:ext cx="2384494" cy="1090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Rental vehicles authorized on the resource order do not need additional incident approval. </a:t>
          </a:r>
        </a:p>
      </dsp:txBody>
      <dsp:txXfrm>
        <a:off x="2982816" y="2185060"/>
        <a:ext cx="2384494" cy="1090019"/>
      </dsp:txXfrm>
    </dsp:sp>
    <dsp:sp modelId="{6F4A4E40-DEDC-4A1A-978E-BFC83140B365}">
      <dsp:nvSpPr>
        <dsp:cNvPr id="0" name=""/>
        <dsp:cNvSpPr/>
      </dsp:nvSpPr>
      <dsp:spPr>
        <a:xfrm>
          <a:off x="6440333" y="729751"/>
          <a:ext cx="1073022" cy="107302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F11FA1-5C5B-4219-82DF-1B601678A329}">
      <dsp:nvSpPr>
        <dsp:cNvPr id="0" name=""/>
        <dsp:cNvSpPr/>
      </dsp:nvSpPr>
      <dsp:spPr>
        <a:xfrm>
          <a:off x="5784597" y="2185060"/>
          <a:ext cx="2384494" cy="1090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Rental vehicles that are not authorized on the resource order must receive the formal written approval from the incident. </a:t>
          </a:r>
        </a:p>
      </dsp:txBody>
      <dsp:txXfrm>
        <a:off x="5784597" y="2185060"/>
        <a:ext cx="2384494" cy="1090019"/>
      </dsp:txXfrm>
    </dsp:sp>
    <dsp:sp modelId="{82EDA366-5EC4-43F4-B463-2E0521F7EDC7}">
      <dsp:nvSpPr>
        <dsp:cNvPr id="0" name=""/>
        <dsp:cNvSpPr/>
      </dsp:nvSpPr>
      <dsp:spPr>
        <a:xfrm>
          <a:off x="9242113" y="729751"/>
          <a:ext cx="1073022" cy="1073022"/>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701C33-4E40-4134-ADEB-31637FA02925}">
      <dsp:nvSpPr>
        <dsp:cNvPr id="0" name=""/>
        <dsp:cNvSpPr/>
      </dsp:nvSpPr>
      <dsp:spPr>
        <a:xfrm>
          <a:off x="8586377" y="2185060"/>
          <a:ext cx="2384494" cy="1090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Fuel for rental vehicles do not need additional approval and receipts must be submitted through the expense claim in MARS.</a:t>
          </a:r>
        </a:p>
      </dsp:txBody>
      <dsp:txXfrm>
        <a:off x="8586377" y="2185060"/>
        <a:ext cx="2384494" cy="109001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890D7D-E29E-4044-A310-E974FAF98517}">
      <dsp:nvSpPr>
        <dsp:cNvPr id="0" name=""/>
        <dsp:cNvSpPr/>
      </dsp:nvSpPr>
      <dsp:spPr>
        <a:xfrm>
          <a:off x="0" y="754521"/>
          <a:ext cx="10192624" cy="12168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If you choose to calculate agency specific personnel rates, it must be in accordance with the CFAA and Salary Survey Instructions. </a:t>
          </a:r>
        </a:p>
      </dsp:txBody>
      <dsp:txXfrm>
        <a:off x="59399" y="813920"/>
        <a:ext cx="10073826" cy="1098002"/>
      </dsp:txXfrm>
    </dsp:sp>
    <dsp:sp modelId="{95CBF4B7-2142-4D96-9EF9-5B287E993FDE}">
      <dsp:nvSpPr>
        <dsp:cNvPr id="0" name=""/>
        <dsp:cNvSpPr/>
      </dsp:nvSpPr>
      <dsp:spPr>
        <a:xfrm>
          <a:off x="0" y="2158521"/>
          <a:ext cx="10192624" cy="12168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Personnel rates must be based on actual costs to the responding agency, and not contingent upon reimbursement from the State of California or Federal Fire Agencies at a rate that exceeds what the agency will pay its personnel. </a:t>
          </a:r>
        </a:p>
      </dsp:txBody>
      <dsp:txXfrm>
        <a:off x="59399" y="2217920"/>
        <a:ext cx="10073826" cy="1098002"/>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4C571B-30D9-4B56-905D-8DF2308A7E10}">
      <dsp:nvSpPr>
        <dsp:cNvPr id="0" name=""/>
        <dsp:cNvSpPr/>
      </dsp:nvSpPr>
      <dsp:spPr>
        <a:xfrm>
          <a:off x="918247" y="599754"/>
          <a:ext cx="1079120" cy="10791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1F58B3-4614-4951-B86F-A12D6D4C49A3}">
      <dsp:nvSpPr>
        <dsp:cNvPr id="0" name=""/>
        <dsp:cNvSpPr/>
      </dsp:nvSpPr>
      <dsp:spPr>
        <a:xfrm>
          <a:off x="258785" y="2133891"/>
          <a:ext cx="2398045" cy="1497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dirty="0"/>
            <a:t>All agencies must utilize the Mutual Aid Reimbursement System (MARS) to complete and sign the required annual salary survey to file personnel rates with Cal OES.</a:t>
          </a:r>
        </a:p>
      </dsp:txBody>
      <dsp:txXfrm>
        <a:off x="258785" y="2133891"/>
        <a:ext cx="2398045" cy="1497024"/>
      </dsp:txXfrm>
    </dsp:sp>
    <dsp:sp modelId="{842C491B-C1C5-47FF-B4E1-27DEF2F1E440}">
      <dsp:nvSpPr>
        <dsp:cNvPr id="0" name=""/>
        <dsp:cNvSpPr/>
      </dsp:nvSpPr>
      <dsp:spPr>
        <a:xfrm>
          <a:off x="3735951" y="599754"/>
          <a:ext cx="1079120" cy="107912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56C695-4E34-4B74-B1D0-885D273DA9D5}">
      <dsp:nvSpPr>
        <dsp:cNvPr id="0" name=""/>
        <dsp:cNvSpPr/>
      </dsp:nvSpPr>
      <dsp:spPr>
        <a:xfrm>
          <a:off x="3076488" y="2133891"/>
          <a:ext cx="2398045" cy="1497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dirty="0"/>
            <a:t>The Authorized Representative will provide certification through signature under penalty of perjury that the personnel wages are accurate and correct for each requested classification.</a:t>
          </a:r>
        </a:p>
      </dsp:txBody>
      <dsp:txXfrm>
        <a:off x="3076488" y="2133891"/>
        <a:ext cx="2398045" cy="1497024"/>
      </dsp:txXfrm>
    </dsp:sp>
    <dsp:sp modelId="{0717CF72-3725-41E3-9DF0-F32440E86FB8}">
      <dsp:nvSpPr>
        <dsp:cNvPr id="0" name=""/>
        <dsp:cNvSpPr/>
      </dsp:nvSpPr>
      <dsp:spPr>
        <a:xfrm>
          <a:off x="6553654" y="599754"/>
          <a:ext cx="1079120" cy="10791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1C3368-A6C0-4615-AC9F-B238114204B4}">
      <dsp:nvSpPr>
        <dsp:cNvPr id="0" name=""/>
        <dsp:cNvSpPr/>
      </dsp:nvSpPr>
      <dsp:spPr>
        <a:xfrm>
          <a:off x="5894191" y="2133891"/>
          <a:ext cx="2398045" cy="1497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dirty="0"/>
            <a:t>Reimbursements will be based on the salary survey that is on file with Cal OES at the time of the initial dispatch.</a:t>
          </a:r>
        </a:p>
      </dsp:txBody>
      <dsp:txXfrm>
        <a:off x="5894191" y="2133891"/>
        <a:ext cx="2398045" cy="1497024"/>
      </dsp:txXfrm>
    </dsp:sp>
    <dsp:sp modelId="{98D4C66A-B9BB-4F21-B5C3-5AF39232F832}">
      <dsp:nvSpPr>
        <dsp:cNvPr id="0" name=""/>
        <dsp:cNvSpPr/>
      </dsp:nvSpPr>
      <dsp:spPr>
        <a:xfrm>
          <a:off x="9371357" y="599754"/>
          <a:ext cx="1079120" cy="107912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2D7A4E-8956-4233-82E8-32C7F6F63525}">
      <dsp:nvSpPr>
        <dsp:cNvPr id="0" name=""/>
        <dsp:cNvSpPr/>
      </dsp:nvSpPr>
      <dsp:spPr>
        <a:xfrm>
          <a:off x="8711895" y="2133891"/>
          <a:ext cx="2398045" cy="1497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dirty="0"/>
            <a:t>Liability for workers’ compensation claims and/or payment of unemployment benefits shall remain the responsibility of the responding local, state, federal, and tribal agencies that directly employ the personnel.</a:t>
          </a:r>
        </a:p>
      </dsp:txBody>
      <dsp:txXfrm>
        <a:off x="8711895" y="2133891"/>
        <a:ext cx="2398045" cy="1497024"/>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9D72C0-2A1E-4FC2-A773-975BD80D5DFD}">
      <dsp:nvSpPr>
        <dsp:cNvPr id="0" name=""/>
        <dsp:cNvSpPr/>
      </dsp:nvSpPr>
      <dsp:spPr>
        <a:xfrm>
          <a:off x="1036337" y="794205"/>
          <a:ext cx="1474084" cy="147408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9E83EB-2FB7-4D65-B704-F1AF1F98AD81}">
      <dsp:nvSpPr>
        <dsp:cNvPr id="0" name=""/>
        <dsp:cNvSpPr/>
      </dsp:nvSpPr>
      <dsp:spPr>
        <a:xfrm>
          <a:off x="135508" y="2683478"/>
          <a:ext cx="3275743"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An Administrative Rate will be added to the total claim by applying the rate to the direct cost (personnel, equipment, and travel).</a:t>
          </a:r>
        </a:p>
      </dsp:txBody>
      <dsp:txXfrm>
        <a:off x="135508" y="2683478"/>
        <a:ext cx="3275743" cy="877500"/>
      </dsp:txXfrm>
    </dsp:sp>
    <dsp:sp modelId="{44D2DD60-C32D-4616-B74E-38A9F33CDE93}">
      <dsp:nvSpPr>
        <dsp:cNvPr id="0" name=""/>
        <dsp:cNvSpPr/>
      </dsp:nvSpPr>
      <dsp:spPr>
        <a:xfrm>
          <a:off x="4885336" y="794205"/>
          <a:ext cx="1474084" cy="147408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7340DA-6D06-468F-A59E-9AF15D441459}">
      <dsp:nvSpPr>
        <dsp:cNvPr id="0" name=""/>
        <dsp:cNvSpPr/>
      </dsp:nvSpPr>
      <dsp:spPr>
        <a:xfrm>
          <a:off x="3984506" y="2683478"/>
          <a:ext cx="3275743"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Agencies can elect to utilize the identified de minimis rate or calculate their own rate in accordance with the CFAA.</a:t>
          </a:r>
        </a:p>
      </dsp:txBody>
      <dsp:txXfrm>
        <a:off x="3984506" y="2683478"/>
        <a:ext cx="3275743" cy="877500"/>
      </dsp:txXfrm>
    </dsp:sp>
    <dsp:sp modelId="{F2F0DD52-1B64-423F-868C-8044D05D1929}">
      <dsp:nvSpPr>
        <dsp:cNvPr id="0" name=""/>
        <dsp:cNvSpPr/>
      </dsp:nvSpPr>
      <dsp:spPr>
        <a:xfrm>
          <a:off x="8734334" y="794205"/>
          <a:ext cx="1474084" cy="147408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3F1F8B-1244-4AED-8A88-E03DD4921A7F}">
      <dsp:nvSpPr>
        <dsp:cNvPr id="0" name=""/>
        <dsp:cNvSpPr/>
      </dsp:nvSpPr>
      <dsp:spPr>
        <a:xfrm>
          <a:off x="7833505" y="2683478"/>
          <a:ext cx="3275743"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Agency submitted administrative rates must be on file in MARS by July 1</a:t>
          </a:r>
          <a:r>
            <a:rPr lang="en-US" sz="1400" kern="1200" baseline="30000" dirty="0"/>
            <a:t>st</a:t>
          </a:r>
          <a:r>
            <a:rPr lang="en-US" sz="1400" kern="1200" dirty="0"/>
            <a:t> of each year. </a:t>
          </a:r>
        </a:p>
      </dsp:txBody>
      <dsp:txXfrm>
        <a:off x="7833505" y="2683478"/>
        <a:ext cx="3275743" cy="87750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8B8897-BF80-4E95-9E02-CFAD16803FC3}">
      <dsp:nvSpPr>
        <dsp:cNvPr id="0" name=""/>
        <dsp:cNvSpPr/>
      </dsp:nvSpPr>
      <dsp:spPr>
        <a:xfrm>
          <a:off x="0" y="10427"/>
          <a:ext cx="10005852" cy="119808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The de minimis rate (15%) will be reviewed and set annually by the Committee per the annual rate letter published by Cal OES Fire and Rescue Division.</a:t>
          </a:r>
        </a:p>
      </dsp:txBody>
      <dsp:txXfrm>
        <a:off x="58485" y="68912"/>
        <a:ext cx="9888882" cy="1081110"/>
      </dsp:txXfrm>
    </dsp:sp>
    <dsp:sp modelId="{CCA644BB-9A80-47E2-BFF7-5F1D8C61C40A}">
      <dsp:nvSpPr>
        <dsp:cNvPr id="0" name=""/>
        <dsp:cNvSpPr/>
      </dsp:nvSpPr>
      <dsp:spPr>
        <a:xfrm>
          <a:off x="0" y="1392828"/>
          <a:ext cx="10005852" cy="119808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If you choose to utilize an agency specific administrative rate it must be in accordance with the CFAA actual administrative rate process and instructions. Please submit this rate via MARS.</a:t>
          </a:r>
        </a:p>
      </dsp:txBody>
      <dsp:txXfrm>
        <a:off x="58485" y="1451313"/>
        <a:ext cx="9888882" cy="1081110"/>
      </dsp:txXfrm>
    </dsp:sp>
    <dsp:sp modelId="{B065AC6C-C76E-42F5-820D-1767FAC64081}">
      <dsp:nvSpPr>
        <dsp:cNvPr id="0" name=""/>
        <dsp:cNvSpPr/>
      </dsp:nvSpPr>
      <dsp:spPr>
        <a:xfrm>
          <a:off x="0" y="2775228"/>
          <a:ext cx="10005852" cy="119808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The agency specific Administrative Rate is based on the 2 CFR part 200 regulations as modified by the CFAA negotiations.</a:t>
          </a:r>
        </a:p>
      </dsp:txBody>
      <dsp:txXfrm>
        <a:off x="58485" y="2833713"/>
        <a:ext cx="9888882" cy="108111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1E5603-4C2F-483B-9DFD-9149D1CDB3CB}">
      <dsp:nvSpPr>
        <dsp:cNvPr id="0" name=""/>
        <dsp:cNvSpPr/>
      </dsp:nvSpPr>
      <dsp:spPr>
        <a:xfrm>
          <a:off x="1210818" y="299241"/>
          <a:ext cx="721406" cy="72140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693558-5B46-40B3-A17C-3EA690ED376B}">
      <dsp:nvSpPr>
        <dsp:cNvPr id="0" name=""/>
        <dsp:cNvSpPr/>
      </dsp:nvSpPr>
      <dsp:spPr>
        <a:xfrm>
          <a:off x="769959" y="1324621"/>
          <a:ext cx="1603125" cy="1000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dirty="0"/>
            <a:t>Budget data should </a:t>
          </a:r>
          <a:r>
            <a:rPr lang="en-US" sz="1200" b="1" u="sng" kern="1200" dirty="0"/>
            <a:t>not</a:t>
          </a:r>
          <a:r>
            <a:rPr lang="en-US" sz="1200" kern="1200" dirty="0"/>
            <a:t> be used in place of actual costs.</a:t>
          </a:r>
        </a:p>
      </dsp:txBody>
      <dsp:txXfrm>
        <a:off x="769959" y="1324621"/>
        <a:ext cx="1603125" cy="1000700"/>
      </dsp:txXfrm>
    </dsp:sp>
    <dsp:sp modelId="{469CFA5A-8A68-4FDB-B514-52D97A5B96A9}">
      <dsp:nvSpPr>
        <dsp:cNvPr id="0" name=""/>
        <dsp:cNvSpPr/>
      </dsp:nvSpPr>
      <dsp:spPr>
        <a:xfrm>
          <a:off x="3094490" y="299241"/>
          <a:ext cx="721406" cy="72140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5BAAD3-D279-4A03-B9E6-36ABF098D26E}">
      <dsp:nvSpPr>
        <dsp:cNvPr id="0" name=""/>
        <dsp:cNvSpPr/>
      </dsp:nvSpPr>
      <dsp:spPr>
        <a:xfrm>
          <a:off x="2653630" y="1324621"/>
          <a:ext cx="1603125" cy="1000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dirty="0"/>
            <a:t>Data should represent finalized year end actuals.</a:t>
          </a:r>
        </a:p>
      </dsp:txBody>
      <dsp:txXfrm>
        <a:off x="2653630" y="1324621"/>
        <a:ext cx="1603125" cy="1000700"/>
      </dsp:txXfrm>
    </dsp:sp>
    <dsp:sp modelId="{DB7337BE-5DFD-494E-87C4-2DC868B7E431}">
      <dsp:nvSpPr>
        <dsp:cNvPr id="0" name=""/>
        <dsp:cNvSpPr/>
      </dsp:nvSpPr>
      <dsp:spPr>
        <a:xfrm>
          <a:off x="4978162" y="299241"/>
          <a:ext cx="721406" cy="72140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BE291D-425A-4133-B335-81EBACB57EBF}">
      <dsp:nvSpPr>
        <dsp:cNvPr id="0" name=""/>
        <dsp:cNvSpPr/>
      </dsp:nvSpPr>
      <dsp:spPr>
        <a:xfrm>
          <a:off x="4537302" y="1324621"/>
          <a:ext cx="1603125" cy="1000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dirty="0"/>
            <a:t>The purchase of fixed assets should not be included in the calculation. </a:t>
          </a:r>
        </a:p>
      </dsp:txBody>
      <dsp:txXfrm>
        <a:off x="4537302" y="1324621"/>
        <a:ext cx="1603125" cy="1000700"/>
      </dsp:txXfrm>
    </dsp:sp>
    <dsp:sp modelId="{90FD7616-2840-4813-9941-DC91D0BB5637}">
      <dsp:nvSpPr>
        <dsp:cNvPr id="0" name=""/>
        <dsp:cNvSpPr/>
      </dsp:nvSpPr>
      <dsp:spPr>
        <a:xfrm>
          <a:off x="2152654" y="2726103"/>
          <a:ext cx="721406" cy="721406"/>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3A3DA7-9540-4733-A738-412EB038D850}">
      <dsp:nvSpPr>
        <dsp:cNvPr id="0" name=""/>
        <dsp:cNvSpPr/>
      </dsp:nvSpPr>
      <dsp:spPr>
        <a:xfrm>
          <a:off x="1711795" y="3751482"/>
          <a:ext cx="1603125" cy="1000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dirty="0"/>
            <a:t>If a resource is used or responds and is billed to an incident, the resource should be categorized as a direct cost.</a:t>
          </a:r>
        </a:p>
      </dsp:txBody>
      <dsp:txXfrm>
        <a:off x="1711795" y="3751482"/>
        <a:ext cx="1603125" cy="1000700"/>
      </dsp:txXfrm>
    </dsp:sp>
    <dsp:sp modelId="{F43A0297-A377-45BA-B596-60CDD5C1BCB6}">
      <dsp:nvSpPr>
        <dsp:cNvPr id="0" name=""/>
        <dsp:cNvSpPr/>
      </dsp:nvSpPr>
      <dsp:spPr>
        <a:xfrm>
          <a:off x="4036326" y="2726103"/>
          <a:ext cx="721406" cy="721406"/>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899C7E-DE4F-4659-BBD8-7C10C1F933EE}">
      <dsp:nvSpPr>
        <dsp:cNvPr id="0" name=""/>
        <dsp:cNvSpPr/>
      </dsp:nvSpPr>
      <dsp:spPr>
        <a:xfrm>
          <a:off x="3595466" y="3751482"/>
          <a:ext cx="1603125" cy="1000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dirty="0"/>
            <a:t>The methodology used for including centralized costs needs to be reasonable. </a:t>
          </a:r>
        </a:p>
      </dsp:txBody>
      <dsp:txXfrm>
        <a:off x="3595466" y="3751482"/>
        <a:ext cx="1603125" cy="100070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9EB0CF-A6A9-4404-B386-DD7D84AE98DF}">
      <dsp:nvSpPr>
        <dsp:cNvPr id="0" name=""/>
        <dsp:cNvSpPr/>
      </dsp:nvSpPr>
      <dsp:spPr>
        <a:xfrm>
          <a:off x="0" y="687727"/>
          <a:ext cx="3162987" cy="2008496"/>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C4DBCA-DFF3-4D09-8FE6-28EC2BFDF4E6}">
      <dsp:nvSpPr>
        <dsp:cNvPr id="0" name=""/>
        <dsp:cNvSpPr/>
      </dsp:nvSpPr>
      <dsp:spPr>
        <a:xfrm>
          <a:off x="351443" y="1021598"/>
          <a:ext cx="3162987" cy="2008496"/>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It is the responsibility of the responding personnel to ensure all required documentation is reviewed and approved by incident command.</a:t>
          </a:r>
        </a:p>
      </dsp:txBody>
      <dsp:txXfrm>
        <a:off x="410270" y="1080425"/>
        <a:ext cx="3045333" cy="1890842"/>
      </dsp:txXfrm>
    </dsp:sp>
    <dsp:sp modelId="{D57F20BD-E4B0-41F3-972A-BF226EDCFBC9}">
      <dsp:nvSpPr>
        <dsp:cNvPr id="0" name=""/>
        <dsp:cNvSpPr/>
      </dsp:nvSpPr>
      <dsp:spPr>
        <a:xfrm>
          <a:off x="3865873" y="687727"/>
          <a:ext cx="3162987" cy="2008496"/>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77D666-6545-49F9-888D-5811BBE49582}">
      <dsp:nvSpPr>
        <dsp:cNvPr id="0" name=""/>
        <dsp:cNvSpPr/>
      </dsp:nvSpPr>
      <dsp:spPr>
        <a:xfrm>
          <a:off x="4217316" y="1021598"/>
          <a:ext cx="3162987" cy="2008496"/>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All related reimbursement documentation must be completed or uploaded in MARS. </a:t>
          </a:r>
        </a:p>
      </dsp:txBody>
      <dsp:txXfrm>
        <a:off x="4276143" y="1080425"/>
        <a:ext cx="3045333" cy="1890842"/>
      </dsp:txXfrm>
    </dsp:sp>
    <dsp:sp modelId="{D5F7338A-6A21-456D-9A1A-2373C43C8C19}">
      <dsp:nvSpPr>
        <dsp:cNvPr id="0" name=""/>
        <dsp:cNvSpPr/>
      </dsp:nvSpPr>
      <dsp:spPr>
        <a:xfrm>
          <a:off x="7731746" y="687727"/>
          <a:ext cx="3162987" cy="2008496"/>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D98C18-E86C-44B9-8741-07A10EC8D350}">
      <dsp:nvSpPr>
        <dsp:cNvPr id="0" name=""/>
        <dsp:cNvSpPr/>
      </dsp:nvSpPr>
      <dsp:spPr>
        <a:xfrm>
          <a:off x="8083189" y="1021598"/>
          <a:ext cx="3162987" cy="2008496"/>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Please contact Cal OES Fire &amp; Rescue at (916) 845-8711or </a:t>
          </a:r>
          <a:r>
            <a:rPr lang="en-US" sz="1200" kern="1200" dirty="0">
              <a:hlinkClick xmlns:r="http://schemas.openxmlformats.org/officeDocument/2006/relationships" r:id="rId1"/>
            </a:rPr>
            <a:t>CFAAreimbursement@caloes.ca.gov</a:t>
          </a:r>
          <a:r>
            <a:rPr lang="en-US" sz="1200" kern="1200" dirty="0"/>
            <a:t> with any questions, concerns, or issues related to reimbursement. </a:t>
          </a:r>
        </a:p>
      </dsp:txBody>
      <dsp:txXfrm>
        <a:off x="8142016" y="1080425"/>
        <a:ext cx="3045333" cy="18908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961EA3-E4F7-4BD6-9292-74B318CD4C38}">
      <dsp:nvSpPr>
        <dsp:cNvPr id="0" name=""/>
        <dsp:cNvSpPr/>
      </dsp:nvSpPr>
      <dsp:spPr>
        <a:xfrm>
          <a:off x="0" y="845551"/>
          <a:ext cx="2828924" cy="179636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31C8FD-406C-4C93-80E9-ACC723A2D973}">
      <dsp:nvSpPr>
        <dsp:cNvPr id="0" name=""/>
        <dsp:cNvSpPr/>
      </dsp:nvSpPr>
      <dsp:spPr>
        <a:xfrm>
          <a:off x="314325" y="1144160"/>
          <a:ext cx="2828924" cy="1796367"/>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The CFAA allows signatory state and federal agencies to access local government resources once local agreement resources are exhausted, or where a local agreement is not in place.</a:t>
          </a:r>
        </a:p>
      </dsp:txBody>
      <dsp:txXfrm>
        <a:off x="366939" y="1196774"/>
        <a:ext cx="2723696" cy="1691139"/>
      </dsp:txXfrm>
    </dsp:sp>
    <dsp:sp modelId="{3F27F530-35B8-4DBE-ABD7-E1FF00244C71}">
      <dsp:nvSpPr>
        <dsp:cNvPr id="0" name=""/>
        <dsp:cNvSpPr/>
      </dsp:nvSpPr>
      <dsp:spPr>
        <a:xfrm>
          <a:off x="3457574" y="845551"/>
          <a:ext cx="2828924" cy="179636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3319EC-DC2E-4C00-BFA0-5B61797B6E4B}">
      <dsp:nvSpPr>
        <dsp:cNvPr id="0" name=""/>
        <dsp:cNvSpPr/>
      </dsp:nvSpPr>
      <dsp:spPr>
        <a:xfrm>
          <a:off x="3771899" y="1144160"/>
          <a:ext cx="2828924" cy="1796367"/>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It is the intent of the signatories to the CFAA to reimburse California Fire and Rescue Mutual Aid System Agencies for the cost of assisting the State of California and the Federal Fire Agencies. </a:t>
          </a:r>
        </a:p>
      </dsp:txBody>
      <dsp:txXfrm>
        <a:off x="3824513" y="1196774"/>
        <a:ext cx="2723696" cy="1691139"/>
      </dsp:txXfrm>
    </dsp:sp>
    <dsp:sp modelId="{FA8A69B3-61C5-4BB2-95D9-8FF2E759AA67}">
      <dsp:nvSpPr>
        <dsp:cNvPr id="0" name=""/>
        <dsp:cNvSpPr/>
      </dsp:nvSpPr>
      <dsp:spPr>
        <a:xfrm>
          <a:off x="6915149" y="845551"/>
          <a:ext cx="2828924" cy="179636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798886-9DA9-479F-B7A0-C9A77E06E938}">
      <dsp:nvSpPr>
        <dsp:cNvPr id="0" name=""/>
        <dsp:cNvSpPr/>
      </dsp:nvSpPr>
      <dsp:spPr>
        <a:xfrm>
          <a:off x="7229475" y="1144160"/>
          <a:ext cx="2828924" cy="1796367"/>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The rates, methodologies, and formulas in the Agreement are intended to provide for reimbursement of costs within the parameters of the Agreement. </a:t>
          </a:r>
        </a:p>
      </dsp:txBody>
      <dsp:txXfrm>
        <a:off x="7282089" y="1196774"/>
        <a:ext cx="2723696" cy="16911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BF6F5-D9B9-4BE5-A933-5F2124C341DE}">
      <dsp:nvSpPr>
        <dsp:cNvPr id="0" name=""/>
        <dsp:cNvSpPr/>
      </dsp:nvSpPr>
      <dsp:spPr>
        <a:xfrm>
          <a:off x="1107602" y="820522"/>
          <a:ext cx="1282085" cy="128208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2AE6AB-F9DF-4FE4-9DAA-39111B380A4F}">
      <dsp:nvSpPr>
        <dsp:cNvPr id="0" name=""/>
        <dsp:cNvSpPr/>
      </dsp:nvSpPr>
      <dsp:spPr>
        <a:xfrm>
          <a:off x="324106" y="2507777"/>
          <a:ext cx="2849078" cy="101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All signatory agencies utilize the Agreement for engines, water tenders, bulldozers, hand crews, and overhead.</a:t>
          </a:r>
        </a:p>
      </dsp:txBody>
      <dsp:txXfrm>
        <a:off x="324106" y="2507777"/>
        <a:ext cx="2849078" cy="1012500"/>
      </dsp:txXfrm>
    </dsp:sp>
    <dsp:sp modelId="{A6A43E9F-659B-47F2-B4C5-4D0D3AF79A18}">
      <dsp:nvSpPr>
        <dsp:cNvPr id="0" name=""/>
        <dsp:cNvSpPr/>
      </dsp:nvSpPr>
      <dsp:spPr>
        <a:xfrm>
          <a:off x="4455269" y="820522"/>
          <a:ext cx="1282085" cy="128208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8BF55C-9759-4DBF-A01D-A469CE0948A4}">
      <dsp:nvSpPr>
        <dsp:cNvPr id="0" name=""/>
        <dsp:cNvSpPr/>
      </dsp:nvSpPr>
      <dsp:spPr>
        <a:xfrm>
          <a:off x="3671772" y="2507777"/>
          <a:ext cx="2849078" cy="101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Cal OES and the Federal Fire Agencies utilize the Agreement to order aviation resources. </a:t>
          </a:r>
        </a:p>
      </dsp:txBody>
      <dsp:txXfrm>
        <a:off x="3671772" y="2507777"/>
        <a:ext cx="2849078" cy="1012500"/>
      </dsp:txXfrm>
    </dsp:sp>
    <dsp:sp modelId="{7AD59E83-D389-4411-8711-6C2D06645B21}">
      <dsp:nvSpPr>
        <dsp:cNvPr id="0" name=""/>
        <dsp:cNvSpPr/>
      </dsp:nvSpPr>
      <dsp:spPr>
        <a:xfrm>
          <a:off x="7802936" y="820522"/>
          <a:ext cx="1282085" cy="1282085"/>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54744E-F8CF-4EAD-BCAE-939D325C338D}">
      <dsp:nvSpPr>
        <dsp:cNvPr id="0" name=""/>
        <dsp:cNvSpPr/>
      </dsp:nvSpPr>
      <dsp:spPr>
        <a:xfrm>
          <a:off x="7019439" y="2507777"/>
          <a:ext cx="2849078" cy="101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Cal OES utilizes the Agreement to mobilize all-hazard resources.</a:t>
          </a:r>
        </a:p>
      </dsp:txBody>
      <dsp:txXfrm>
        <a:off x="7019439" y="2507777"/>
        <a:ext cx="2849078" cy="10125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D5C595-969F-4CC3-A423-60C544A1FF36}">
      <dsp:nvSpPr>
        <dsp:cNvPr id="0" name=""/>
        <dsp:cNvSpPr/>
      </dsp:nvSpPr>
      <dsp:spPr>
        <a:xfrm>
          <a:off x="0" y="128721"/>
          <a:ext cx="10192624" cy="12168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Any agency seeking reimbursement for portal-to-portal or overtime above the Battalion Chief level  must have on file in MARS an MOU/MOA, GBR, or equivalent.</a:t>
          </a:r>
        </a:p>
      </dsp:txBody>
      <dsp:txXfrm>
        <a:off x="59399" y="188120"/>
        <a:ext cx="10073826" cy="1098002"/>
      </dsp:txXfrm>
    </dsp:sp>
    <dsp:sp modelId="{D94853C7-EE38-47FA-8966-EE5BE33777A8}">
      <dsp:nvSpPr>
        <dsp:cNvPr id="0" name=""/>
        <dsp:cNvSpPr/>
      </dsp:nvSpPr>
      <dsp:spPr>
        <a:xfrm>
          <a:off x="0" y="1532721"/>
          <a:ext cx="10192624" cy="12168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Agreements must not be contingent on the CFAA or executed on the sole basis that there is reimbursement from Cal OES, CAL FIRE, or the Federal Fire Agencies.</a:t>
          </a:r>
        </a:p>
      </dsp:txBody>
      <dsp:txXfrm>
        <a:off x="59399" y="1592120"/>
        <a:ext cx="10073826" cy="1098002"/>
      </dsp:txXfrm>
    </dsp:sp>
    <dsp:sp modelId="{A82571B3-C2DE-4D7B-8F24-233D4FEA49BA}">
      <dsp:nvSpPr>
        <dsp:cNvPr id="0" name=""/>
        <dsp:cNvSpPr/>
      </dsp:nvSpPr>
      <dsp:spPr>
        <a:xfrm>
          <a:off x="0" y="2936721"/>
          <a:ext cx="10192624" cy="12168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Personnel must be physically present on the incident in order to receive portal-to-portal compensation, unless documented and approved by the paying agency.</a:t>
          </a:r>
        </a:p>
      </dsp:txBody>
      <dsp:txXfrm>
        <a:off x="59399" y="2996120"/>
        <a:ext cx="10073826" cy="10980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39E845-DE69-42DE-83FA-B1EAC84ADBBC}">
      <dsp:nvSpPr>
        <dsp:cNvPr id="0" name=""/>
        <dsp:cNvSpPr/>
      </dsp:nvSpPr>
      <dsp:spPr>
        <a:xfrm>
          <a:off x="0" y="0"/>
          <a:ext cx="10192624"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76C507-9B20-4C2D-B3D2-30C004632EFD}">
      <dsp:nvSpPr>
        <dsp:cNvPr id="0" name=""/>
        <dsp:cNvSpPr/>
      </dsp:nvSpPr>
      <dsp:spPr>
        <a:xfrm>
          <a:off x="0" y="2207"/>
          <a:ext cx="10192624" cy="1505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			Example #1 of Contingent Language:</a:t>
          </a:r>
          <a:endParaRPr lang="en-US" sz="2000" kern="1200" dirty="0"/>
        </a:p>
      </dsp:txBody>
      <dsp:txXfrm>
        <a:off x="0" y="2207"/>
        <a:ext cx="10192624" cy="1505317"/>
      </dsp:txXfrm>
    </dsp:sp>
    <dsp:sp modelId="{156FA46D-5360-455B-8F03-CA4DE1624C7A}">
      <dsp:nvSpPr>
        <dsp:cNvPr id="0" name=""/>
        <dsp:cNvSpPr/>
      </dsp:nvSpPr>
      <dsp:spPr>
        <a:xfrm>
          <a:off x="0" y="1507525"/>
          <a:ext cx="10192624"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8ED6FB-24E1-4015-9DE2-683F94964269}">
      <dsp:nvSpPr>
        <dsp:cNvPr id="0" name=""/>
        <dsp:cNvSpPr/>
      </dsp:nvSpPr>
      <dsp:spPr>
        <a:xfrm>
          <a:off x="0" y="1507525"/>
          <a:ext cx="10192624" cy="1505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			Example #2 of Contingent Language:</a:t>
          </a:r>
          <a:endParaRPr lang="en-US" sz="2000" kern="1200" dirty="0"/>
        </a:p>
      </dsp:txBody>
      <dsp:txXfrm>
        <a:off x="0" y="1507525"/>
        <a:ext cx="10192624" cy="1505317"/>
      </dsp:txXfrm>
    </dsp:sp>
    <dsp:sp modelId="{3DB77EF3-7A64-4DAA-9FEC-A7B9E20129D9}">
      <dsp:nvSpPr>
        <dsp:cNvPr id="0" name=""/>
        <dsp:cNvSpPr/>
      </dsp:nvSpPr>
      <dsp:spPr>
        <a:xfrm>
          <a:off x="0" y="3012842"/>
          <a:ext cx="10192624"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E8F2AA-87F0-4D4C-9AC7-107722F6AF42}">
      <dsp:nvSpPr>
        <dsp:cNvPr id="0" name=""/>
        <dsp:cNvSpPr/>
      </dsp:nvSpPr>
      <dsp:spPr>
        <a:xfrm>
          <a:off x="0" y="3012842"/>
          <a:ext cx="10192624" cy="1505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				Acceptable Language:</a:t>
          </a:r>
          <a:endParaRPr lang="en-US" sz="2000" kern="1200" dirty="0"/>
        </a:p>
      </dsp:txBody>
      <dsp:txXfrm>
        <a:off x="0" y="3012842"/>
        <a:ext cx="10192624" cy="150531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7CE74D-6C4B-4221-9CEF-FD901201FCBE}">
      <dsp:nvSpPr>
        <dsp:cNvPr id="0" name=""/>
        <dsp:cNvSpPr/>
      </dsp:nvSpPr>
      <dsp:spPr>
        <a:xfrm>
          <a:off x="0" y="2073"/>
          <a:ext cx="10192624" cy="146412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100000"/>
            </a:lnSpc>
            <a:spcBef>
              <a:spcPct val="0"/>
            </a:spcBef>
            <a:spcAft>
              <a:spcPct val="35000"/>
            </a:spcAft>
            <a:buNone/>
          </a:pPr>
          <a:r>
            <a:rPr lang="en-US" sz="1900" kern="1200" dirty="0">
              <a:solidFill>
                <a:schemeClr val="tx1"/>
              </a:solidFill>
            </a:rPr>
            <a:t>Those who apply for participation on a Federal California Interagency Incident Management Team (CIIMT), must be employed with a federal, state, or local agency in a full time, seasonal, part-time, or retired-annuitant position for a purpose other than participation on a CIIMT. </a:t>
          </a:r>
        </a:p>
      </dsp:txBody>
      <dsp:txXfrm>
        <a:off x="71473" y="73546"/>
        <a:ext cx="10049678" cy="1321176"/>
      </dsp:txXfrm>
    </dsp:sp>
    <dsp:sp modelId="{F21A100B-7412-4D5C-9C52-F939B8D30368}">
      <dsp:nvSpPr>
        <dsp:cNvPr id="0" name=""/>
        <dsp:cNvSpPr/>
      </dsp:nvSpPr>
      <dsp:spPr>
        <a:xfrm>
          <a:off x="0" y="1480497"/>
          <a:ext cx="10192624" cy="146412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100000"/>
            </a:lnSpc>
            <a:spcBef>
              <a:spcPct val="0"/>
            </a:spcBef>
            <a:spcAft>
              <a:spcPct val="35000"/>
            </a:spcAft>
            <a:buNone/>
          </a:pPr>
          <a:r>
            <a:rPr lang="en-US" sz="1900" kern="1200" dirty="0">
              <a:solidFill>
                <a:schemeClr val="tx1"/>
              </a:solidFill>
            </a:rPr>
            <a:t>The California Wildland Fire Coordinating Group (CWCG) coordinates the application and selection process for IMT rosters and may request proof of employment documentation as part of that process</a:t>
          </a:r>
          <a:r>
            <a:rPr lang="en-US" sz="500" kern="1200" dirty="0">
              <a:solidFill>
                <a:schemeClr val="tx1"/>
              </a:solidFill>
            </a:rPr>
            <a:t>. </a:t>
          </a:r>
        </a:p>
      </dsp:txBody>
      <dsp:txXfrm>
        <a:off x="71473" y="1551970"/>
        <a:ext cx="10049678" cy="1321176"/>
      </dsp:txXfrm>
    </dsp:sp>
    <dsp:sp modelId="{3500BE04-BA37-4D2D-AFF7-1231F676F4FE}">
      <dsp:nvSpPr>
        <dsp:cNvPr id="0" name=""/>
        <dsp:cNvSpPr/>
      </dsp:nvSpPr>
      <dsp:spPr>
        <a:xfrm>
          <a:off x="0" y="2958921"/>
          <a:ext cx="10192624" cy="146412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100000"/>
            </a:lnSpc>
            <a:spcBef>
              <a:spcPct val="0"/>
            </a:spcBef>
            <a:spcAft>
              <a:spcPct val="35000"/>
            </a:spcAft>
            <a:buNone/>
          </a:pPr>
          <a:r>
            <a:rPr lang="en-US" sz="1900" kern="1200" dirty="0">
              <a:solidFill>
                <a:schemeClr val="tx1"/>
              </a:solidFill>
            </a:rPr>
            <a:t>Applicants who do not meet the criteria can apply under the casual hiring authority as outlined in the Standards for Interagency Incident Business Management</a:t>
          </a:r>
          <a:r>
            <a:rPr lang="en-US" sz="500" kern="1200" dirty="0">
              <a:solidFill>
                <a:schemeClr val="tx1"/>
              </a:solidFill>
            </a:rPr>
            <a:t>. </a:t>
          </a:r>
        </a:p>
      </dsp:txBody>
      <dsp:txXfrm>
        <a:off x="71473" y="3030394"/>
        <a:ext cx="10049678" cy="132117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29BA0E-F268-4DD8-A2A0-838FA683289F}">
      <dsp:nvSpPr>
        <dsp:cNvPr id="0" name=""/>
        <dsp:cNvSpPr/>
      </dsp:nvSpPr>
      <dsp:spPr>
        <a:xfrm>
          <a:off x="1586311" y="372281"/>
          <a:ext cx="1944000" cy="194400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B9C2E3-9185-4AB7-ACA5-E5174A7B666F}">
      <dsp:nvSpPr>
        <dsp:cNvPr id="0" name=""/>
        <dsp:cNvSpPr/>
      </dsp:nvSpPr>
      <dsp:spPr>
        <a:xfrm>
          <a:off x="398311" y="2838406"/>
          <a:ext cx="4320000" cy="101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A strike team/task force may, at the discretion of the local jurisdiction, include a Strike Team/Task Force Leader Trainee as a reimbursable member of the unit.</a:t>
          </a:r>
        </a:p>
      </dsp:txBody>
      <dsp:txXfrm>
        <a:off x="398311" y="2838406"/>
        <a:ext cx="4320000" cy="1012500"/>
      </dsp:txXfrm>
    </dsp:sp>
    <dsp:sp modelId="{CDA58E0F-BF04-463F-B374-83C90A52D08F}">
      <dsp:nvSpPr>
        <dsp:cNvPr id="0" name=""/>
        <dsp:cNvSpPr/>
      </dsp:nvSpPr>
      <dsp:spPr>
        <a:xfrm>
          <a:off x="6662312" y="372281"/>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D2F40D-ACCD-4080-8D87-3C42E3C6E093}">
      <dsp:nvSpPr>
        <dsp:cNvPr id="0" name=""/>
        <dsp:cNvSpPr/>
      </dsp:nvSpPr>
      <dsp:spPr>
        <a:xfrm>
          <a:off x="5474312" y="2838406"/>
          <a:ext cx="4320000" cy="101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The trainee may provide the vehicle for the assignment, but no more than one vehicle will be reimbursed</a:t>
          </a:r>
          <a:r>
            <a:rPr lang="en-US" sz="1900" kern="1200" dirty="0"/>
            <a:t>.</a:t>
          </a:r>
        </a:p>
      </dsp:txBody>
      <dsp:txXfrm>
        <a:off x="5474312" y="2838406"/>
        <a:ext cx="4320000" cy="10125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683BFF-2169-47AC-8645-020F2FB9337C}">
      <dsp:nvSpPr>
        <dsp:cNvPr id="0" name=""/>
        <dsp:cNvSpPr/>
      </dsp:nvSpPr>
      <dsp:spPr>
        <a:xfrm>
          <a:off x="1244" y="369387"/>
          <a:ext cx="4367200" cy="277317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2476E3-4AB0-49D7-997B-8B6C4D65BFF4}">
      <dsp:nvSpPr>
        <dsp:cNvPr id="0" name=""/>
        <dsp:cNvSpPr/>
      </dsp:nvSpPr>
      <dsp:spPr>
        <a:xfrm>
          <a:off x="486488" y="830369"/>
          <a:ext cx="4367200" cy="2773172"/>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Agency owned support vehicles are reimbursed on a calendar day basis at the rate established by the Committee and published on the Rate Letter for the type or category of vehicle used. </a:t>
          </a:r>
        </a:p>
      </dsp:txBody>
      <dsp:txXfrm>
        <a:off x="567711" y="911592"/>
        <a:ext cx="4204754" cy="2610726"/>
      </dsp:txXfrm>
    </dsp:sp>
    <dsp:sp modelId="{A9A20136-DB31-49DB-8130-CE4E4FB2F56C}">
      <dsp:nvSpPr>
        <dsp:cNvPr id="0" name=""/>
        <dsp:cNvSpPr/>
      </dsp:nvSpPr>
      <dsp:spPr>
        <a:xfrm>
          <a:off x="5338934" y="369387"/>
          <a:ext cx="4367200" cy="277317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E0F24F-EDE6-4E7E-AA1C-D882D017FBB8}">
      <dsp:nvSpPr>
        <dsp:cNvPr id="0" name=""/>
        <dsp:cNvSpPr/>
      </dsp:nvSpPr>
      <dsp:spPr>
        <a:xfrm>
          <a:off x="5824178" y="830369"/>
          <a:ext cx="4367200" cy="2773172"/>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Privately-owned vehicle rates will be reimbursed on a per mile basis according to the Internal Revenue Service (IRS) standard rate published in the Rate Letter. </a:t>
          </a:r>
        </a:p>
      </dsp:txBody>
      <dsp:txXfrm>
        <a:off x="5905401" y="911592"/>
        <a:ext cx="4204754" cy="261072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0.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3A6DDA9-7D7D-0A4F-B0A2-D249A48CF5B4}"/>
              </a:ext>
            </a:extLst>
          </p:cNvPr>
          <p:cNvSpPr>
            <a:spLocks noGrp="1"/>
          </p:cNvSpPr>
          <p:nvPr>
            <p:ph type="hdr" sz="quarter"/>
          </p:nvPr>
        </p:nvSpPr>
        <p:spPr>
          <a:xfrm>
            <a:off x="0" y="1"/>
            <a:ext cx="3169920" cy="481727"/>
          </a:xfrm>
          <a:prstGeom prst="rect">
            <a:avLst/>
          </a:prstGeom>
        </p:spPr>
        <p:txBody>
          <a:bodyPr vert="horz" lIns="96661" tIns="48331" rIns="96661" bIns="48331" rtlCol="0"/>
          <a:lstStyle>
            <a:lvl1pPr algn="l">
              <a:defRPr sz="1300"/>
            </a:lvl1pPr>
          </a:lstStyle>
          <a:p>
            <a:endParaRPr lang="en-US" dirty="0">
              <a:latin typeface="Century Gothic" panose="020B0502020202020204" pitchFamily="34" charset="0"/>
            </a:endParaRPr>
          </a:p>
        </p:txBody>
      </p:sp>
      <p:sp>
        <p:nvSpPr>
          <p:cNvPr id="3" name="Date Placeholder 2">
            <a:extLst>
              <a:ext uri="{FF2B5EF4-FFF2-40B4-BE49-F238E27FC236}">
                <a16:creationId xmlns:a16="http://schemas.microsoft.com/office/drawing/2014/main" id="{20C66543-0118-5B94-E5AC-9950F119B2E0}"/>
              </a:ext>
            </a:extLst>
          </p:cNvPr>
          <p:cNvSpPr>
            <a:spLocks noGrp="1"/>
          </p:cNvSpPr>
          <p:nvPr>
            <p:ph type="dt" sz="quarter" idx="1"/>
          </p:nvPr>
        </p:nvSpPr>
        <p:spPr>
          <a:xfrm>
            <a:off x="4143587" y="1"/>
            <a:ext cx="3169920" cy="481727"/>
          </a:xfrm>
          <a:prstGeom prst="rect">
            <a:avLst/>
          </a:prstGeom>
        </p:spPr>
        <p:txBody>
          <a:bodyPr vert="horz" lIns="96661" tIns="48331" rIns="96661" bIns="48331" rtlCol="0"/>
          <a:lstStyle>
            <a:lvl1pPr algn="r">
              <a:defRPr sz="1300"/>
            </a:lvl1pPr>
          </a:lstStyle>
          <a:p>
            <a:fld id="{33B968F5-983C-415B-B677-67BBDB9E9898}" type="datetimeFigureOut">
              <a:rPr lang="en-US" smtClean="0">
                <a:latin typeface="Century Gothic" panose="020B0502020202020204" pitchFamily="34" charset="0"/>
              </a:rPr>
              <a:t>5/27/2025</a:t>
            </a:fld>
            <a:endParaRPr lang="en-US" dirty="0">
              <a:latin typeface="Century Gothic" panose="020B0502020202020204" pitchFamily="34" charset="0"/>
            </a:endParaRPr>
          </a:p>
        </p:txBody>
      </p:sp>
      <p:sp>
        <p:nvSpPr>
          <p:cNvPr id="4" name="Footer Placeholder 3">
            <a:extLst>
              <a:ext uri="{FF2B5EF4-FFF2-40B4-BE49-F238E27FC236}">
                <a16:creationId xmlns:a16="http://schemas.microsoft.com/office/drawing/2014/main" id="{6D4B4A30-A991-8E6E-DC24-0195311EB89C}"/>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latin typeface="Century Gothic" panose="020B0502020202020204" pitchFamily="34" charset="0"/>
            </a:endParaRPr>
          </a:p>
        </p:txBody>
      </p:sp>
      <p:sp>
        <p:nvSpPr>
          <p:cNvPr id="5" name="Slide Number Placeholder 4">
            <a:extLst>
              <a:ext uri="{FF2B5EF4-FFF2-40B4-BE49-F238E27FC236}">
                <a16:creationId xmlns:a16="http://schemas.microsoft.com/office/drawing/2014/main" id="{062A8A9C-4E70-2819-E21E-A4BC48EDB25D}"/>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FC9F35E6-C5A4-48F5-9034-579A9D4EAEEE}" type="slidenum">
              <a:rPr lang="en-US" smtClean="0">
                <a:latin typeface="Century Gothic" panose="020B0502020202020204" pitchFamily="34" charset="0"/>
              </a:rPr>
              <a:t>‹#›</a:t>
            </a:fld>
            <a:endParaRPr lang="en-US" dirty="0">
              <a:latin typeface="Century Gothic" panose="020B0502020202020204" pitchFamily="34" charset="0"/>
            </a:endParaRPr>
          </a:p>
        </p:txBody>
      </p:sp>
    </p:spTree>
    <p:extLst>
      <p:ext uri="{BB962C8B-B14F-4D97-AF65-F5344CB8AC3E}">
        <p14:creationId xmlns:p14="http://schemas.microsoft.com/office/powerpoint/2010/main" val="228126079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1"/>
            <a:ext cx="3169920" cy="481727"/>
          </a:xfrm>
          <a:prstGeom prst="rect">
            <a:avLst/>
          </a:prstGeom>
        </p:spPr>
        <p:txBody>
          <a:bodyPr vert="horz" lIns="96661" tIns="48331" rIns="96661" bIns="48331" rtlCol="0"/>
          <a:lstStyle>
            <a:lvl1pPr algn="r">
              <a:defRPr sz="1300"/>
            </a:lvl1pPr>
          </a:lstStyle>
          <a:p>
            <a:fld id="{053AF413-8895-41EC-99E1-3FAC04989741}" type="datetimeFigureOut">
              <a:rPr lang="en-US" smtClean="0"/>
              <a:t>5/27/2025</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4"/>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8A2830AA-849B-4588-9055-BA1AED65F770}" type="slidenum">
              <a:rPr lang="en-US" smtClean="0"/>
              <a:t>‹#›</a:t>
            </a:fld>
            <a:endParaRPr lang="en-US" dirty="0"/>
          </a:p>
        </p:txBody>
      </p:sp>
    </p:spTree>
    <p:extLst>
      <p:ext uri="{BB962C8B-B14F-4D97-AF65-F5344CB8AC3E}">
        <p14:creationId xmlns:p14="http://schemas.microsoft.com/office/powerpoint/2010/main" val="21313749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p>
          <a:p>
            <a:r>
              <a:rPr lang="en-US" b="1" dirty="0"/>
              <a:t>Backup Presenter: </a:t>
            </a:r>
          </a:p>
          <a:p>
            <a:endParaRPr lang="en-US" b="1" dirty="0"/>
          </a:p>
        </p:txBody>
      </p:sp>
      <p:sp>
        <p:nvSpPr>
          <p:cNvPr id="4" name="Slide Number Placeholder 3"/>
          <p:cNvSpPr>
            <a:spLocks noGrp="1"/>
          </p:cNvSpPr>
          <p:nvPr>
            <p:ph type="sldNum" sz="quarter" idx="5"/>
          </p:nvPr>
        </p:nvSpPr>
        <p:spPr/>
        <p:txBody>
          <a:bodyPr/>
          <a:lstStyle/>
          <a:p>
            <a:fld id="{8A2830AA-849B-4588-9055-BA1AED65F770}" type="slidenum">
              <a:rPr lang="en-US" smtClean="0"/>
              <a:t>1</a:t>
            </a:fld>
            <a:endParaRPr lang="en-US" dirty="0"/>
          </a:p>
        </p:txBody>
      </p:sp>
    </p:spTree>
    <p:extLst>
      <p:ext uri="{BB962C8B-B14F-4D97-AF65-F5344CB8AC3E}">
        <p14:creationId xmlns:p14="http://schemas.microsoft.com/office/powerpoint/2010/main" val="843745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u="sng" dirty="0"/>
              <a:t>Cal OES (Lori)</a:t>
            </a:r>
            <a:r>
              <a:rPr lang="en-US" u="none" dirty="0"/>
              <a:t> / USFS (Jamie) / LG Representative</a:t>
            </a:r>
          </a:p>
          <a:p>
            <a:r>
              <a:rPr lang="en-US" b="1" dirty="0"/>
              <a:t>Backup Presenter: </a:t>
            </a:r>
          </a:p>
          <a:p>
            <a:endParaRPr lang="en-US" b="1" dirty="0"/>
          </a:p>
          <a:p>
            <a:r>
              <a:rPr lang="en-US" b="1" dirty="0"/>
              <a:t>Notes:</a:t>
            </a:r>
          </a:p>
          <a:p>
            <a:pPr marL="181240" indent="-181240">
              <a:buFont typeface="Arial" panose="020B0604020202020204" pitchFamily="34" charset="0"/>
              <a:buChar char="•"/>
            </a:pPr>
            <a:r>
              <a:rPr lang="en-US" dirty="0"/>
              <a:t>Department of Defense is not signatory to the agreement.</a:t>
            </a:r>
          </a:p>
        </p:txBody>
      </p:sp>
      <p:sp>
        <p:nvSpPr>
          <p:cNvPr id="4" name="Slide Number Placeholder 3"/>
          <p:cNvSpPr>
            <a:spLocks noGrp="1"/>
          </p:cNvSpPr>
          <p:nvPr>
            <p:ph type="sldNum" sz="quarter" idx="5"/>
          </p:nvPr>
        </p:nvSpPr>
        <p:spPr/>
        <p:txBody>
          <a:bodyPr/>
          <a:lstStyle/>
          <a:p>
            <a:fld id="{8A2830AA-849B-4588-9055-BA1AED65F770}" type="slidenum">
              <a:rPr lang="en-US" smtClean="0"/>
              <a:t>10</a:t>
            </a:fld>
            <a:endParaRPr lang="en-US" dirty="0"/>
          </a:p>
        </p:txBody>
      </p:sp>
    </p:spTree>
    <p:extLst>
      <p:ext uri="{BB962C8B-B14F-4D97-AF65-F5344CB8AC3E}">
        <p14:creationId xmlns:p14="http://schemas.microsoft.com/office/powerpoint/2010/main" val="831861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u="sng" dirty="0"/>
              <a:t>Cal OES (Lori)</a:t>
            </a:r>
            <a:r>
              <a:rPr lang="en-US" u="none" dirty="0"/>
              <a:t> / USFS (Jamie) / LG Representative</a:t>
            </a:r>
          </a:p>
          <a:p>
            <a:r>
              <a:rPr lang="en-US" b="1" dirty="0"/>
              <a:t>Backup Presenter: </a:t>
            </a:r>
          </a:p>
          <a:p>
            <a:endParaRPr lang="en-US" dirty="0"/>
          </a:p>
        </p:txBody>
      </p:sp>
      <p:sp>
        <p:nvSpPr>
          <p:cNvPr id="4" name="Slide Number Placeholder 3"/>
          <p:cNvSpPr>
            <a:spLocks noGrp="1"/>
          </p:cNvSpPr>
          <p:nvPr>
            <p:ph type="sldNum" sz="quarter" idx="5"/>
          </p:nvPr>
        </p:nvSpPr>
        <p:spPr/>
        <p:txBody>
          <a:bodyPr/>
          <a:lstStyle/>
          <a:p>
            <a:fld id="{8A2830AA-849B-4588-9055-BA1AED65F770}" type="slidenum">
              <a:rPr lang="en-US" smtClean="0"/>
              <a:t>11</a:t>
            </a:fld>
            <a:endParaRPr lang="en-US" dirty="0"/>
          </a:p>
        </p:txBody>
      </p:sp>
    </p:spTree>
    <p:extLst>
      <p:ext uri="{BB962C8B-B14F-4D97-AF65-F5344CB8AC3E}">
        <p14:creationId xmlns:p14="http://schemas.microsoft.com/office/powerpoint/2010/main" val="1653771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u="sng" dirty="0"/>
              <a:t>Cal OES (Lori)</a:t>
            </a:r>
            <a:r>
              <a:rPr lang="en-US" u="none" dirty="0"/>
              <a:t> / USFS (Jamie) / LG Representative</a:t>
            </a:r>
          </a:p>
          <a:p>
            <a:r>
              <a:rPr lang="en-US" b="1" dirty="0"/>
              <a:t>Backup Presenter: </a:t>
            </a:r>
          </a:p>
          <a:p>
            <a:endParaRPr lang="en-US" b="1" dirty="0"/>
          </a:p>
          <a:p>
            <a:r>
              <a:rPr lang="en-US" b="1" dirty="0"/>
              <a:t>Composition:</a:t>
            </a:r>
          </a:p>
          <a:p>
            <a:pPr marL="181240" indent="-181240">
              <a:buFont typeface="Arial" panose="020B0604020202020204" pitchFamily="34" charset="0"/>
              <a:buChar char="•"/>
            </a:pPr>
            <a:r>
              <a:rPr lang="en-US" b="0" dirty="0"/>
              <a:t>Cal OES, CAL FIRE, USFS, BLM, NPS, BIA, FWS</a:t>
            </a:r>
          </a:p>
          <a:p>
            <a:pPr marL="181240" indent="-181240">
              <a:buFont typeface="Arial" panose="020B0604020202020204" pitchFamily="34" charset="0"/>
              <a:buChar char="•"/>
            </a:pPr>
            <a:r>
              <a:rPr lang="en-US" b="0" dirty="0"/>
              <a:t>One Southern California</a:t>
            </a:r>
          </a:p>
          <a:p>
            <a:pPr marL="181240" indent="-181240">
              <a:buFont typeface="Arial" panose="020B0604020202020204" pitchFamily="34" charset="0"/>
              <a:buChar char="•"/>
            </a:pPr>
            <a:r>
              <a:rPr lang="en-US" b="0" dirty="0"/>
              <a:t>One Northern California</a:t>
            </a:r>
          </a:p>
          <a:p>
            <a:pPr marL="181240" indent="-181240">
              <a:buFont typeface="Arial" panose="020B0604020202020204" pitchFamily="34" charset="0"/>
              <a:buChar char="•"/>
            </a:pPr>
            <a:r>
              <a:rPr lang="en-US" b="0" dirty="0"/>
              <a:t>One volunteer </a:t>
            </a:r>
          </a:p>
          <a:p>
            <a:endParaRPr lang="en-US" b="1" dirty="0"/>
          </a:p>
          <a:p>
            <a:r>
              <a:rPr lang="en-US" b="1" dirty="0"/>
              <a:t>Meetings:</a:t>
            </a:r>
          </a:p>
          <a:p>
            <a:pPr marL="181240" indent="-181240">
              <a:buFont typeface="Arial" panose="020B0604020202020204" pitchFamily="34" charset="0"/>
              <a:buChar char="•"/>
            </a:pPr>
            <a:r>
              <a:rPr lang="en-US" dirty="0"/>
              <a:t>Begin meeting fifteen (15) months before the expiration date of the CFAA.</a:t>
            </a:r>
          </a:p>
          <a:p>
            <a:pPr marL="181240" indent="-181240">
              <a:buFont typeface="Arial" panose="020B0604020202020204" pitchFamily="34" charset="0"/>
              <a:buChar char="•"/>
            </a:pPr>
            <a:r>
              <a:rPr lang="en-US" dirty="0"/>
              <a:t>Produce a final document for signatures no later than six (6) months before the expiration</a:t>
            </a:r>
            <a:r>
              <a:rPr lang="en-US" sz="2500" dirty="0">
                <a:latin typeface="Century Gothic" panose="020B0502020202020204" pitchFamily="34" charset="0"/>
                <a:ea typeface="ＭＳ Ｐゴシック" charset="0"/>
              </a:rPr>
              <a:t>.</a:t>
            </a:r>
          </a:p>
          <a:p>
            <a:pPr marL="181240" indent="-181240">
              <a:buFont typeface="Arial" panose="020B0604020202020204" pitchFamily="34" charset="0"/>
              <a:buChar char="•"/>
            </a:pPr>
            <a:r>
              <a:rPr lang="en-US" dirty="0"/>
              <a:t>No later than March 30th of each year, recommend amendments to the incorporated exhibits.</a:t>
            </a:r>
          </a:p>
          <a:p>
            <a:endParaRPr lang="en-US" dirty="0"/>
          </a:p>
          <a:p>
            <a:r>
              <a:rPr lang="en-US" b="1" dirty="0"/>
              <a:t>Dispute Resolution:</a:t>
            </a:r>
          </a:p>
          <a:p>
            <a:pPr marL="181240" indent="-181240">
              <a:buFont typeface="Arial" panose="020B0604020202020204" pitchFamily="34" charset="0"/>
              <a:buChar char="•"/>
            </a:pPr>
            <a:r>
              <a:rPr lang="en-US" dirty="0"/>
              <a:t>When issues arise, the CFAA Chair and committee are responsible for executing the dispute resolution process which involves the filing of a formal complaint, meeting with the affected party, and providing a formal response. </a:t>
            </a:r>
          </a:p>
          <a:p>
            <a:endParaRPr lang="en-US" dirty="0"/>
          </a:p>
          <a:p>
            <a:r>
              <a:rPr lang="en-US" b="1" dirty="0"/>
              <a:t>Examination and Audit:</a:t>
            </a:r>
          </a:p>
          <a:p>
            <a:pPr marL="181240" indent="-181240">
              <a:buFont typeface="Arial" panose="020B0604020202020204" pitchFamily="34" charset="0"/>
              <a:buChar char="•"/>
            </a:pPr>
            <a:r>
              <a:rPr lang="en-US" sz="1300" dirty="0">
                <a:latin typeface="Century Gothic" panose="020B0502020202020204" pitchFamily="34" charset="0"/>
              </a:rPr>
              <a:t>All source documentation related to rates and methodologies must be kept for five (5) years after the final payment.</a:t>
            </a:r>
            <a:endParaRPr lang="en-US" dirty="0"/>
          </a:p>
          <a:p>
            <a:endParaRPr lang="en-US" dirty="0">
              <a:solidFill>
                <a:srgbClr val="FF0000"/>
              </a:solidFill>
              <a:highlight>
                <a:srgbClr val="FFFF00"/>
              </a:highlight>
            </a:endParaRPr>
          </a:p>
        </p:txBody>
      </p:sp>
      <p:sp>
        <p:nvSpPr>
          <p:cNvPr id="4" name="Slide Number Placeholder 3"/>
          <p:cNvSpPr>
            <a:spLocks noGrp="1"/>
          </p:cNvSpPr>
          <p:nvPr>
            <p:ph type="sldNum" sz="quarter" idx="5"/>
          </p:nvPr>
        </p:nvSpPr>
        <p:spPr/>
        <p:txBody>
          <a:bodyPr/>
          <a:lstStyle/>
          <a:p>
            <a:fld id="{8A2830AA-849B-4588-9055-BA1AED65F770}" type="slidenum">
              <a:rPr lang="en-US" smtClean="0"/>
              <a:t>12</a:t>
            </a:fld>
            <a:endParaRPr lang="en-US" dirty="0"/>
          </a:p>
        </p:txBody>
      </p:sp>
    </p:spTree>
    <p:extLst>
      <p:ext uri="{BB962C8B-B14F-4D97-AF65-F5344CB8AC3E}">
        <p14:creationId xmlns:p14="http://schemas.microsoft.com/office/powerpoint/2010/main" val="2376950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u="sng" dirty="0"/>
              <a:t>Cal OES (Lori)</a:t>
            </a:r>
            <a:r>
              <a:rPr lang="en-US" u="none" dirty="0"/>
              <a:t> / USFS (Jamie) / LG Representative</a:t>
            </a:r>
          </a:p>
          <a:p>
            <a:r>
              <a:rPr lang="en-US" b="1" dirty="0"/>
              <a:t>Backup Presenter: </a:t>
            </a:r>
          </a:p>
          <a:p>
            <a:endParaRPr lang="en-US" dirty="0"/>
          </a:p>
          <a:p>
            <a:pPr marL="181240" indent="-181240">
              <a:buFont typeface="Arial" panose="020B0604020202020204" pitchFamily="34" charset="0"/>
              <a:buChar char="•"/>
            </a:pPr>
            <a:r>
              <a:rPr lang="en-US" dirty="0"/>
              <a:t>Intent is to be made whole over the year. </a:t>
            </a:r>
          </a:p>
          <a:p>
            <a:pPr marL="181240" indent="-181240">
              <a:buFont typeface="Arial" panose="020B0604020202020204" pitchFamily="34" charset="0"/>
              <a:buChar char="•"/>
            </a:pPr>
            <a:r>
              <a:rPr lang="en-US" dirty="0"/>
              <a:t>MMA, not always going to get reimbursed. Here to help each other.</a:t>
            </a:r>
          </a:p>
        </p:txBody>
      </p:sp>
      <p:sp>
        <p:nvSpPr>
          <p:cNvPr id="4" name="Header Placeholder 3"/>
          <p:cNvSpPr>
            <a:spLocks noGrp="1"/>
          </p:cNvSpPr>
          <p:nvPr>
            <p:ph type="hdr" sz="quarter" idx="10"/>
          </p:nvPr>
        </p:nvSpPr>
        <p:spPr/>
        <p:txBody>
          <a:bodyPr/>
          <a:lstStyle/>
          <a:p>
            <a:r>
              <a:rPr lang="en-US" dirty="0"/>
              <a:t>2013 California Fire Assistance Agreement Rates and Reimbursement Workshop</a:t>
            </a:r>
          </a:p>
        </p:txBody>
      </p:sp>
      <p:sp>
        <p:nvSpPr>
          <p:cNvPr id="5" name="Footer Placeholder 4"/>
          <p:cNvSpPr>
            <a:spLocks noGrp="1"/>
          </p:cNvSpPr>
          <p:nvPr>
            <p:ph type="ftr" sz="quarter" idx="11"/>
          </p:nvPr>
        </p:nvSpPr>
        <p:spPr/>
        <p:txBody>
          <a:bodyPr/>
          <a:lstStyle/>
          <a:p>
            <a:r>
              <a:rPr lang="en-US" dirty="0"/>
              <a:t>2013</a:t>
            </a:r>
          </a:p>
        </p:txBody>
      </p:sp>
    </p:spTree>
    <p:extLst>
      <p:ext uri="{BB962C8B-B14F-4D97-AF65-F5344CB8AC3E}">
        <p14:creationId xmlns:p14="http://schemas.microsoft.com/office/powerpoint/2010/main" val="646304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u="sng" dirty="0"/>
              <a:t>Cal OES (Lori)</a:t>
            </a:r>
            <a:r>
              <a:rPr lang="en-US" u="none" dirty="0"/>
              <a:t> / USFS (Jamie) / LG Representative</a:t>
            </a:r>
          </a:p>
          <a:p>
            <a:r>
              <a:rPr lang="en-US" b="1" dirty="0"/>
              <a:t>Backup Presenter: </a:t>
            </a:r>
          </a:p>
          <a:p>
            <a:endParaRPr lang="en-US" dirty="0"/>
          </a:p>
        </p:txBody>
      </p:sp>
      <p:sp>
        <p:nvSpPr>
          <p:cNvPr id="4" name="Slide Number Placeholder 3"/>
          <p:cNvSpPr>
            <a:spLocks noGrp="1"/>
          </p:cNvSpPr>
          <p:nvPr>
            <p:ph type="sldNum" sz="quarter" idx="5"/>
          </p:nvPr>
        </p:nvSpPr>
        <p:spPr/>
        <p:txBody>
          <a:bodyPr/>
          <a:lstStyle/>
          <a:p>
            <a:fld id="{8A2830AA-849B-4588-9055-BA1AED65F770}" type="slidenum">
              <a:rPr lang="en-US" smtClean="0"/>
              <a:t>14</a:t>
            </a:fld>
            <a:endParaRPr lang="en-US" dirty="0"/>
          </a:p>
        </p:txBody>
      </p:sp>
    </p:spTree>
    <p:extLst>
      <p:ext uri="{BB962C8B-B14F-4D97-AF65-F5344CB8AC3E}">
        <p14:creationId xmlns:p14="http://schemas.microsoft.com/office/powerpoint/2010/main" val="2662978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u="none" dirty="0"/>
              <a:t>Cal OES (Lori) / USFS (Jamie) / LG Representative</a:t>
            </a:r>
          </a:p>
          <a:p>
            <a:r>
              <a:rPr lang="en-US" b="1" dirty="0"/>
              <a:t>Backup Presenter: </a:t>
            </a:r>
          </a:p>
          <a:p>
            <a:endParaRPr lang="en-US" dirty="0"/>
          </a:p>
        </p:txBody>
      </p:sp>
      <p:sp>
        <p:nvSpPr>
          <p:cNvPr id="4" name="Slide Number Placeholder 3"/>
          <p:cNvSpPr>
            <a:spLocks noGrp="1"/>
          </p:cNvSpPr>
          <p:nvPr>
            <p:ph type="sldNum" sz="quarter" idx="5"/>
          </p:nvPr>
        </p:nvSpPr>
        <p:spPr/>
        <p:txBody>
          <a:bodyPr/>
          <a:lstStyle/>
          <a:p>
            <a:fld id="{8A2830AA-849B-4588-9055-BA1AED65F770}" type="slidenum">
              <a:rPr lang="en-US" smtClean="0"/>
              <a:t>15</a:t>
            </a:fld>
            <a:endParaRPr lang="en-US" dirty="0"/>
          </a:p>
        </p:txBody>
      </p:sp>
    </p:spTree>
    <p:extLst>
      <p:ext uri="{BB962C8B-B14F-4D97-AF65-F5344CB8AC3E}">
        <p14:creationId xmlns:p14="http://schemas.microsoft.com/office/powerpoint/2010/main" val="3400653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u="sng" dirty="0"/>
              <a:t>Cal OES (Lori) </a:t>
            </a:r>
            <a:r>
              <a:rPr lang="en-US" u="none" dirty="0"/>
              <a:t>/ USFS (Jamie) / LG Representative</a:t>
            </a:r>
          </a:p>
          <a:p>
            <a:r>
              <a:rPr lang="en-US" b="1" dirty="0"/>
              <a:t>Backup Presenter: </a:t>
            </a:r>
          </a:p>
          <a:p>
            <a:endParaRPr lang="en-US" b="1" dirty="0"/>
          </a:p>
          <a:p>
            <a:endParaRPr lang="en-US" b="1" dirty="0"/>
          </a:p>
          <a:p>
            <a:r>
              <a:rPr lang="en-US" b="1" dirty="0"/>
              <a:t>Notes:</a:t>
            </a:r>
          </a:p>
          <a:p>
            <a:pPr marL="181240" indent="-181240">
              <a:buFont typeface="Arial" panose="020B0604020202020204" pitchFamily="34" charset="0"/>
              <a:buChar char="•"/>
            </a:pPr>
            <a:r>
              <a:rPr lang="en-US" dirty="0"/>
              <a:t>CAL FIRE does not participate in the use of aviation through the CFAA. </a:t>
            </a:r>
          </a:p>
        </p:txBody>
      </p:sp>
      <p:sp>
        <p:nvSpPr>
          <p:cNvPr id="4" name="Slide Number Placeholder 3"/>
          <p:cNvSpPr>
            <a:spLocks noGrp="1"/>
          </p:cNvSpPr>
          <p:nvPr>
            <p:ph type="sldNum" sz="quarter" idx="5"/>
          </p:nvPr>
        </p:nvSpPr>
        <p:spPr/>
        <p:txBody>
          <a:bodyPr/>
          <a:lstStyle/>
          <a:p>
            <a:fld id="{8A2830AA-849B-4588-9055-BA1AED65F770}" type="slidenum">
              <a:rPr lang="en-US" smtClean="0"/>
              <a:t>16</a:t>
            </a:fld>
            <a:endParaRPr lang="en-US" dirty="0"/>
          </a:p>
        </p:txBody>
      </p:sp>
    </p:spTree>
    <p:extLst>
      <p:ext uri="{BB962C8B-B14F-4D97-AF65-F5344CB8AC3E}">
        <p14:creationId xmlns:p14="http://schemas.microsoft.com/office/powerpoint/2010/main" val="2595437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u="sng" dirty="0"/>
              <a:t>Cal OES (Lori) </a:t>
            </a:r>
            <a:r>
              <a:rPr lang="en-US" u="none" dirty="0"/>
              <a:t>/ USFS (Jamie) / LG Representative</a:t>
            </a:r>
          </a:p>
          <a:p>
            <a:r>
              <a:rPr lang="en-US" b="1" dirty="0"/>
              <a:t>Backup Presenter: </a:t>
            </a:r>
          </a:p>
          <a:p>
            <a:endParaRPr lang="en-US" b="1" dirty="0"/>
          </a:p>
          <a:p>
            <a:r>
              <a:rPr lang="en-US" b="1" dirty="0"/>
              <a:t>Notes:</a:t>
            </a:r>
          </a:p>
          <a:p>
            <a:pPr marL="181240" indent="-181240">
              <a:buFont typeface="Arial" panose="020B0604020202020204" pitchFamily="34" charset="0"/>
              <a:buChar char="•"/>
            </a:pPr>
            <a:endParaRPr lang="en-US" b="0" dirty="0"/>
          </a:p>
          <a:p>
            <a:endParaRPr lang="en-US" dirty="0"/>
          </a:p>
        </p:txBody>
      </p:sp>
      <p:sp>
        <p:nvSpPr>
          <p:cNvPr id="4" name="Slide Number Placeholder 3"/>
          <p:cNvSpPr>
            <a:spLocks noGrp="1"/>
          </p:cNvSpPr>
          <p:nvPr>
            <p:ph type="sldNum" sz="quarter" idx="5"/>
          </p:nvPr>
        </p:nvSpPr>
        <p:spPr/>
        <p:txBody>
          <a:bodyPr/>
          <a:lstStyle/>
          <a:p>
            <a:fld id="{8A2830AA-849B-4588-9055-BA1AED65F770}" type="slidenum">
              <a:rPr lang="en-US" smtClean="0"/>
              <a:t>17</a:t>
            </a:fld>
            <a:endParaRPr lang="en-US" dirty="0"/>
          </a:p>
        </p:txBody>
      </p:sp>
    </p:spTree>
    <p:extLst>
      <p:ext uri="{BB962C8B-B14F-4D97-AF65-F5344CB8AC3E}">
        <p14:creationId xmlns:p14="http://schemas.microsoft.com/office/powerpoint/2010/main" val="38226565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u="sng" dirty="0"/>
              <a:t>Cal OES (Lori) </a:t>
            </a:r>
            <a:r>
              <a:rPr lang="en-US" u="none" dirty="0"/>
              <a:t>/ USFS (Jamie) / LG Representative</a:t>
            </a:r>
          </a:p>
          <a:p>
            <a:r>
              <a:rPr lang="en-US" b="1" dirty="0"/>
              <a:t>Backup Presenter: </a:t>
            </a:r>
          </a:p>
          <a:p>
            <a:endParaRPr lang="en-US" b="1" dirty="0"/>
          </a:p>
          <a:p>
            <a:r>
              <a:rPr lang="en-US" b="1" dirty="0"/>
              <a:t>Notes:</a:t>
            </a:r>
          </a:p>
          <a:p>
            <a:pPr marL="181240" indent="-181240">
              <a:buFont typeface="Arial" panose="020B0604020202020204" pitchFamily="34" charset="0"/>
              <a:buChar char="•"/>
            </a:pPr>
            <a:endParaRPr lang="en-US" b="0" dirty="0"/>
          </a:p>
          <a:p>
            <a:endParaRPr lang="en-US" b="1" dirty="0"/>
          </a:p>
          <a:p>
            <a:endParaRPr lang="en-US" dirty="0"/>
          </a:p>
        </p:txBody>
      </p:sp>
      <p:sp>
        <p:nvSpPr>
          <p:cNvPr id="4" name="Slide Number Placeholder 3"/>
          <p:cNvSpPr>
            <a:spLocks noGrp="1"/>
          </p:cNvSpPr>
          <p:nvPr>
            <p:ph type="sldNum" sz="quarter" idx="5"/>
          </p:nvPr>
        </p:nvSpPr>
        <p:spPr/>
        <p:txBody>
          <a:bodyPr/>
          <a:lstStyle/>
          <a:p>
            <a:fld id="{8A2830AA-849B-4588-9055-BA1AED65F770}" type="slidenum">
              <a:rPr lang="en-US" smtClean="0"/>
              <a:t>18</a:t>
            </a:fld>
            <a:endParaRPr lang="en-US" dirty="0"/>
          </a:p>
        </p:txBody>
      </p:sp>
    </p:spTree>
    <p:extLst>
      <p:ext uri="{BB962C8B-B14F-4D97-AF65-F5344CB8AC3E}">
        <p14:creationId xmlns:p14="http://schemas.microsoft.com/office/powerpoint/2010/main" val="1346897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u="sng" dirty="0"/>
              <a:t>Cal OES (Lori) </a:t>
            </a:r>
            <a:r>
              <a:rPr lang="en-US" u="none" dirty="0"/>
              <a:t>/ USFS (Jamie) / LG Representative</a:t>
            </a:r>
          </a:p>
          <a:p>
            <a:r>
              <a:rPr lang="en-US" b="1" dirty="0"/>
              <a:t>Backup Presenter: </a:t>
            </a:r>
          </a:p>
          <a:p>
            <a:endParaRPr lang="en-US" b="1" dirty="0"/>
          </a:p>
          <a:p>
            <a:r>
              <a:rPr lang="en-US" b="1" dirty="0"/>
              <a:t>Notes:</a:t>
            </a:r>
          </a:p>
          <a:p>
            <a:pPr marL="181240" indent="-181240">
              <a:buFont typeface="Arial" panose="020B0604020202020204" pitchFamily="34" charset="0"/>
              <a:buChar char="•"/>
            </a:pPr>
            <a:endParaRPr lang="en-US" b="0" dirty="0"/>
          </a:p>
          <a:p>
            <a:endParaRPr lang="en-US" b="1" dirty="0"/>
          </a:p>
          <a:p>
            <a:endParaRPr lang="en-US" dirty="0"/>
          </a:p>
        </p:txBody>
      </p:sp>
      <p:sp>
        <p:nvSpPr>
          <p:cNvPr id="4" name="Slide Number Placeholder 3"/>
          <p:cNvSpPr>
            <a:spLocks noGrp="1"/>
          </p:cNvSpPr>
          <p:nvPr>
            <p:ph type="sldNum" sz="quarter" idx="5"/>
          </p:nvPr>
        </p:nvSpPr>
        <p:spPr/>
        <p:txBody>
          <a:bodyPr/>
          <a:lstStyle/>
          <a:p>
            <a:fld id="{8A2830AA-849B-4588-9055-BA1AED65F770}" type="slidenum">
              <a:rPr lang="en-US" smtClean="0"/>
              <a:t>19</a:t>
            </a:fld>
            <a:endParaRPr lang="en-US" dirty="0"/>
          </a:p>
        </p:txBody>
      </p:sp>
    </p:spTree>
    <p:extLst>
      <p:ext uri="{BB962C8B-B14F-4D97-AF65-F5344CB8AC3E}">
        <p14:creationId xmlns:p14="http://schemas.microsoft.com/office/powerpoint/2010/main" val="2566656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u="none" dirty="0"/>
              <a:t>Committee Introductions</a:t>
            </a:r>
          </a:p>
          <a:p>
            <a:r>
              <a:rPr lang="en-US" b="1" dirty="0"/>
              <a:t>Backup Presenter: </a:t>
            </a:r>
          </a:p>
          <a:p>
            <a:endParaRPr lang="en-US" b="1" dirty="0"/>
          </a:p>
          <a:p>
            <a:r>
              <a:rPr lang="en-US" b="1" dirty="0"/>
              <a:t>Notes:</a:t>
            </a:r>
          </a:p>
          <a:p>
            <a:pPr marL="181240" indent="-181240">
              <a:buFont typeface="Arial" panose="020B0604020202020204" pitchFamily="34" charset="0"/>
              <a:buChar char="•"/>
            </a:pPr>
            <a:r>
              <a:rPr lang="en-US" dirty="0"/>
              <a:t>Last full committee training was around 2017</a:t>
            </a:r>
          </a:p>
          <a:p>
            <a:pPr marL="181240" indent="-181240">
              <a:buFont typeface="Arial" panose="020B0604020202020204" pitchFamily="34" charset="0"/>
              <a:buChar char="•"/>
            </a:pPr>
            <a:r>
              <a:rPr lang="en-US" dirty="0"/>
              <a:t>Audience is encouraged to ask question throughout the presentation and provide feedback</a:t>
            </a:r>
          </a:p>
          <a:p>
            <a:endParaRPr lang="en-US" dirty="0"/>
          </a:p>
        </p:txBody>
      </p:sp>
      <p:sp>
        <p:nvSpPr>
          <p:cNvPr id="4" name="Slide Number Placeholder 3"/>
          <p:cNvSpPr>
            <a:spLocks noGrp="1"/>
          </p:cNvSpPr>
          <p:nvPr>
            <p:ph type="sldNum" sz="quarter" idx="5"/>
          </p:nvPr>
        </p:nvSpPr>
        <p:spPr/>
        <p:txBody>
          <a:bodyPr/>
          <a:lstStyle/>
          <a:p>
            <a:fld id="{8A2830AA-849B-4588-9055-BA1AED65F770}" type="slidenum">
              <a:rPr lang="en-US" smtClean="0"/>
              <a:t>2</a:t>
            </a:fld>
            <a:endParaRPr lang="en-US" dirty="0"/>
          </a:p>
        </p:txBody>
      </p:sp>
    </p:spTree>
    <p:extLst>
      <p:ext uri="{BB962C8B-B14F-4D97-AF65-F5344CB8AC3E}">
        <p14:creationId xmlns:p14="http://schemas.microsoft.com/office/powerpoint/2010/main" val="33200730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u="sng" dirty="0"/>
              <a:t>Cal OES (Lori) </a:t>
            </a:r>
            <a:r>
              <a:rPr lang="en-US" u="none" dirty="0"/>
              <a:t>/ USFS (Jamie) / LG Representative</a:t>
            </a:r>
          </a:p>
          <a:p>
            <a:r>
              <a:rPr lang="en-US" b="1" dirty="0"/>
              <a:t>Backup Presenter: </a:t>
            </a:r>
          </a:p>
          <a:p>
            <a:endParaRPr lang="en-US" b="1" dirty="0"/>
          </a:p>
          <a:p>
            <a:r>
              <a:rPr lang="en-US" b="1" dirty="0"/>
              <a:t>Notes:</a:t>
            </a:r>
          </a:p>
          <a:p>
            <a:pPr marL="181240" indent="-181240">
              <a:buFont typeface="Arial" panose="020B0604020202020204" pitchFamily="34" charset="0"/>
              <a:buChar char="•"/>
            </a:pPr>
            <a:endParaRPr lang="en-US" b="0" dirty="0"/>
          </a:p>
          <a:p>
            <a:endParaRPr lang="en-US" b="1" dirty="0"/>
          </a:p>
          <a:p>
            <a:endParaRPr lang="en-US" dirty="0"/>
          </a:p>
        </p:txBody>
      </p:sp>
      <p:sp>
        <p:nvSpPr>
          <p:cNvPr id="4" name="Slide Number Placeholder 3"/>
          <p:cNvSpPr>
            <a:spLocks noGrp="1"/>
          </p:cNvSpPr>
          <p:nvPr>
            <p:ph type="sldNum" sz="quarter" idx="5"/>
          </p:nvPr>
        </p:nvSpPr>
        <p:spPr/>
        <p:txBody>
          <a:bodyPr/>
          <a:lstStyle/>
          <a:p>
            <a:fld id="{8A2830AA-849B-4588-9055-BA1AED65F770}" type="slidenum">
              <a:rPr lang="en-US" smtClean="0"/>
              <a:t>20</a:t>
            </a:fld>
            <a:endParaRPr lang="en-US" dirty="0"/>
          </a:p>
        </p:txBody>
      </p:sp>
    </p:spTree>
    <p:extLst>
      <p:ext uri="{BB962C8B-B14F-4D97-AF65-F5344CB8AC3E}">
        <p14:creationId xmlns:p14="http://schemas.microsoft.com/office/powerpoint/2010/main" val="2947090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u="sng" dirty="0"/>
              <a:t>Cal OES (Lori) </a:t>
            </a:r>
            <a:r>
              <a:rPr lang="en-US" u="none" dirty="0"/>
              <a:t>/ USFS (Jamie) / LG Representative</a:t>
            </a:r>
          </a:p>
          <a:p>
            <a:r>
              <a:rPr lang="en-US" b="1" dirty="0"/>
              <a:t>Backup Presenter: </a:t>
            </a:r>
          </a:p>
          <a:p>
            <a:endParaRPr lang="en-US" b="1" dirty="0"/>
          </a:p>
          <a:p>
            <a:r>
              <a:rPr lang="en-US" b="1" dirty="0"/>
              <a:t>Notes:</a:t>
            </a:r>
          </a:p>
          <a:p>
            <a:pPr marL="181240" indent="-181240">
              <a:buFont typeface="Arial" panose="020B0604020202020204" pitchFamily="34" charset="0"/>
              <a:buChar char="•"/>
            </a:pPr>
            <a:endParaRPr lang="en-US" b="0" dirty="0"/>
          </a:p>
          <a:p>
            <a:endParaRPr lang="en-US" b="1" dirty="0"/>
          </a:p>
          <a:p>
            <a:endParaRPr lang="en-US" dirty="0"/>
          </a:p>
        </p:txBody>
      </p:sp>
      <p:sp>
        <p:nvSpPr>
          <p:cNvPr id="4" name="Slide Number Placeholder 3"/>
          <p:cNvSpPr>
            <a:spLocks noGrp="1"/>
          </p:cNvSpPr>
          <p:nvPr>
            <p:ph type="sldNum" sz="quarter" idx="5"/>
          </p:nvPr>
        </p:nvSpPr>
        <p:spPr/>
        <p:txBody>
          <a:bodyPr/>
          <a:lstStyle/>
          <a:p>
            <a:fld id="{8A2830AA-849B-4588-9055-BA1AED65F770}" type="slidenum">
              <a:rPr lang="en-US" smtClean="0"/>
              <a:t>21</a:t>
            </a:fld>
            <a:endParaRPr lang="en-US" dirty="0"/>
          </a:p>
        </p:txBody>
      </p:sp>
    </p:spTree>
    <p:extLst>
      <p:ext uri="{BB962C8B-B14F-4D97-AF65-F5344CB8AC3E}">
        <p14:creationId xmlns:p14="http://schemas.microsoft.com/office/powerpoint/2010/main" val="3439780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u="none" dirty="0"/>
              <a:t>Cal OES (Lori) / USFS (Jamie) / LG Representative</a:t>
            </a:r>
          </a:p>
          <a:p>
            <a:r>
              <a:rPr lang="en-US" b="1" dirty="0"/>
              <a:t>Backup Presenter: </a:t>
            </a:r>
          </a:p>
          <a:p>
            <a:endParaRPr lang="en-US" dirty="0"/>
          </a:p>
        </p:txBody>
      </p:sp>
      <p:sp>
        <p:nvSpPr>
          <p:cNvPr id="4" name="Slide Number Placeholder 3"/>
          <p:cNvSpPr>
            <a:spLocks noGrp="1"/>
          </p:cNvSpPr>
          <p:nvPr>
            <p:ph type="sldNum" sz="quarter" idx="5"/>
          </p:nvPr>
        </p:nvSpPr>
        <p:spPr/>
        <p:txBody>
          <a:bodyPr/>
          <a:lstStyle/>
          <a:p>
            <a:fld id="{8A2830AA-849B-4588-9055-BA1AED65F770}" type="slidenum">
              <a:rPr lang="en-US" smtClean="0"/>
              <a:t>22</a:t>
            </a:fld>
            <a:endParaRPr lang="en-US" dirty="0"/>
          </a:p>
        </p:txBody>
      </p:sp>
    </p:spTree>
    <p:extLst>
      <p:ext uri="{BB962C8B-B14F-4D97-AF65-F5344CB8AC3E}">
        <p14:creationId xmlns:p14="http://schemas.microsoft.com/office/powerpoint/2010/main" val="23055390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b="0" dirty="0"/>
              <a:t>BLM (Vanessa) / Cal OES (Auburn or Sage) / USFS (Allison) /  CALFIRE (?) or LG Representative</a:t>
            </a:r>
          </a:p>
          <a:p>
            <a:r>
              <a:rPr lang="en-US" b="1" dirty="0"/>
              <a:t>Backup Presenter:</a:t>
            </a:r>
          </a:p>
          <a:p>
            <a:endParaRPr lang="en-US" dirty="0"/>
          </a:p>
        </p:txBody>
      </p:sp>
      <p:sp>
        <p:nvSpPr>
          <p:cNvPr id="4" name="Slide Number Placeholder 3"/>
          <p:cNvSpPr>
            <a:spLocks noGrp="1"/>
          </p:cNvSpPr>
          <p:nvPr>
            <p:ph type="sldNum" sz="quarter" idx="5"/>
          </p:nvPr>
        </p:nvSpPr>
        <p:spPr/>
        <p:txBody>
          <a:bodyPr/>
          <a:lstStyle/>
          <a:p>
            <a:fld id="{8A2830AA-849B-4588-9055-BA1AED65F770}" type="slidenum">
              <a:rPr lang="en-US" smtClean="0"/>
              <a:t>23</a:t>
            </a:fld>
            <a:endParaRPr lang="en-US" dirty="0"/>
          </a:p>
        </p:txBody>
      </p:sp>
    </p:spTree>
    <p:extLst>
      <p:ext uri="{BB962C8B-B14F-4D97-AF65-F5344CB8AC3E}">
        <p14:creationId xmlns:p14="http://schemas.microsoft.com/office/powerpoint/2010/main" val="26471829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b="0" u="sng" dirty="0"/>
              <a:t>BLM (Vanessa)</a:t>
            </a:r>
            <a:r>
              <a:rPr lang="en-US" b="0" u="none" dirty="0"/>
              <a:t> </a:t>
            </a:r>
            <a:r>
              <a:rPr lang="en-US" b="0" dirty="0"/>
              <a:t>/ Cal OES (Auburn or Sage) / CALFIRE (?) or LG Representative</a:t>
            </a:r>
          </a:p>
          <a:p>
            <a:r>
              <a:rPr lang="en-US" b="1" dirty="0"/>
              <a:t>Backup Presenter:</a:t>
            </a:r>
          </a:p>
          <a:p>
            <a:pPr>
              <a:lnSpc>
                <a:spcPct val="107000"/>
              </a:lnSpc>
            </a:pPr>
            <a:endParaRPr lang="en-US" sz="1300" dirty="0">
              <a:latin typeface="Century Gothic" panose="020B0502020202020204" pitchFamily="34" charset="0"/>
            </a:endParaRPr>
          </a:p>
          <a:p>
            <a:pPr>
              <a:lnSpc>
                <a:spcPct val="107000"/>
              </a:lnSpc>
            </a:pPr>
            <a:r>
              <a:rPr lang="en-US" sz="1300" b="1" dirty="0">
                <a:latin typeface="Century Gothic" panose="020B0502020202020204" pitchFamily="34" charset="0"/>
              </a:rPr>
              <a:t>Notes:</a:t>
            </a:r>
          </a:p>
          <a:p>
            <a:pPr marL="181240" indent="-181240">
              <a:lnSpc>
                <a:spcPct val="107000"/>
              </a:lnSpc>
              <a:buFont typeface="Arial" panose="020B0604020202020204" pitchFamily="34" charset="0"/>
              <a:buChar char="•"/>
            </a:pPr>
            <a:r>
              <a:rPr lang="en-US" sz="1300" dirty="0">
                <a:latin typeface="Century Gothic" panose="020B0502020202020204" pitchFamily="34" charset="0"/>
              </a:rPr>
              <a:t>Resources originally ordered under MMA and then converted to CFAA on the same incident, will have their MMA time applied to the free period but not for reimbursement. </a:t>
            </a:r>
          </a:p>
          <a:p>
            <a:pPr marL="181240" indent="-181240">
              <a:lnSpc>
                <a:spcPct val="107000"/>
              </a:lnSpc>
              <a:buFont typeface="Arial" panose="020B0604020202020204" pitchFamily="34" charset="0"/>
              <a:buChar char="•"/>
            </a:pPr>
            <a:r>
              <a:rPr lang="en-US" sz="1300" dirty="0">
                <a:latin typeface="Century Gothic" panose="020B0502020202020204" pitchFamily="34" charset="0"/>
              </a:rPr>
              <a:t>There is no free period for OES Prepositions, any time within the incident period established on the approval form is reimbursable. </a:t>
            </a:r>
          </a:p>
          <a:p>
            <a:pPr>
              <a:lnSpc>
                <a:spcPct val="107000"/>
              </a:lnSpc>
            </a:pPr>
            <a:endParaRPr lang="en-US" sz="1300" dirty="0">
              <a:latin typeface="Century Gothic" panose="020B0502020202020204" pitchFamily="34" charset="0"/>
            </a:endParaRPr>
          </a:p>
          <a:p>
            <a:endParaRPr lang="en-US" dirty="0"/>
          </a:p>
        </p:txBody>
      </p:sp>
      <p:sp>
        <p:nvSpPr>
          <p:cNvPr id="4" name="Slide Number Placeholder 3"/>
          <p:cNvSpPr>
            <a:spLocks noGrp="1"/>
          </p:cNvSpPr>
          <p:nvPr>
            <p:ph type="sldNum" sz="quarter" idx="5"/>
          </p:nvPr>
        </p:nvSpPr>
        <p:spPr/>
        <p:txBody>
          <a:bodyPr/>
          <a:lstStyle/>
          <a:p>
            <a:fld id="{8A2830AA-849B-4588-9055-BA1AED65F770}" type="slidenum">
              <a:rPr lang="en-US" smtClean="0"/>
              <a:t>24</a:t>
            </a:fld>
            <a:endParaRPr lang="en-US" dirty="0"/>
          </a:p>
        </p:txBody>
      </p:sp>
    </p:spTree>
    <p:extLst>
      <p:ext uri="{BB962C8B-B14F-4D97-AF65-F5344CB8AC3E}">
        <p14:creationId xmlns:p14="http://schemas.microsoft.com/office/powerpoint/2010/main" val="12984460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b="0" dirty="0"/>
              <a:t>BLM (Vanessa) / </a:t>
            </a:r>
            <a:r>
              <a:rPr lang="en-US" b="0" u="sng" dirty="0"/>
              <a:t>Cal OES (Auburn or Sage) </a:t>
            </a:r>
            <a:r>
              <a:rPr lang="en-US" b="0" dirty="0"/>
              <a:t>/ CALFIRE (?) or LG Representative</a:t>
            </a:r>
          </a:p>
          <a:p>
            <a:r>
              <a:rPr lang="en-US" b="1" dirty="0"/>
              <a:t>Backup Presenter:</a:t>
            </a:r>
          </a:p>
          <a:p>
            <a:endParaRPr lang="en-US" b="1" dirty="0"/>
          </a:p>
          <a:p>
            <a:r>
              <a:rPr lang="en-US" b="1" dirty="0"/>
              <a:t>Note:</a:t>
            </a:r>
          </a:p>
          <a:p>
            <a:pPr marL="181240" indent="-181240">
              <a:buFont typeface="Arial" panose="020B0604020202020204" pitchFamily="34" charset="0"/>
              <a:buChar char="•"/>
            </a:pPr>
            <a:r>
              <a:rPr lang="en-US" dirty="0"/>
              <a:t>Examples of contingent language include “when performing work outside the district”, “at the time of reimbursement to the city”, and “for mutual aid assignments under the CFAA”. </a:t>
            </a:r>
          </a:p>
          <a:p>
            <a:pPr marL="181240" indent="-181240">
              <a:buFont typeface="Arial" panose="020B0604020202020204" pitchFamily="34" charset="0"/>
              <a:buChar char="•"/>
            </a:pPr>
            <a:r>
              <a:rPr lang="en-US" dirty="0"/>
              <a:t>Approval for portal-to-portal on a virtual assignment needs to come from a level higher than the incident management team. Position differs by signatory agency.</a:t>
            </a:r>
          </a:p>
          <a:p>
            <a:pPr marL="181240" indent="-181240">
              <a:buFont typeface="Arial" panose="020B0604020202020204" pitchFamily="34" charset="0"/>
              <a:buChar char="•"/>
            </a:pPr>
            <a:r>
              <a:rPr lang="en-US" dirty="0"/>
              <a:t>When required to submit actual hours in box 13 of the F-42, submitting 24-hours a day (unless 24 on and 24 off) is not acceptable. Agencies will be required to provide true hours actually worked excluding time spent sleeping. </a:t>
            </a:r>
          </a:p>
        </p:txBody>
      </p:sp>
      <p:sp>
        <p:nvSpPr>
          <p:cNvPr id="4" name="Slide Number Placeholder 3"/>
          <p:cNvSpPr>
            <a:spLocks noGrp="1"/>
          </p:cNvSpPr>
          <p:nvPr>
            <p:ph type="sldNum" sz="quarter" idx="5"/>
          </p:nvPr>
        </p:nvSpPr>
        <p:spPr/>
        <p:txBody>
          <a:bodyPr/>
          <a:lstStyle/>
          <a:p>
            <a:fld id="{8A2830AA-849B-4588-9055-BA1AED65F770}" type="slidenum">
              <a:rPr lang="en-US" smtClean="0"/>
              <a:t>25</a:t>
            </a:fld>
            <a:endParaRPr lang="en-US" dirty="0"/>
          </a:p>
        </p:txBody>
      </p:sp>
    </p:spTree>
    <p:extLst>
      <p:ext uri="{BB962C8B-B14F-4D97-AF65-F5344CB8AC3E}">
        <p14:creationId xmlns:p14="http://schemas.microsoft.com/office/powerpoint/2010/main" val="3865281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b="0" dirty="0"/>
              <a:t>BLM (Vanessa) / </a:t>
            </a:r>
            <a:r>
              <a:rPr lang="en-US" b="0" u="sng" dirty="0"/>
              <a:t>Cal OES (Auburn or Sage) </a:t>
            </a:r>
            <a:r>
              <a:rPr lang="en-US" b="0" dirty="0"/>
              <a:t>/ CALFIRE (?) or LG Representative</a:t>
            </a:r>
          </a:p>
          <a:p>
            <a:r>
              <a:rPr lang="en-US" b="1" dirty="0"/>
              <a:t>Backup Presenter:</a:t>
            </a:r>
          </a:p>
          <a:p>
            <a:endParaRPr lang="en-US" b="1" dirty="0"/>
          </a:p>
          <a:p>
            <a:r>
              <a:rPr lang="en-US" b="1" dirty="0"/>
              <a:t>Note:</a:t>
            </a:r>
          </a:p>
          <a:p>
            <a:pPr marL="181240" indent="-181240">
              <a:buFont typeface="Arial" panose="020B0604020202020204" pitchFamily="34" charset="0"/>
              <a:buChar char="•"/>
            </a:pPr>
            <a:r>
              <a:rPr lang="en-US" dirty="0"/>
              <a:t>Examples of contingent language include “when performing work outside the district”, “at the time of reimbursement to the city”, and “for mutual aid assignments under the CFAA”. </a:t>
            </a:r>
          </a:p>
          <a:p>
            <a:pPr marL="181240" indent="-181240">
              <a:buFont typeface="Arial" panose="020B0604020202020204" pitchFamily="34" charset="0"/>
              <a:buChar char="•"/>
            </a:pPr>
            <a:r>
              <a:rPr lang="en-US" dirty="0"/>
              <a:t>Approval for portal-to-portal on a virtual assignment needs to come from a level higher than the incident management team. Position differs by signatory agency.</a:t>
            </a:r>
          </a:p>
          <a:p>
            <a:pPr marL="181240" indent="-181240">
              <a:buFont typeface="Arial" panose="020B0604020202020204" pitchFamily="34" charset="0"/>
              <a:buChar char="•"/>
            </a:pPr>
            <a:r>
              <a:rPr lang="en-US" dirty="0"/>
              <a:t>When required to submit actual hours in box 13 of the F-42, submitting 24-hours a day (unless 24 on and 24 off) is not acceptable. Agencies will be required to provide true hours actually worked excluding time spent sleeping. </a:t>
            </a:r>
          </a:p>
        </p:txBody>
      </p:sp>
      <p:sp>
        <p:nvSpPr>
          <p:cNvPr id="4" name="Slide Number Placeholder 3"/>
          <p:cNvSpPr>
            <a:spLocks noGrp="1"/>
          </p:cNvSpPr>
          <p:nvPr>
            <p:ph type="sldNum" sz="quarter" idx="5"/>
          </p:nvPr>
        </p:nvSpPr>
        <p:spPr/>
        <p:txBody>
          <a:bodyPr/>
          <a:lstStyle/>
          <a:p>
            <a:fld id="{8A2830AA-849B-4588-9055-BA1AED65F770}" type="slidenum">
              <a:rPr lang="en-US" smtClean="0"/>
              <a:t>26</a:t>
            </a:fld>
            <a:endParaRPr lang="en-US" dirty="0"/>
          </a:p>
        </p:txBody>
      </p:sp>
    </p:spTree>
    <p:extLst>
      <p:ext uri="{BB962C8B-B14F-4D97-AF65-F5344CB8AC3E}">
        <p14:creationId xmlns:p14="http://schemas.microsoft.com/office/powerpoint/2010/main" val="41247463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b="0" u="sng" dirty="0"/>
              <a:t>BLM (Vanessa) </a:t>
            </a:r>
            <a:r>
              <a:rPr lang="en-US" b="0" dirty="0"/>
              <a:t>/ Cal OES (Auburn or Sage) / CALFIRE (?) or LG Representative</a:t>
            </a:r>
          </a:p>
          <a:p>
            <a:r>
              <a:rPr lang="en-US" b="1" dirty="0"/>
              <a:t>Backup Presenter:</a:t>
            </a:r>
          </a:p>
          <a:p>
            <a:endParaRPr lang="en-US" b="1" dirty="0"/>
          </a:p>
          <a:p>
            <a:r>
              <a:rPr lang="en-US" b="1" dirty="0"/>
              <a:t>Notes:</a:t>
            </a:r>
          </a:p>
          <a:p>
            <a:pPr marL="181240" indent="-181240">
              <a:buFont typeface="Arial" panose="020B0604020202020204" pitchFamily="34" charset="0"/>
              <a:buChar char="•"/>
            </a:pPr>
            <a:r>
              <a:rPr lang="en-US" dirty="0"/>
              <a:t>CWCG is likely going to update the application process to require employment documentation when applying for CIIMT and CIBC representatives to review.</a:t>
            </a:r>
          </a:p>
        </p:txBody>
      </p:sp>
      <p:sp>
        <p:nvSpPr>
          <p:cNvPr id="4" name="Slide Number Placeholder 3"/>
          <p:cNvSpPr>
            <a:spLocks noGrp="1"/>
          </p:cNvSpPr>
          <p:nvPr>
            <p:ph type="sldNum" sz="quarter" idx="5"/>
          </p:nvPr>
        </p:nvSpPr>
        <p:spPr/>
        <p:txBody>
          <a:bodyPr/>
          <a:lstStyle/>
          <a:p>
            <a:fld id="{8A2830AA-849B-4588-9055-BA1AED65F770}" type="slidenum">
              <a:rPr lang="en-US" smtClean="0"/>
              <a:t>27</a:t>
            </a:fld>
            <a:endParaRPr lang="en-US" dirty="0"/>
          </a:p>
        </p:txBody>
      </p:sp>
    </p:spTree>
    <p:extLst>
      <p:ext uri="{BB962C8B-B14F-4D97-AF65-F5344CB8AC3E}">
        <p14:creationId xmlns:p14="http://schemas.microsoft.com/office/powerpoint/2010/main" val="22397884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b="0" dirty="0"/>
              <a:t>BLM (Vanessa) / Cal OES (Auburn or Sage) / </a:t>
            </a:r>
            <a:r>
              <a:rPr lang="en-US" b="0" u="sng" dirty="0"/>
              <a:t>CALFIRE (?) or LG Representative</a:t>
            </a:r>
          </a:p>
          <a:p>
            <a:r>
              <a:rPr lang="en-US" b="1" dirty="0"/>
              <a:t>Backup Presenter:</a:t>
            </a:r>
          </a:p>
          <a:p>
            <a:endParaRPr lang="en-US" b="1" dirty="0"/>
          </a:p>
          <a:p>
            <a:r>
              <a:rPr lang="en-US" b="1" dirty="0"/>
              <a:t>Notes:</a:t>
            </a:r>
          </a:p>
          <a:p>
            <a:pPr marL="181240" indent="-181240">
              <a:buFont typeface="Arial" panose="020B0604020202020204" pitchFamily="34" charset="0"/>
              <a:buChar char="•"/>
            </a:pPr>
            <a:r>
              <a:rPr lang="en-US" dirty="0"/>
              <a:t>Need to explain what vehicle module composition means. </a:t>
            </a:r>
            <a:r>
              <a:rPr lang="en-US" dirty="0">
                <a:solidFill>
                  <a:srgbClr val="FF0000"/>
                </a:solidFill>
                <a:highlight>
                  <a:srgbClr val="FFFF00"/>
                </a:highlight>
              </a:rPr>
              <a:t>(Is this 5 vehicles that transport people? Or 5 vehicles with a motor and wheels (such as ATV)?)</a:t>
            </a:r>
          </a:p>
        </p:txBody>
      </p:sp>
      <p:sp>
        <p:nvSpPr>
          <p:cNvPr id="4" name="Slide Number Placeholder 3"/>
          <p:cNvSpPr>
            <a:spLocks noGrp="1"/>
          </p:cNvSpPr>
          <p:nvPr>
            <p:ph type="sldNum" sz="quarter" idx="5"/>
          </p:nvPr>
        </p:nvSpPr>
        <p:spPr/>
        <p:txBody>
          <a:bodyPr/>
          <a:lstStyle/>
          <a:p>
            <a:fld id="{8A2830AA-849B-4588-9055-BA1AED65F770}" type="slidenum">
              <a:rPr lang="en-US" smtClean="0"/>
              <a:t>28</a:t>
            </a:fld>
            <a:endParaRPr lang="en-US" dirty="0"/>
          </a:p>
        </p:txBody>
      </p:sp>
    </p:spTree>
    <p:extLst>
      <p:ext uri="{BB962C8B-B14F-4D97-AF65-F5344CB8AC3E}">
        <p14:creationId xmlns:p14="http://schemas.microsoft.com/office/powerpoint/2010/main" val="11988486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b="0" dirty="0"/>
              <a:t>BLM (Vanessa) / Cal OES (Auburn or Sage) / </a:t>
            </a:r>
            <a:r>
              <a:rPr lang="en-US" b="0" u="sng" dirty="0"/>
              <a:t>CALFIRE (?) or LG Representative</a:t>
            </a:r>
          </a:p>
          <a:p>
            <a:r>
              <a:rPr lang="en-US" b="1" dirty="0"/>
              <a:t>Backup Presenter:</a:t>
            </a:r>
          </a:p>
          <a:p>
            <a:endParaRPr lang="en-US" b="1" dirty="0"/>
          </a:p>
          <a:p>
            <a:r>
              <a:rPr lang="en-US" b="1" dirty="0"/>
              <a:t>Notes:</a:t>
            </a:r>
          </a:p>
          <a:p>
            <a:pPr marL="181240" indent="-181240">
              <a:buFont typeface="Arial" panose="020B0604020202020204" pitchFamily="34" charset="0"/>
              <a:buChar char="•"/>
            </a:pPr>
            <a:r>
              <a:rPr lang="en-US" dirty="0"/>
              <a:t>Need to explain what vehicle module composition means. </a:t>
            </a:r>
            <a:r>
              <a:rPr lang="en-US" dirty="0">
                <a:solidFill>
                  <a:srgbClr val="FF0000"/>
                </a:solidFill>
                <a:highlight>
                  <a:srgbClr val="FFFF00"/>
                </a:highlight>
              </a:rPr>
              <a:t>(Is this 5 vehicles that transport people? Or 5 vehicles with a motor and wheels (such as ATV)?)</a:t>
            </a:r>
          </a:p>
        </p:txBody>
      </p:sp>
      <p:sp>
        <p:nvSpPr>
          <p:cNvPr id="4" name="Slide Number Placeholder 3"/>
          <p:cNvSpPr>
            <a:spLocks noGrp="1"/>
          </p:cNvSpPr>
          <p:nvPr>
            <p:ph type="sldNum" sz="quarter" idx="5"/>
          </p:nvPr>
        </p:nvSpPr>
        <p:spPr/>
        <p:txBody>
          <a:bodyPr/>
          <a:lstStyle/>
          <a:p>
            <a:fld id="{8A2830AA-849B-4588-9055-BA1AED65F770}" type="slidenum">
              <a:rPr lang="en-US" smtClean="0"/>
              <a:t>29</a:t>
            </a:fld>
            <a:endParaRPr lang="en-US" dirty="0"/>
          </a:p>
        </p:txBody>
      </p:sp>
    </p:spTree>
    <p:extLst>
      <p:ext uri="{BB962C8B-B14F-4D97-AF65-F5344CB8AC3E}">
        <p14:creationId xmlns:p14="http://schemas.microsoft.com/office/powerpoint/2010/main" val="946071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u="sng" dirty="0"/>
              <a:t>Cal OES (Lori)</a:t>
            </a:r>
            <a:r>
              <a:rPr lang="en-US" u="none" dirty="0"/>
              <a:t> / USFS (Jamie) / LG Representative</a:t>
            </a:r>
          </a:p>
          <a:p>
            <a:r>
              <a:rPr lang="en-US" b="1" dirty="0"/>
              <a:t>Backup Presenter: </a:t>
            </a:r>
          </a:p>
          <a:p>
            <a:endParaRPr lang="en-US" dirty="0"/>
          </a:p>
        </p:txBody>
      </p:sp>
      <p:sp>
        <p:nvSpPr>
          <p:cNvPr id="4" name="Slide Number Placeholder 3"/>
          <p:cNvSpPr>
            <a:spLocks noGrp="1"/>
          </p:cNvSpPr>
          <p:nvPr>
            <p:ph type="sldNum" sz="quarter" idx="5"/>
          </p:nvPr>
        </p:nvSpPr>
        <p:spPr/>
        <p:txBody>
          <a:bodyPr/>
          <a:lstStyle/>
          <a:p>
            <a:fld id="{8A2830AA-849B-4588-9055-BA1AED65F770}" type="slidenum">
              <a:rPr lang="en-US" smtClean="0"/>
              <a:t>3</a:t>
            </a:fld>
            <a:endParaRPr lang="en-US" dirty="0"/>
          </a:p>
        </p:txBody>
      </p:sp>
    </p:spTree>
    <p:extLst>
      <p:ext uri="{BB962C8B-B14F-4D97-AF65-F5344CB8AC3E}">
        <p14:creationId xmlns:p14="http://schemas.microsoft.com/office/powerpoint/2010/main" val="41597026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b="0" u="sng" dirty="0"/>
              <a:t>CALFIRE (?) or LG Representative (Kyle)</a:t>
            </a:r>
          </a:p>
          <a:p>
            <a:r>
              <a:rPr lang="en-US" b="1" dirty="0"/>
              <a:t>Backup Presenter: </a:t>
            </a:r>
            <a:r>
              <a:rPr lang="en-US" b="0" dirty="0"/>
              <a:t>BLM (Vanessa) / Cal OES (Auburn or Sage) </a:t>
            </a:r>
            <a:endParaRPr lang="en-US" b="1" dirty="0"/>
          </a:p>
          <a:p>
            <a:endParaRPr lang="en-US" dirty="0"/>
          </a:p>
        </p:txBody>
      </p:sp>
      <p:sp>
        <p:nvSpPr>
          <p:cNvPr id="4" name="Slide Number Placeholder 3"/>
          <p:cNvSpPr>
            <a:spLocks noGrp="1"/>
          </p:cNvSpPr>
          <p:nvPr>
            <p:ph type="sldNum" sz="quarter" idx="5"/>
          </p:nvPr>
        </p:nvSpPr>
        <p:spPr/>
        <p:txBody>
          <a:bodyPr/>
          <a:lstStyle/>
          <a:p>
            <a:fld id="{8A2830AA-849B-4588-9055-BA1AED65F770}" type="slidenum">
              <a:rPr lang="en-US" smtClean="0"/>
              <a:t>30</a:t>
            </a:fld>
            <a:endParaRPr lang="en-US" dirty="0"/>
          </a:p>
        </p:txBody>
      </p:sp>
    </p:spTree>
    <p:extLst>
      <p:ext uri="{BB962C8B-B14F-4D97-AF65-F5344CB8AC3E}">
        <p14:creationId xmlns:p14="http://schemas.microsoft.com/office/powerpoint/2010/main" val="26291394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b="0" u="sng" dirty="0"/>
              <a:t>CALFIRE (?) or LG Representative (Kyle)</a:t>
            </a:r>
          </a:p>
          <a:p>
            <a:r>
              <a:rPr lang="en-US" b="1" dirty="0"/>
              <a:t>Backup Presenter: </a:t>
            </a:r>
            <a:r>
              <a:rPr lang="en-US" b="0" dirty="0"/>
              <a:t>BLM (Vanessa) </a:t>
            </a:r>
            <a:r>
              <a:rPr lang="en-US" b="0" u="none" dirty="0"/>
              <a:t>/ Cal OES (Auburn or Sage) / USFS (Allison) /</a:t>
            </a:r>
            <a:endParaRPr lang="en-US" b="1" dirty="0"/>
          </a:p>
          <a:p>
            <a:endParaRPr lang="en-US" b="1" dirty="0"/>
          </a:p>
          <a:p>
            <a:r>
              <a:rPr lang="en-US" b="1" dirty="0"/>
              <a:t>Notes:</a:t>
            </a:r>
          </a:p>
          <a:p>
            <a:pPr marL="181240" indent="-181240">
              <a:buFont typeface="Arial" panose="020B0604020202020204" pitchFamily="34" charset="0"/>
              <a:buChar char="•"/>
            </a:pPr>
            <a:r>
              <a:rPr lang="en-US" b="0" dirty="0"/>
              <a:t>The appropriate FEMA rates are loaded into MARS for ease. </a:t>
            </a:r>
          </a:p>
          <a:p>
            <a:endParaRPr lang="en-US" b="1" dirty="0"/>
          </a:p>
          <a:p>
            <a:r>
              <a:rPr lang="en-US" b="1" dirty="0"/>
              <a:t>16-Hour Rule: </a:t>
            </a:r>
          </a:p>
          <a:p>
            <a:pPr marL="181240" indent="-181240">
              <a:buFont typeface="Arial" panose="020B0604020202020204" pitchFamily="34" charset="0"/>
              <a:buChar char="•"/>
            </a:pPr>
            <a:r>
              <a:rPr lang="en-US" dirty="0"/>
              <a:t>Equipment hours are calculated on a 24-hours basis starting at the time of commitment. If the equipment started at 8am, the clock does not reset until 8am on the following day as some agencies have been under the impression the clock resets at midnight and are being shorted hours. </a:t>
            </a:r>
          </a:p>
          <a:p>
            <a:pPr marL="181240" indent="-181240">
              <a:buFont typeface="Arial" panose="020B0604020202020204" pitchFamily="34" charset="0"/>
              <a:buChar char="•"/>
            </a:pPr>
            <a:r>
              <a:rPr lang="en-US" dirty="0"/>
              <a:t>There are 8 hours in a 24-hour period that you are not compensated when the equipment is not running, and the crew is off shift. </a:t>
            </a:r>
          </a:p>
          <a:p>
            <a:endParaRPr lang="en-US" dirty="0"/>
          </a:p>
          <a:p>
            <a:r>
              <a:rPr lang="en-US" b="1" dirty="0"/>
              <a:t>Rehabilitation:</a:t>
            </a:r>
          </a:p>
          <a:p>
            <a:pPr marL="181240" indent="-181240">
              <a:buFont typeface="Arial" panose="020B0604020202020204" pitchFamily="34" charset="0"/>
              <a:buChar char="•"/>
            </a:pPr>
            <a:r>
              <a:rPr lang="en-US" dirty="0"/>
              <a:t>These hours are intended for apparatus and equipment. </a:t>
            </a:r>
          </a:p>
        </p:txBody>
      </p:sp>
      <p:sp>
        <p:nvSpPr>
          <p:cNvPr id="4" name="Slide Number Placeholder 3"/>
          <p:cNvSpPr>
            <a:spLocks noGrp="1"/>
          </p:cNvSpPr>
          <p:nvPr>
            <p:ph type="sldNum" sz="quarter" idx="5"/>
          </p:nvPr>
        </p:nvSpPr>
        <p:spPr/>
        <p:txBody>
          <a:bodyPr/>
          <a:lstStyle/>
          <a:p>
            <a:fld id="{8A2830AA-849B-4588-9055-BA1AED65F770}" type="slidenum">
              <a:rPr lang="en-US" smtClean="0"/>
              <a:t>31</a:t>
            </a:fld>
            <a:endParaRPr lang="en-US" dirty="0"/>
          </a:p>
        </p:txBody>
      </p:sp>
    </p:spTree>
    <p:extLst>
      <p:ext uri="{BB962C8B-B14F-4D97-AF65-F5344CB8AC3E}">
        <p14:creationId xmlns:p14="http://schemas.microsoft.com/office/powerpoint/2010/main" val="17072379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b="0" dirty="0"/>
              <a:t>BLM (Vanessa) / </a:t>
            </a:r>
            <a:r>
              <a:rPr lang="en-US" b="0" u="none" dirty="0"/>
              <a:t>Cal OES (Auburn or Sage) / </a:t>
            </a:r>
            <a:r>
              <a:rPr lang="en-US" b="0" u="sng" dirty="0"/>
              <a:t>USFS (Allison) /</a:t>
            </a:r>
            <a:r>
              <a:rPr lang="en-US" b="0" dirty="0"/>
              <a:t>CALFIRE (?) or LG Representative</a:t>
            </a:r>
          </a:p>
          <a:p>
            <a:r>
              <a:rPr lang="en-US" b="1" dirty="0"/>
              <a:t>Backup Presenter:</a:t>
            </a:r>
          </a:p>
          <a:p>
            <a:endParaRPr lang="en-US" b="1" dirty="0"/>
          </a:p>
          <a:p>
            <a:r>
              <a:rPr lang="en-US" b="1" dirty="0"/>
              <a:t>Notes:</a:t>
            </a:r>
          </a:p>
          <a:p>
            <a:pPr marL="181240" indent="-181240">
              <a:buFont typeface="Arial" panose="020B0604020202020204" pitchFamily="34" charset="0"/>
              <a:buChar char="•"/>
            </a:pPr>
            <a:r>
              <a:rPr lang="en-US" dirty="0"/>
              <a:t>Support vehicle rates are a blend of rates from the FEMA Schedule of Equipment and daily short-term rental rates. </a:t>
            </a:r>
          </a:p>
          <a:p>
            <a:pPr marL="181240" indent="-181240">
              <a:buFont typeface="Arial" panose="020B0604020202020204" pitchFamily="34" charset="0"/>
              <a:buChar char="•"/>
            </a:pPr>
            <a:r>
              <a:rPr lang="en-US" dirty="0"/>
              <a:t>Support vehicles are billed on a calendar day basis.</a:t>
            </a:r>
          </a:p>
          <a:p>
            <a:r>
              <a:rPr lang="en-US" dirty="0"/>
              <a:t> </a:t>
            </a:r>
          </a:p>
        </p:txBody>
      </p:sp>
      <p:sp>
        <p:nvSpPr>
          <p:cNvPr id="4" name="Slide Number Placeholder 3"/>
          <p:cNvSpPr>
            <a:spLocks noGrp="1"/>
          </p:cNvSpPr>
          <p:nvPr>
            <p:ph type="sldNum" sz="quarter" idx="5"/>
          </p:nvPr>
        </p:nvSpPr>
        <p:spPr/>
        <p:txBody>
          <a:bodyPr/>
          <a:lstStyle/>
          <a:p>
            <a:fld id="{8A2830AA-849B-4588-9055-BA1AED65F770}" type="slidenum">
              <a:rPr lang="en-US" smtClean="0"/>
              <a:t>32</a:t>
            </a:fld>
            <a:endParaRPr lang="en-US" dirty="0"/>
          </a:p>
        </p:txBody>
      </p:sp>
    </p:spTree>
    <p:extLst>
      <p:ext uri="{BB962C8B-B14F-4D97-AF65-F5344CB8AC3E}">
        <p14:creationId xmlns:p14="http://schemas.microsoft.com/office/powerpoint/2010/main" val="20710680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b="0" dirty="0"/>
              <a:t>BLM (Vanessa) / </a:t>
            </a:r>
            <a:r>
              <a:rPr lang="en-US" b="0" u="none" dirty="0"/>
              <a:t>Cal OES (Auburn or Sage) / </a:t>
            </a:r>
            <a:r>
              <a:rPr lang="en-US" b="0" u="sng" dirty="0"/>
              <a:t>USFS (Allison) </a:t>
            </a:r>
            <a:r>
              <a:rPr lang="en-US" b="0" dirty="0"/>
              <a:t>CALFIRE (?) or LG Representative</a:t>
            </a:r>
          </a:p>
          <a:p>
            <a:r>
              <a:rPr lang="en-US" b="1" dirty="0"/>
              <a:t>Backup Presenter:</a:t>
            </a:r>
          </a:p>
          <a:p>
            <a:endParaRPr lang="en-US" b="1" dirty="0"/>
          </a:p>
          <a:p>
            <a:r>
              <a:rPr lang="en-US" b="1" dirty="0"/>
              <a:t>Notes:</a:t>
            </a:r>
          </a:p>
          <a:p>
            <a:pPr marL="181240" indent="-181240">
              <a:buFont typeface="Arial" panose="020B0604020202020204" pitchFamily="34" charset="0"/>
              <a:buChar char="•"/>
            </a:pPr>
            <a:r>
              <a:rPr lang="en-US" dirty="0"/>
              <a:t>Each agency is responsible for becoming familiar with the full process for rental vehicles outlined in exhibit H.</a:t>
            </a:r>
          </a:p>
        </p:txBody>
      </p:sp>
      <p:sp>
        <p:nvSpPr>
          <p:cNvPr id="4" name="Slide Number Placeholder 3"/>
          <p:cNvSpPr>
            <a:spLocks noGrp="1"/>
          </p:cNvSpPr>
          <p:nvPr>
            <p:ph type="sldNum" sz="quarter" idx="5"/>
          </p:nvPr>
        </p:nvSpPr>
        <p:spPr/>
        <p:txBody>
          <a:bodyPr/>
          <a:lstStyle/>
          <a:p>
            <a:fld id="{8A2830AA-849B-4588-9055-BA1AED65F770}" type="slidenum">
              <a:rPr lang="en-US" smtClean="0"/>
              <a:t>33</a:t>
            </a:fld>
            <a:endParaRPr lang="en-US" dirty="0"/>
          </a:p>
        </p:txBody>
      </p:sp>
    </p:spTree>
    <p:extLst>
      <p:ext uri="{BB962C8B-B14F-4D97-AF65-F5344CB8AC3E}">
        <p14:creationId xmlns:p14="http://schemas.microsoft.com/office/powerpoint/2010/main" val="25979228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b="0" dirty="0"/>
              <a:t>BLM (Vanessa) / </a:t>
            </a:r>
            <a:r>
              <a:rPr lang="en-US" b="0" u="none" dirty="0"/>
              <a:t>Cal OES (Auburn or Sage) / </a:t>
            </a:r>
            <a:r>
              <a:rPr lang="en-US" b="0" u="sng" dirty="0"/>
              <a:t>USFS (Allison) </a:t>
            </a:r>
            <a:r>
              <a:rPr lang="en-US" b="0" dirty="0"/>
              <a:t>CALFIRE (?) or LG Representative</a:t>
            </a:r>
          </a:p>
          <a:p>
            <a:r>
              <a:rPr lang="en-US" b="1" dirty="0"/>
              <a:t>Backup Presenter:</a:t>
            </a:r>
          </a:p>
          <a:p>
            <a:endParaRPr lang="en-US" b="1" dirty="0"/>
          </a:p>
          <a:p>
            <a:r>
              <a:rPr lang="en-US" b="1" dirty="0"/>
              <a:t>Notes:</a:t>
            </a:r>
          </a:p>
          <a:p>
            <a:pPr marL="181240" indent="-181240">
              <a:buFont typeface="Arial" panose="020B0604020202020204" pitchFamily="34" charset="0"/>
              <a:buChar char="•"/>
            </a:pPr>
            <a:r>
              <a:rPr lang="en-US" dirty="0"/>
              <a:t>Rental vehicles are the only exception, they are automatically approved for fuel. </a:t>
            </a:r>
          </a:p>
          <a:p>
            <a:pPr marL="181240" indent="-181240">
              <a:buFont typeface="Arial" panose="020B0604020202020204" pitchFamily="34" charset="0"/>
              <a:buChar char="•"/>
            </a:pPr>
            <a:r>
              <a:rPr lang="en-US" dirty="0"/>
              <a:t>Fuel to and from is the responsibility of the responding agency because the reimbursement rates are wet rates.</a:t>
            </a:r>
          </a:p>
          <a:p>
            <a:pPr marL="181240" indent="-181240">
              <a:buFont typeface="Arial" panose="020B0604020202020204" pitchFamily="34" charset="0"/>
              <a:buChar char="•"/>
            </a:pPr>
            <a:r>
              <a:rPr lang="en-US" dirty="0"/>
              <a:t>Fuel in between incidents is reimbursable however resources are expected to fuel up prior to leaving one incident to travel to another. </a:t>
            </a:r>
          </a:p>
        </p:txBody>
      </p:sp>
      <p:sp>
        <p:nvSpPr>
          <p:cNvPr id="4" name="Slide Number Placeholder 3"/>
          <p:cNvSpPr>
            <a:spLocks noGrp="1"/>
          </p:cNvSpPr>
          <p:nvPr>
            <p:ph type="sldNum" sz="quarter" idx="5"/>
          </p:nvPr>
        </p:nvSpPr>
        <p:spPr/>
        <p:txBody>
          <a:bodyPr/>
          <a:lstStyle/>
          <a:p>
            <a:fld id="{8A2830AA-849B-4588-9055-BA1AED65F770}" type="slidenum">
              <a:rPr lang="en-US" smtClean="0"/>
              <a:t>34</a:t>
            </a:fld>
            <a:endParaRPr lang="en-US" dirty="0"/>
          </a:p>
        </p:txBody>
      </p:sp>
    </p:spTree>
    <p:extLst>
      <p:ext uri="{BB962C8B-B14F-4D97-AF65-F5344CB8AC3E}">
        <p14:creationId xmlns:p14="http://schemas.microsoft.com/office/powerpoint/2010/main" val="16811844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b="0" dirty="0"/>
              <a:t>BLM (Vanessa) / </a:t>
            </a:r>
            <a:r>
              <a:rPr lang="en-US" b="0" u="none" dirty="0"/>
              <a:t>Cal OES (Auburn or Sage) / USFS (Allison) </a:t>
            </a:r>
            <a:r>
              <a:rPr lang="en-US" b="0" dirty="0"/>
              <a:t>CALFIRE (?) or </a:t>
            </a:r>
            <a:r>
              <a:rPr lang="en-US" b="0" u="sng" dirty="0"/>
              <a:t>LG Representative</a:t>
            </a:r>
          </a:p>
          <a:p>
            <a:r>
              <a:rPr lang="en-US" b="1" dirty="0"/>
              <a:t>Backup Presenter:</a:t>
            </a:r>
          </a:p>
        </p:txBody>
      </p:sp>
      <p:sp>
        <p:nvSpPr>
          <p:cNvPr id="4" name="Slide Number Placeholder 3"/>
          <p:cNvSpPr>
            <a:spLocks noGrp="1"/>
          </p:cNvSpPr>
          <p:nvPr>
            <p:ph type="sldNum" sz="quarter" idx="5"/>
          </p:nvPr>
        </p:nvSpPr>
        <p:spPr/>
        <p:txBody>
          <a:bodyPr/>
          <a:lstStyle/>
          <a:p>
            <a:fld id="{8A2830AA-849B-4588-9055-BA1AED65F770}" type="slidenum">
              <a:rPr lang="en-US" smtClean="0"/>
              <a:t>35</a:t>
            </a:fld>
            <a:endParaRPr lang="en-US" dirty="0"/>
          </a:p>
        </p:txBody>
      </p:sp>
    </p:spTree>
    <p:extLst>
      <p:ext uri="{BB962C8B-B14F-4D97-AF65-F5344CB8AC3E}">
        <p14:creationId xmlns:p14="http://schemas.microsoft.com/office/powerpoint/2010/main" val="28310320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b="0" dirty="0"/>
              <a:t>BLM (Vanessa) / </a:t>
            </a:r>
            <a:r>
              <a:rPr lang="en-US" b="0" u="none" dirty="0"/>
              <a:t>Cal OES (Auburn or Sage) / USFS (Allison) </a:t>
            </a:r>
            <a:r>
              <a:rPr lang="en-US" b="0" dirty="0"/>
              <a:t>CALFIRE (?) or </a:t>
            </a:r>
            <a:r>
              <a:rPr lang="en-US" b="0" u="none" dirty="0"/>
              <a:t>LG Representative / </a:t>
            </a:r>
            <a:r>
              <a:rPr lang="en-US" b="0" u="sng" dirty="0"/>
              <a:t>BIA (?)</a:t>
            </a:r>
          </a:p>
          <a:p>
            <a:r>
              <a:rPr lang="en-US" b="1" dirty="0"/>
              <a:t>Backup Presenter:</a:t>
            </a:r>
          </a:p>
        </p:txBody>
      </p:sp>
      <p:sp>
        <p:nvSpPr>
          <p:cNvPr id="4" name="Slide Number Placeholder 3"/>
          <p:cNvSpPr>
            <a:spLocks noGrp="1"/>
          </p:cNvSpPr>
          <p:nvPr>
            <p:ph type="sldNum" sz="quarter" idx="5"/>
          </p:nvPr>
        </p:nvSpPr>
        <p:spPr/>
        <p:txBody>
          <a:bodyPr/>
          <a:lstStyle/>
          <a:p>
            <a:fld id="{8A2830AA-849B-4588-9055-BA1AED65F770}" type="slidenum">
              <a:rPr lang="en-US" smtClean="0"/>
              <a:t>36</a:t>
            </a:fld>
            <a:endParaRPr lang="en-US" dirty="0"/>
          </a:p>
        </p:txBody>
      </p:sp>
    </p:spTree>
    <p:extLst>
      <p:ext uri="{BB962C8B-B14F-4D97-AF65-F5344CB8AC3E}">
        <p14:creationId xmlns:p14="http://schemas.microsoft.com/office/powerpoint/2010/main" val="33971512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b="0" dirty="0"/>
              <a:t>BLM (Vanessa) / </a:t>
            </a:r>
            <a:r>
              <a:rPr lang="en-US" b="0" u="sng" dirty="0"/>
              <a:t>Cal OES (Auburn or Sage) </a:t>
            </a:r>
            <a:r>
              <a:rPr lang="en-US" b="0" u="none" dirty="0"/>
              <a:t>/ USFS (Allison) </a:t>
            </a:r>
            <a:r>
              <a:rPr lang="en-US" b="0" dirty="0"/>
              <a:t>CALFIRE (?) or </a:t>
            </a:r>
            <a:r>
              <a:rPr lang="en-US" b="0" u="none" dirty="0"/>
              <a:t>LG Representative / </a:t>
            </a:r>
            <a:r>
              <a:rPr lang="en-US" b="0" u="sng" dirty="0"/>
              <a:t>BIA (?)</a:t>
            </a:r>
          </a:p>
          <a:p>
            <a:r>
              <a:rPr lang="en-US" b="1" dirty="0"/>
              <a:t>Backup Presenter:</a:t>
            </a:r>
          </a:p>
          <a:p>
            <a:endParaRPr lang="en-US" b="1" dirty="0"/>
          </a:p>
          <a:p>
            <a:r>
              <a:rPr lang="en-US" b="1" dirty="0"/>
              <a:t>Notes:</a:t>
            </a:r>
          </a:p>
          <a:p>
            <a:pPr marL="181240" indent="-181240">
              <a:buFont typeface="Arial" panose="020B0604020202020204" pitchFamily="34" charset="0"/>
              <a:buChar char="•"/>
            </a:pPr>
            <a:r>
              <a:rPr lang="en-US" b="0" dirty="0"/>
              <a:t>Our goal is that MARS will reduce the overall timeline of reimbursement however there is a transition period. </a:t>
            </a:r>
          </a:p>
          <a:p>
            <a:pPr marL="181240" indent="-181240">
              <a:buFont typeface="Arial" panose="020B0604020202020204" pitchFamily="34" charset="0"/>
              <a:buChar char="•"/>
            </a:pPr>
            <a:r>
              <a:rPr lang="en-US" dirty="0"/>
              <a:t>There are certain reimbursement that do not follow this timeline. Primarily, those that will be paid entities that are not signatory to the CFAA such as payments related to a federal or state declaration or other agreements (EMAC).</a:t>
            </a:r>
          </a:p>
        </p:txBody>
      </p:sp>
      <p:sp>
        <p:nvSpPr>
          <p:cNvPr id="4" name="Slide Number Placeholder 3"/>
          <p:cNvSpPr>
            <a:spLocks noGrp="1"/>
          </p:cNvSpPr>
          <p:nvPr>
            <p:ph type="sldNum" sz="quarter" idx="5"/>
          </p:nvPr>
        </p:nvSpPr>
        <p:spPr/>
        <p:txBody>
          <a:bodyPr/>
          <a:lstStyle/>
          <a:p>
            <a:fld id="{FE3EED99-7701-42BE-9399-0DD0B5D4D2B4}" type="slidenum">
              <a:rPr lang="en-US" smtClean="0"/>
              <a:t>37</a:t>
            </a:fld>
            <a:endParaRPr lang="en-US" dirty="0"/>
          </a:p>
        </p:txBody>
      </p:sp>
    </p:spTree>
    <p:extLst>
      <p:ext uri="{BB962C8B-B14F-4D97-AF65-F5344CB8AC3E}">
        <p14:creationId xmlns:p14="http://schemas.microsoft.com/office/powerpoint/2010/main" val="35796870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b="0" u="sng" dirty="0"/>
              <a:t>BLM (Vanessa) </a:t>
            </a:r>
            <a:r>
              <a:rPr lang="en-US" b="0" dirty="0"/>
              <a:t>/ </a:t>
            </a:r>
            <a:r>
              <a:rPr lang="en-US" b="0" u="sng" dirty="0"/>
              <a:t>Cal OES (Auburn or Sage)</a:t>
            </a:r>
            <a:r>
              <a:rPr lang="en-US" b="0" u="none" dirty="0"/>
              <a:t> / USFS (Allison) / </a:t>
            </a:r>
            <a:r>
              <a:rPr lang="en-US" b="0" u="sng" dirty="0"/>
              <a:t>CALFIRE (Jennifer) </a:t>
            </a:r>
            <a:r>
              <a:rPr lang="en-US" b="0" dirty="0"/>
              <a:t>or </a:t>
            </a:r>
            <a:r>
              <a:rPr lang="en-US" b="0" u="none" dirty="0"/>
              <a:t>LG Representative / BIA (?)</a:t>
            </a:r>
          </a:p>
          <a:p>
            <a:r>
              <a:rPr lang="en-US" b="1" dirty="0"/>
              <a:t>Backup Presenter:</a:t>
            </a:r>
          </a:p>
          <a:p>
            <a:endParaRPr lang="en-US" dirty="0"/>
          </a:p>
          <a:p>
            <a:r>
              <a:rPr lang="en-US" b="1" dirty="0"/>
              <a:t>Notes:</a:t>
            </a:r>
          </a:p>
          <a:p>
            <a:pPr marL="181240" indent="-181240">
              <a:buFont typeface="Arial" panose="020B0604020202020204" pitchFamily="34" charset="0"/>
              <a:buChar char="•"/>
            </a:pPr>
            <a:r>
              <a:rPr lang="en-US" dirty="0"/>
              <a:t>All identification numbers must be updated in MARS.</a:t>
            </a:r>
          </a:p>
          <a:p>
            <a:pPr marL="181240" indent="-181240">
              <a:buFont typeface="Arial" panose="020B0604020202020204" pitchFamily="34" charset="0"/>
              <a:buChar char="•"/>
            </a:pPr>
            <a:r>
              <a:rPr lang="en-US" dirty="0"/>
              <a:t>Electronic transfer payments will go to the bank account registered at SAM.gov.</a:t>
            </a:r>
          </a:p>
          <a:p>
            <a:pPr marL="181240" indent="-181240">
              <a:buFont typeface="Arial" panose="020B0604020202020204" pitchFamily="34" charset="0"/>
              <a:buChar char="•"/>
            </a:pPr>
            <a:r>
              <a:rPr lang="en-US" dirty="0"/>
              <a:t>Name needs to match with FI$Cal since that is who payment is made out to. </a:t>
            </a:r>
          </a:p>
          <a:p>
            <a:pPr marL="181240" indent="-181240">
              <a:buFont typeface="Arial" panose="020B0604020202020204" pitchFamily="34" charset="0"/>
              <a:buChar char="•"/>
            </a:pPr>
            <a:r>
              <a:rPr lang="en-US" dirty="0"/>
              <a:t>Contact Cal OES for assistance with obtaining or updating a Supplier ID.</a:t>
            </a:r>
            <a:endParaRPr lang="en-US" b="1" dirty="0"/>
          </a:p>
        </p:txBody>
      </p:sp>
      <p:sp>
        <p:nvSpPr>
          <p:cNvPr id="4" name="Slide Number Placeholder 3"/>
          <p:cNvSpPr>
            <a:spLocks noGrp="1"/>
          </p:cNvSpPr>
          <p:nvPr>
            <p:ph type="sldNum" sz="quarter" idx="5"/>
          </p:nvPr>
        </p:nvSpPr>
        <p:spPr/>
        <p:txBody>
          <a:bodyPr/>
          <a:lstStyle/>
          <a:p>
            <a:fld id="{8A2830AA-849B-4588-9055-BA1AED65F770}" type="slidenum">
              <a:rPr lang="en-US" smtClean="0"/>
              <a:t>38</a:t>
            </a:fld>
            <a:endParaRPr lang="en-US" dirty="0"/>
          </a:p>
        </p:txBody>
      </p:sp>
    </p:spTree>
    <p:extLst>
      <p:ext uri="{BB962C8B-B14F-4D97-AF65-F5344CB8AC3E}">
        <p14:creationId xmlns:p14="http://schemas.microsoft.com/office/powerpoint/2010/main" val="1663173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300" b="1" dirty="0">
                <a:latin typeface="Century Gothic" panose="020B0502020202020204" pitchFamily="34" charset="0"/>
              </a:rPr>
              <a:t>Presenter: </a:t>
            </a:r>
            <a:r>
              <a:rPr lang="en-US" sz="1300" dirty="0">
                <a:latin typeface="Century Gothic" panose="020B0502020202020204" pitchFamily="34" charset="0"/>
              </a:rPr>
              <a:t>LG Representative (Kyle) /</a:t>
            </a:r>
            <a:r>
              <a:rPr lang="en-US" dirty="0"/>
              <a:t>CAL FIRE (Bryan) </a:t>
            </a:r>
            <a:r>
              <a:rPr lang="en-US" sz="1300" dirty="0">
                <a:latin typeface="Century Gothic" panose="020B0502020202020204" pitchFamily="34" charset="0"/>
              </a:rPr>
              <a:t>/ </a:t>
            </a:r>
            <a:r>
              <a:rPr lang="en-US" dirty="0"/>
              <a:t>USFS (Jaime)</a:t>
            </a:r>
            <a:endParaRPr lang="en-US" sz="1300" dirty="0">
              <a:latin typeface="Century Gothic" panose="020B0502020202020204" pitchFamily="34" charset="0"/>
            </a:endParaRPr>
          </a:p>
          <a:p>
            <a:pPr>
              <a:lnSpc>
                <a:spcPct val="107000"/>
              </a:lnSpc>
            </a:pPr>
            <a:r>
              <a:rPr lang="en-US" sz="1300" b="1" dirty="0">
                <a:latin typeface="Century Gothic" panose="020B0502020202020204" pitchFamily="34" charset="0"/>
              </a:rPr>
              <a:t>Backup Presenter:</a:t>
            </a:r>
            <a:endParaRPr lang="en-US" dirty="0"/>
          </a:p>
        </p:txBody>
      </p:sp>
      <p:sp>
        <p:nvSpPr>
          <p:cNvPr id="4" name="Slide Number Placeholder 3"/>
          <p:cNvSpPr>
            <a:spLocks noGrp="1"/>
          </p:cNvSpPr>
          <p:nvPr>
            <p:ph type="sldNum" sz="quarter" idx="5"/>
          </p:nvPr>
        </p:nvSpPr>
        <p:spPr/>
        <p:txBody>
          <a:bodyPr/>
          <a:lstStyle/>
          <a:p>
            <a:fld id="{8A2830AA-849B-4588-9055-BA1AED65F770}" type="slidenum">
              <a:rPr lang="en-US" smtClean="0"/>
              <a:t>39</a:t>
            </a:fld>
            <a:endParaRPr lang="en-US" dirty="0"/>
          </a:p>
        </p:txBody>
      </p:sp>
    </p:spTree>
    <p:extLst>
      <p:ext uri="{BB962C8B-B14F-4D97-AF65-F5344CB8AC3E}">
        <p14:creationId xmlns:p14="http://schemas.microsoft.com/office/powerpoint/2010/main" val="2699636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xfrm>
            <a:off x="496888" y="738188"/>
            <a:ext cx="6486525" cy="3648075"/>
          </a:xfrm>
          <a:ln cap="flat"/>
        </p:spPr>
      </p:sp>
      <p:sp>
        <p:nvSpPr>
          <p:cNvPr id="10243" name="Rectangle 3"/>
          <p:cNvSpPr>
            <a:spLocks noGrp="1" noChangeArrowheads="1"/>
          </p:cNvSpPr>
          <p:nvPr>
            <p:ph type="body" idx="1"/>
          </p:nvPr>
        </p:nvSpPr>
        <p:spPr>
          <a:ln/>
        </p:spPr>
        <p:txBody>
          <a:bodyPr/>
          <a:lstStyle/>
          <a:p>
            <a:r>
              <a:rPr lang="en-US" b="1" dirty="0"/>
              <a:t>Presenter: </a:t>
            </a:r>
            <a:r>
              <a:rPr lang="en-US" u="sng" dirty="0"/>
              <a:t>Cal OES (Lori)</a:t>
            </a:r>
            <a:r>
              <a:rPr lang="en-US" u="none" dirty="0"/>
              <a:t> / USFS (Jamie) / LG Representative</a:t>
            </a:r>
          </a:p>
          <a:p>
            <a:r>
              <a:rPr lang="en-US" b="1" dirty="0"/>
              <a:t>Backup Presenter: </a:t>
            </a:r>
          </a:p>
          <a:p>
            <a:endParaRPr lang="en-US" dirty="0"/>
          </a:p>
        </p:txBody>
      </p:sp>
      <p:sp>
        <p:nvSpPr>
          <p:cNvPr id="5" name="Footer Placeholder 4"/>
          <p:cNvSpPr>
            <a:spLocks noGrp="1"/>
          </p:cNvSpPr>
          <p:nvPr>
            <p:ph type="ftr" sz="quarter" idx="10"/>
          </p:nvPr>
        </p:nvSpPr>
        <p:spPr/>
        <p:txBody>
          <a:bodyPr/>
          <a:lstStyle/>
          <a:p>
            <a:r>
              <a:rPr lang="en-US" dirty="0"/>
              <a:t>2013</a:t>
            </a:r>
          </a:p>
        </p:txBody>
      </p:sp>
      <p:sp>
        <p:nvSpPr>
          <p:cNvPr id="6" name="Header Placeholder 5"/>
          <p:cNvSpPr>
            <a:spLocks noGrp="1"/>
          </p:cNvSpPr>
          <p:nvPr>
            <p:ph type="hdr" sz="quarter" idx="11"/>
          </p:nvPr>
        </p:nvSpPr>
        <p:spPr/>
        <p:txBody>
          <a:bodyPr/>
          <a:lstStyle/>
          <a:p>
            <a:r>
              <a:rPr lang="en-US" dirty="0"/>
              <a:t>2013 California Fire Assistance Agreement Rates and Reimbursement Workshop</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xfrm>
            <a:off x="496888" y="738188"/>
            <a:ext cx="6486525" cy="3648075"/>
          </a:xfrm>
          <a:ln cap="flat"/>
        </p:spPr>
      </p:sp>
      <p:sp>
        <p:nvSpPr>
          <p:cNvPr id="10243" name="Rectangle 3"/>
          <p:cNvSpPr>
            <a:spLocks noGrp="1" noChangeArrowheads="1"/>
          </p:cNvSpPr>
          <p:nvPr>
            <p:ph type="body" idx="1"/>
          </p:nvPr>
        </p:nvSpPr>
        <p:spPr>
          <a:ln/>
        </p:spPr>
        <p:txBody>
          <a:bodyPr/>
          <a:lstStyle/>
          <a:p>
            <a:pPr>
              <a:lnSpc>
                <a:spcPct val="107000"/>
              </a:lnSpc>
            </a:pPr>
            <a:r>
              <a:rPr lang="en-US" sz="1300" b="1" dirty="0">
                <a:latin typeface="Century Gothic" panose="020B0502020202020204" pitchFamily="34" charset="0"/>
              </a:rPr>
              <a:t>Presenter: </a:t>
            </a:r>
            <a:r>
              <a:rPr lang="en-US" sz="1300" dirty="0">
                <a:latin typeface="Century Gothic" panose="020B0502020202020204" pitchFamily="34" charset="0"/>
              </a:rPr>
              <a:t>LG Representative (Kyle) /</a:t>
            </a:r>
            <a:r>
              <a:rPr lang="en-US" dirty="0"/>
              <a:t>CAL FIRE (Bryan) </a:t>
            </a:r>
            <a:r>
              <a:rPr lang="en-US" sz="1300" dirty="0">
                <a:latin typeface="Century Gothic" panose="020B0502020202020204" pitchFamily="34" charset="0"/>
              </a:rPr>
              <a:t>/ </a:t>
            </a:r>
            <a:r>
              <a:rPr lang="en-US" dirty="0"/>
              <a:t>USFS (Jaime)</a:t>
            </a:r>
            <a:endParaRPr lang="en-US" sz="1300" dirty="0">
              <a:latin typeface="Century Gothic" panose="020B0502020202020204" pitchFamily="34" charset="0"/>
            </a:endParaRPr>
          </a:p>
          <a:p>
            <a:pPr>
              <a:lnSpc>
                <a:spcPct val="107000"/>
              </a:lnSpc>
            </a:pPr>
            <a:r>
              <a:rPr lang="en-US" sz="1300" b="1" dirty="0">
                <a:latin typeface="Century Gothic" panose="020B0502020202020204" pitchFamily="34" charset="0"/>
              </a:rPr>
              <a:t>Backup Presenter:</a:t>
            </a:r>
            <a:endParaRPr lang="en-US" dirty="0"/>
          </a:p>
          <a:p>
            <a:pPr>
              <a:lnSpc>
                <a:spcPct val="107000"/>
              </a:lnSpc>
            </a:pPr>
            <a:endParaRPr lang="en-US" b="1" dirty="0"/>
          </a:p>
          <a:p>
            <a:pPr>
              <a:lnSpc>
                <a:spcPct val="107000"/>
              </a:lnSpc>
            </a:pPr>
            <a:r>
              <a:rPr lang="en-US" b="1" dirty="0"/>
              <a:t>Notes:</a:t>
            </a:r>
          </a:p>
          <a:p>
            <a:pPr marL="181240" indent="-181240">
              <a:lnSpc>
                <a:spcPct val="107000"/>
              </a:lnSpc>
              <a:buFont typeface="Arial" panose="020B0604020202020204" pitchFamily="34" charset="0"/>
              <a:buChar char="•"/>
            </a:pPr>
            <a:r>
              <a:rPr lang="en-US" b="1" dirty="0"/>
              <a:t>Reference FOG</a:t>
            </a:r>
          </a:p>
        </p:txBody>
      </p:sp>
      <p:sp>
        <p:nvSpPr>
          <p:cNvPr id="5" name="Footer Placeholder 4"/>
          <p:cNvSpPr>
            <a:spLocks noGrp="1"/>
          </p:cNvSpPr>
          <p:nvPr>
            <p:ph type="ftr" sz="quarter" idx="10"/>
          </p:nvPr>
        </p:nvSpPr>
        <p:spPr/>
        <p:txBody>
          <a:bodyPr/>
          <a:lstStyle/>
          <a:p>
            <a:r>
              <a:rPr lang="en-US" dirty="0"/>
              <a:t>2013</a:t>
            </a:r>
          </a:p>
        </p:txBody>
      </p:sp>
      <p:sp>
        <p:nvSpPr>
          <p:cNvPr id="6" name="Header Placeholder 5"/>
          <p:cNvSpPr>
            <a:spLocks noGrp="1"/>
          </p:cNvSpPr>
          <p:nvPr>
            <p:ph type="hdr" sz="quarter" idx="11"/>
          </p:nvPr>
        </p:nvSpPr>
        <p:spPr/>
        <p:txBody>
          <a:bodyPr/>
          <a:lstStyle/>
          <a:p>
            <a:r>
              <a:rPr lang="en-US" dirty="0"/>
              <a:t>2013 California Fire Assistance Agreement Rates and Reimbursement Workshop</a:t>
            </a:r>
          </a:p>
        </p:txBody>
      </p:sp>
    </p:spTree>
    <p:extLst>
      <p:ext uri="{BB962C8B-B14F-4D97-AF65-F5344CB8AC3E}">
        <p14:creationId xmlns:p14="http://schemas.microsoft.com/office/powerpoint/2010/main" val="30143816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300" b="1" dirty="0">
                <a:latin typeface="Century Gothic" panose="020B0502020202020204" pitchFamily="34" charset="0"/>
              </a:rPr>
              <a:t>Presenter: </a:t>
            </a:r>
            <a:r>
              <a:rPr lang="en-US" sz="1300" dirty="0">
                <a:latin typeface="Century Gothic" panose="020B0502020202020204" pitchFamily="34" charset="0"/>
              </a:rPr>
              <a:t>LG Representative (Kyle) /</a:t>
            </a:r>
            <a:r>
              <a:rPr lang="en-US" dirty="0"/>
              <a:t>CAL FIRE (Bryan) </a:t>
            </a:r>
            <a:r>
              <a:rPr lang="en-US" sz="1300" dirty="0">
                <a:latin typeface="Century Gothic" panose="020B0502020202020204" pitchFamily="34" charset="0"/>
              </a:rPr>
              <a:t>/ </a:t>
            </a:r>
            <a:r>
              <a:rPr lang="en-US" dirty="0"/>
              <a:t>USFS (Jaime)</a:t>
            </a:r>
            <a:endParaRPr lang="en-US" sz="1300" dirty="0">
              <a:latin typeface="Century Gothic" panose="020B0502020202020204" pitchFamily="34" charset="0"/>
            </a:endParaRPr>
          </a:p>
          <a:p>
            <a:pPr>
              <a:lnSpc>
                <a:spcPct val="107000"/>
              </a:lnSpc>
            </a:pPr>
            <a:r>
              <a:rPr lang="en-US" sz="1300" b="1" dirty="0">
                <a:latin typeface="Century Gothic" panose="020B0502020202020204" pitchFamily="34" charset="0"/>
              </a:rPr>
              <a:t>Backup Presenter:</a:t>
            </a:r>
            <a:endParaRPr lang="en-US" dirty="0"/>
          </a:p>
          <a:p>
            <a:endParaRPr lang="en-US" dirty="0"/>
          </a:p>
        </p:txBody>
      </p:sp>
      <p:sp>
        <p:nvSpPr>
          <p:cNvPr id="4" name="Slide Number Placeholder 3"/>
          <p:cNvSpPr>
            <a:spLocks noGrp="1"/>
          </p:cNvSpPr>
          <p:nvPr>
            <p:ph type="sldNum" sz="quarter" idx="5"/>
          </p:nvPr>
        </p:nvSpPr>
        <p:spPr/>
        <p:txBody>
          <a:bodyPr/>
          <a:lstStyle/>
          <a:p>
            <a:fld id="{8A2830AA-849B-4588-9055-BA1AED65F770}" type="slidenum">
              <a:rPr lang="en-US" smtClean="0"/>
              <a:t>41</a:t>
            </a:fld>
            <a:endParaRPr lang="en-US" dirty="0"/>
          </a:p>
        </p:txBody>
      </p:sp>
    </p:spTree>
    <p:extLst>
      <p:ext uri="{BB962C8B-B14F-4D97-AF65-F5344CB8AC3E}">
        <p14:creationId xmlns:p14="http://schemas.microsoft.com/office/powerpoint/2010/main" val="40799774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300" b="1" dirty="0">
                <a:latin typeface="Century Gothic" panose="020B0502020202020204" pitchFamily="34" charset="0"/>
              </a:rPr>
              <a:t>Presenter: </a:t>
            </a:r>
            <a:r>
              <a:rPr lang="en-US" sz="1300" dirty="0">
                <a:latin typeface="Century Gothic" panose="020B0502020202020204" pitchFamily="34" charset="0"/>
              </a:rPr>
              <a:t>LG Representative (Kyle) /</a:t>
            </a:r>
            <a:r>
              <a:rPr lang="en-US" dirty="0"/>
              <a:t>CAL FIRE (Bryan) </a:t>
            </a:r>
            <a:r>
              <a:rPr lang="en-US" sz="1300" dirty="0">
                <a:latin typeface="Century Gothic" panose="020B0502020202020204" pitchFamily="34" charset="0"/>
              </a:rPr>
              <a:t>/ </a:t>
            </a:r>
            <a:r>
              <a:rPr lang="en-US" dirty="0"/>
              <a:t>USFS (Jaime)</a:t>
            </a:r>
            <a:endParaRPr lang="en-US" sz="1300" dirty="0">
              <a:latin typeface="Century Gothic" panose="020B0502020202020204" pitchFamily="34" charset="0"/>
            </a:endParaRPr>
          </a:p>
          <a:p>
            <a:pPr>
              <a:lnSpc>
                <a:spcPct val="107000"/>
              </a:lnSpc>
            </a:pPr>
            <a:r>
              <a:rPr lang="en-US" sz="1300" b="1" dirty="0">
                <a:latin typeface="Century Gothic" panose="020B0502020202020204" pitchFamily="34" charset="0"/>
              </a:rPr>
              <a:t>Backup Presenter:</a:t>
            </a:r>
            <a:endParaRPr lang="en-US" dirty="0"/>
          </a:p>
          <a:p>
            <a:endParaRPr lang="en-US" dirty="0"/>
          </a:p>
        </p:txBody>
      </p:sp>
      <p:sp>
        <p:nvSpPr>
          <p:cNvPr id="4" name="Slide Number Placeholder 3"/>
          <p:cNvSpPr>
            <a:spLocks noGrp="1"/>
          </p:cNvSpPr>
          <p:nvPr>
            <p:ph type="sldNum" sz="quarter" idx="5"/>
          </p:nvPr>
        </p:nvSpPr>
        <p:spPr/>
        <p:txBody>
          <a:bodyPr/>
          <a:lstStyle/>
          <a:p>
            <a:fld id="{8A2830AA-849B-4588-9055-BA1AED65F770}" type="slidenum">
              <a:rPr lang="en-US" smtClean="0"/>
              <a:t>42</a:t>
            </a:fld>
            <a:endParaRPr lang="en-US" dirty="0"/>
          </a:p>
        </p:txBody>
      </p:sp>
    </p:spTree>
    <p:extLst>
      <p:ext uri="{BB962C8B-B14F-4D97-AF65-F5344CB8AC3E}">
        <p14:creationId xmlns:p14="http://schemas.microsoft.com/office/powerpoint/2010/main" val="22346404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300" b="1" dirty="0">
                <a:latin typeface="Century Gothic" panose="020B0502020202020204" pitchFamily="34" charset="0"/>
              </a:rPr>
              <a:t>Presenter: </a:t>
            </a:r>
            <a:r>
              <a:rPr lang="en-US" sz="1300" dirty="0">
                <a:latin typeface="Century Gothic" panose="020B0502020202020204" pitchFamily="34" charset="0"/>
              </a:rPr>
              <a:t>LG Representative (Kyle) /</a:t>
            </a:r>
            <a:r>
              <a:rPr lang="en-US" dirty="0"/>
              <a:t>CAL FIRE (Bryan) </a:t>
            </a:r>
            <a:r>
              <a:rPr lang="en-US" sz="1300" dirty="0">
                <a:latin typeface="Century Gothic" panose="020B0502020202020204" pitchFamily="34" charset="0"/>
              </a:rPr>
              <a:t>/ </a:t>
            </a:r>
            <a:r>
              <a:rPr lang="en-US" dirty="0"/>
              <a:t>USFS (Jaime)</a:t>
            </a:r>
            <a:endParaRPr lang="en-US" sz="1300" dirty="0">
              <a:latin typeface="Century Gothic" panose="020B0502020202020204" pitchFamily="34" charset="0"/>
            </a:endParaRPr>
          </a:p>
          <a:p>
            <a:pPr>
              <a:lnSpc>
                <a:spcPct val="107000"/>
              </a:lnSpc>
            </a:pPr>
            <a:r>
              <a:rPr lang="en-US" sz="1300" b="1" dirty="0">
                <a:latin typeface="Century Gothic" panose="020B0502020202020204" pitchFamily="34" charset="0"/>
              </a:rPr>
              <a:t>Backup Presenter:</a:t>
            </a:r>
            <a:endParaRPr lang="en-US" dirty="0"/>
          </a:p>
          <a:p>
            <a:endParaRPr lang="en-US" dirty="0"/>
          </a:p>
        </p:txBody>
      </p:sp>
      <p:sp>
        <p:nvSpPr>
          <p:cNvPr id="4" name="Slide Number Placeholder 3"/>
          <p:cNvSpPr>
            <a:spLocks noGrp="1"/>
          </p:cNvSpPr>
          <p:nvPr>
            <p:ph type="sldNum" sz="quarter" idx="5"/>
          </p:nvPr>
        </p:nvSpPr>
        <p:spPr/>
        <p:txBody>
          <a:bodyPr/>
          <a:lstStyle/>
          <a:p>
            <a:fld id="{8A2830AA-849B-4588-9055-BA1AED65F770}" type="slidenum">
              <a:rPr lang="en-US" smtClean="0"/>
              <a:t>43</a:t>
            </a:fld>
            <a:endParaRPr lang="en-US" dirty="0"/>
          </a:p>
        </p:txBody>
      </p:sp>
    </p:spTree>
    <p:extLst>
      <p:ext uri="{BB962C8B-B14F-4D97-AF65-F5344CB8AC3E}">
        <p14:creationId xmlns:p14="http://schemas.microsoft.com/office/powerpoint/2010/main" val="11086003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xfrm>
            <a:off x="496888" y="738188"/>
            <a:ext cx="6486525" cy="3648075"/>
          </a:xfrm>
          <a:ln cap="flat"/>
        </p:spPr>
      </p:sp>
      <p:sp>
        <p:nvSpPr>
          <p:cNvPr id="10243" name="Rectangle 3"/>
          <p:cNvSpPr>
            <a:spLocks noGrp="1" noChangeArrowheads="1"/>
          </p:cNvSpPr>
          <p:nvPr>
            <p:ph type="body" idx="1"/>
          </p:nvPr>
        </p:nvSpPr>
        <p:spPr>
          <a:ln/>
        </p:spPr>
        <p:txBody>
          <a:bodyPr/>
          <a:lstStyle/>
          <a:p>
            <a:pPr>
              <a:lnSpc>
                <a:spcPct val="107000"/>
              </a:lnSpc>
            </a:pPr>
            <a:r>
              <a:rPr lang="en-US" sz="1300" b="1" dirty="0">
                <a:latin typeface="Century Gothic" panose="020B0502020202020204" pitchFamily="34" charset="0"/>
              </a:rPr>
              <a:t>Presenter: </a:t>
            </a:r>
            <a:r>
              <a:rPr lang="en-US" sz="1300" u="sng" dirty="0">
                <a:latin typeface="Century Gothic" panose="020B0502020202020204" pitchFamily="34" charset="0"/>
              </a:rPr>
              <a:t>LG Representative (Kyle)</a:t>
            </a:r>
            <a:r>
              <a:rPr lang="en-US" sz="1300" dirty="0">
                <a:latin typeface="Century Gothic" panose="020B0502020202020204" pitchFamily="34" charset="0"/>
              </a:rPr>
              <a:t> / Cal OES (Auburn)</a:t>
            </a:r>
          </a:p>
          <a:p>
            <a:pPr>
              <a:lnSpc>
                <a:spcPct val="107000"/>
              </a:lnSpc>
            </a:pPr>
            <a:r>
              <a:rPr lang="en-US" sz="1300" b="1" dirty="0">
                <a:latin typeface="Century Gothic" panose="020B0502020202020204" pitchFamily="34" charset="0"/>
              </a:rPr>
              <a:t>Backup Presenter:</a:t>
            </a:r>
            <a:r>
              <a:rPr lang="en-US" sz="1300" dirty="0">
                <a:latin typeface="Century Gothic" panose="020B0502020202020204" pitchFamily="34" charset="0"/>
              </a:rPr>
              <a:t>/</a:t>
            </a:r>
            <a:r>
              <a:rPr lang="en-US" dirty="0"/>
              <a:t>CAL FIRE (Bryan) </a:t>
            </a:r>
            <a:r>
              <a:rPr lang="en-US" sz="1300" dirty="0">
                <a:latin typeface="Century Gothic" panose="020B0502020202020204" pitchFamily="34" charset="0"/>
              </a:rPr>
              <a:t>/ </a:t>
            </a:r>
            <a:r>
              <a:rPr lang="en-US" dirty="0"/>
              <a:t>USFS (Jaime)</a:t>
            </a:r>
            <a:endParaRPr lang="en-US" sz="1300" dirty="0">
              <a:latin typeface="Century Gothic" panose="020B0502020202020204" pitchFamily="34" charset="0"/>
            </a:endParaRPr>
          </a:p>
          <a:p>
            <a:pPr>
              <a:lnSpc>
                <a:spcPct val="107000"/>
              </a:lnSpc>
            </a:pPr>
            <a:endParaRPr lang="en-US" dirty="0"/>
          </a:p>
          <a:p>
            <a:endParaRPr lang="en-US" dirty="0"/>
          </a:p>
          <a:p>
            <a:r>
              <a:rPr lang="en-US" b="1" dirty="0"/>
              <a:t>Notes:</a:t>
            </a:r>
          </a:p>
          <a:p>
            <a:pPr marL="181240" indent="-181240">
              <a:buFont typeface="Arial" panose="020B0604020202020204" pitchFamily="34" charset="0"/>
              <a:buChar char="•"/>
            </a:pPr>
            <a:r>
              <a:rPr lang="en-US" dirty="0"/>
              <a:t>Example of informal crew rotation () that is not reimbursable and is the responsibility of the local jurisdiction.</a:t>
            </a:r>
          </a:p>
        </p:txBody>
      </p:sp>
      <p:sp>
        <p:nvSpPr>
          <p:cNvPr id="5" name="Footer Placeholder 4"/>
          <p:cNvSpPr>
            <a:spLocks noGrp="1"/>
          </p:cNvSpPr>
          <p:nvPr>
            <p:ph type="ftr" sz="quarter" idx="10"/>
          </p:nvPr>
        </p:nvSpPr>
        <p:spPr/>
        <p:txBody>
          <a:bodyPr/>
          <a:lstStyle/>
          <a:p>
            <a:r>
              <a:rPr lang="en-US" dirty="0"/>
              <a:t>2013</a:t>
            </a:r>
          </a:p>
        </p:txBody>
      </p:sp>
      <p:sp>
        <p:nvSpPr>
          <p:cNvPr id="6" name="Header Placeholder 5"/>
          <p:cNvSpPr>
            <a:spLocks noGrp="1"/>
          </p:cNvSpPr>
          <p:nvPr>
            <p:ph type="hdr" sz="quarter" idx="11"/>
          </p:nvPr>
        </p:nvSpPr>
        <p:spPr/>
        <p:txBody>
          <a:bodyPr/>
          <a:lstStyle/>
          <a:p>
            <a:r>
              <a:rPr lang="en-US" dirty="0"/>
              <a:t>2013 California Fire Assistance Agreement Rates and Reimbursement Workshop</a:t>
            </a:r>
          </a:p>
        </p:txBody>
      </p:sp>
    </p:spTree>
    <p:extLst>
      <p:ext uri="{BB962C8B-B14F-4D97-AF65-F5344CB8AC3E}">
        <p14:creationId xmlns:p14="http://schemas.microsoft.com/office/powerpoint/2010/main" val="7781852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xfrm>
            <a:off x="496888" y="738188"/>
            <a:ext cx="6486525" cy="3648075"/>
          </a:xfrm>
          <a:ln cap="flat"/>
        </p:spPr>
      </p:sp>
      <p:sp>
        <p:nvSpPr>
          <p:cNvPr id="10243" name="Rectangle 3"/>
          <p:cNvSpPr>
            <a:spLocks noGrp="1" noChangeArrowheads="1"/>
          </p:cNvSpPr>
          <p:nvPr>
            <p:ph type="body" idx="1"/>
          </p:nvPr>
        </p:nvSpPr>
        <p:spPr>
          <a:ln/>
        </p:spPr>
        <p:txBody>
          <a:bodyPr/>
          <a:lstStyle/>
          <a:p>
            <a:pPr>
              <a:lnSpc>
                <a:spcPct val="107000"/>
              </a:lnSpc>
            </a:pPr>
            <a:r>
              <a:rPr lang="en-US" sz="1300" b="1" dirty="0">
                <a:latin typeface="Century Gothic" panose="020B0502020202020204" pitchFamily="34" charset="0"/>
              </a:rPr>
              <a:t>Presenter: </a:t>
            </a:r>
            <a:r>
              <a:rPr lang="en-US" sz="1300" u="sng" dirty="0">
                <a:latin typeface="Century Gothic" panose="020B0502020202020204" pitchFamily="34" charset="0"/>
              </a:rPr>
              <a:t>LG Representative (Kyle) </a:t>
            </a:r>
            <a:r>
              <a:rPr lang="en-US" sz="1300" dirty="0">
                <a:latin typeface="Century Gothic" panose="020B0502020202020204" pitchFamily="34" charset="0"/>
              </a:rPr>
              <a:t>/ Cal OES (Auburn)</a:t>
            </a:r>
          </a:p>
          <a:p>
            <a:pPr>
              <a:lnSpc>
                <a:spcPct val="107000"/>
              </a:lnSpc>
            </a:pPr>
            <a:r>
              <a:rPr lang="en-US" sz="1300" b="1" dirty="0">
                <a:latin typeface="Century Gothic" panose="020B0502020202020204" pitchFamily="34" charset="0"/>
              </a:rPr>
              <a:t>Backup Presenter: </a:t>
            </a:r>
            <a:r>
              <a:rPr lang="en-US" dirty="0"/>
              <a:t>CAL FIRE (Bryan) </a:t>
            </a:r>
            <a:r>
              <a:rPr lang="en-US" sz="1300" dirty="0">
                <a:latin typeface="Century Gothic" panose="020B0502020202020204" pitchFamily="34" charset="0"/>
              </a:rPr>
              <a:t>/ </a:t>
            </a:r>
            <a:r>
              <a:rPr lang="en-US" dirty="0"/>
              <a:t>USFS (Jaime)</a:t>
            </a:r>
          </a:p>
          <a:p>
            <a:endParaRPr lang="en-US" b="1" dirty="0"/>
          </a:p>
          <a:p>
            <a:r>
              <a:rPr lang="en-US" b="1" dirty="0"/>
              <a:t>Notes: </a:t>
            </a:r>
          </a:p>
          <a:p>
            <a:pPr marL="181240" indent="-181240">
              <a:buFont typeface="Arial" panose="020B0604020202020204" pitchFamily="34" charset="0"/>
              <a:buChar char="•"/>
            </a:pPr>
            <a:r>
              <a:rPr lang="en-US" dirty="0"/>
              <a:t>Use Invoices will identify personnel involved in any rotation and will itemize the costs of transportation.</a:t>
            </a:r>
          </a:p>
          <a:p>
            <a:pPr marL="181240" indent="-181240">
              <a:buFont typeface="Arial" panose="020B0604020202020204" pitchFamily="34" charset="0"/>
              <a:buChar char="•"/>
            </a:pPr>
            <a:r>
              <a:rPr lang="en-US" dirty="0"/>
              <a:t>Details of personnel rotation need to be documented (Unit Logs to be retained on file by individual fire agency).</a:t>
            </a:r>
          </a:p>
          <a:p>
            <a:pPr marL="181240" indent="-181240">
              <a:buFont typeface="Arial" panose="020B0604020202020204" pitchFamily="34" charset="0"/>
              <a:buChar char="•"/>
            </a:pPr>
            <a:r>
              <a:rPr lang="en-US" dirty="0"/>
              <a:t>Personnel rotations that are not approved will not be reimbursed for overlap in time or vehicle for exchange.</a:t>
            </a:r>
          </a:p>
          <a:p>
            <a:endParaRPr lang="en-US" dirty="0"/>
          </a:p>
        </p:txBody>
      </p:sp>
      <p:sp>
        <p:nvSpPr>
          <p:cNvPr id="5" name="Footer Placeholder 4"/>
          <p:cNvSpPr>
            <a:spLocks noGrp="1"/>
          </p:cNvSpPr>
          <p:nvPr>
            <p:ph type="ftr" sz="quarter" idx="10"/>
          </p:nvPr>
        </p:nvSpPr>
        <p:spPr/>
        <p:txBody>
          <a:bodyPr/>
          <a:lstStyle/>
          <a:p>
            <a:r>
              <a:rPr lang="en-US" dirty="0"/>
              <a:t>2013</a:t>
            </a:r>
          </a:p>
        </p:txBody>
      </p:sp>
      <p:sp>
        <p:nvSpPr>
          <p:cNvPr id="6" name="Header Placeholder 5"/>
          <p:cNvSpPr>
            <a:spLocks noGrp="1"/>
          </p:cNvSpPr>
          <p:nvPr>
            <p:ph type="hdr" sz="quarter" idx="11"/>
          </p:nvPr>
        </p:nvSpPr>
        <p:spPr/>
        <p:txBody>
          <a:bodyPr/>
          <a:lstStyle/>
          <a:p>
            <a:r>
              <a:rPr lang="en-US" dirty="0"/>
              <a:t>2013 California Fire Assistance Agreement Rates and Reimbursement Workshop</a:t>
            </a:r>
          </a:p>
        </p:txBody>
      </p:sp>
    </p:spTree>
    <p:extLst>
      <p:ext uri="{BB962C8B-B14F-4D97-AF65-F5344CB8AC3E}">
        <p14:creationId xmlns:p14="http://schemas.microsoft.com/office/powerpoint/2010/main" val="32218271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300" b="1" dirty="0">
                <a:latin typeface="Century Gothic" panose="020B0502020202020204" pitchFamily="34" charset="0"/>
              </a:rPr>
              <a:t>Presenter: </a:t>
            </a:r>
            <a:r>
              <a:rPr lang="en-US" sz="1300" dirty="0">
                <a:latin typeface="Century Gothic" panose="020B0502020202020204" pitchFamily="34" charset="0"/>
              </a:rPr>
              <a:t>LG Representative (Kyle) /</a:t>
            </a:r>
            <a:r>
              <a:rPr lang="en-US" dirty="0"/>
              <a:t>CAL FIRE (Bryan) </a:t>
            </a:r>
            <a:r>
              <a:rPr lang="en-US" sz="1300" dirty="0">
                <a:latin typeface="Century Gothic" panose="020B0502020202020204" pitchFamily="34" charset="0"/>
              </a:rPr>
              <a:t>/ </a:t>
            </a:r>
            <a:r>
              <a:rPr lang="en-US" dirty="0"/>
              <a:t>USFS (Jaime)</a:t>
            </a:r>
            <a:endParaRPr lang="en-US" sz="1300" dirty="0">
              <a:latin typeface="Century Gothic" panose="020B0502020202020204" pitchFamily="34" charset="0"/>
            </a:endParaRPr>
          </a:p>
          <a:p>
            <a:pPr>
              <a:lnSpc>
                <a:spcPct val="107000"/>
              </a:lnSpc>
            </a:pPr>
            <a:r>
              <a:rPr lang="en-US" sz="1300" b="1" dirty="0">
                <a:latin typeface="Century Gothic" panose="020B0502020202020204" pitchFamily="34" charset="0"/>
              </a:rPr>
              <a:t>Backup Presenter:</a:t>
            </a:r>
            <a:endParaRPr lang="en-US" dirty="0"/>
          </a:p>
          <a:p>
            <a:endParaRPr lang="en-US" dirty="0"/>
          </a:p>
        </p:txBody>
      </p:sp>
      <p:sp>
        <p:nvSpPr>
          <p:cNvPr id="4" name="Slide Number Placeholder 3"/>
          <p:cNvSpPr>
            <a:spLocks noGrp="1"/>
          </p:cNvSpPr>
          <p:nvPr>
            <p:ph type="sldNum" sz="quarter" idx="5"/>
          </p:nvPr>
        </p:nvSpPr>
        <p:spPr/>
        <p:txBody>
          <a:bodyPr/>
          <a:lstStyle/>
          <a:p>
            <a:fld id="{8A2830AA-849B-4588-9055-BA1AED65F770}" type="slidenum">
              <a:rPr lang="en-US" smtClean="0"/>
              <a:t>46</a:t>
            </a:fld>
            <a:endParaRPr lang="en-US" dirty="0"/>
          </a:p>
        </p:txBody>
      </p:sp>
    </p:spTree>
    <p:extLst>
      <p:ext uri="{BB962C8B-B14F-4D97-AF65-F5344CB8AC3E}">
        <p14:creationId xmlns:p14="http://schemas.microsoft.com/office/powerpoint/2010/main" val="2775061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xfrm>
            <a:off x="496888" y="738188"/>
            <a:ext cx="6486525" cy="3648075"/>
          </a:xfrm>
          <a:ln cap="flat"/>
        </p:spPr>
      </p:sp>
      <p:sp>
        <p:nvSpPr>
          <p:cNvPr id="10243" name="Rectangle 3"/>
          <p:cNvSpPr>
            <a:spLocks noGrp="1" noChangeArrowheads="1"/>
          </p:cNvSpPr>
          <p:nvPr>
            <p:ph type="body" idx="1"/>
          </p:nvPr>
        </p:nvSpPr>
        <p:spPr>
          <a:ln/>
        </p:spPr>
        <p:txBody>
          <a:bodyPr/>
          <a:lstStyle/>
          <a:p>
            <a:pPr>
              <a:lnSpc>
                <a:spcPct val="107000"/>
              </a:lnSpc>
            </a:pPr>
            <a:r>
              <a:rPr lang="en-US" sz="1300" b="1" dirty="0">
                <a:latin typeface="Century Gothic" panose="020B0502020202020204" pitchFamily="34" charset="0"/>
              </a:rPr>
              <a:t>Presenter: </a:t>
            </a:r>
            <a:r>
              <a:rPr lang="en-US" sz="1300" dirty="0">
                <a:latin typeface="Century Gothic" panose="020B0502020202020204" pitchFamily="34" charset="0"/>
              </a:rPr>
              <a:t>LG Representative (Kyle) /</a:t>
            </a:r>
            <a:r>
              <a:rPr lang="en-US" dirty="0"/>
              <a:t>CAL FIRE (Bryan) </a:t>
            </a:r>
            <a:r>
              <a:rPr lang="en-US" sz="1300" dirty="0">
                <a:latin typeface="Century Gothic" panose="020B0502020202020204" pitchFamily="34" charset="0"/>
              </a:rPr>
              <a:t>/ </a:t>
            </a:r>
            <a:r>
              <a:rPr lang="en-US" dirty="0"/>
              <a:t>USFS (Jaime)</a:t>
            </a:r>
            <a:endParaRPr lang="en-US" sz="1300" dirty="0">
              <a:latin typeface="Century Gothic" panose="020B0502020202020204" pitchFamily="34" charset="0"/>
            </a:endParaRPr>
          </a:p>
          <a:p>
            <a:pPr>
              <a:lnSpc>
                <a:spcPct val="107000"/>
              </a:lnSpc>
            </a:pPr>
            <a:r>
              <a:rPr lang="en-US" sz="1300" b="1" dirty="0">
                <a:latin typeface="Century Gothic" panose="020B0502020202020204" pitchFamily="34" charset="0"/>
              </a:rPr>
              <a:t>Backup Presenter:</a:t>
            </a:r>
            <a:endParaRPr lang="en-US" dirty="0"/>
          </a:p>
          <a:p>
            <a:endParaRPr lang="en-US" dirty="0"/>
          </a:p>
        </p:txBody>
      </p:sp>
      <p:sp>
        <p:nvSpPr>
          <p:cNvPr id="5" name="Footer Placeholder 4"/>
          <p:cNvSpPr>
            <a:spLocks noGrp="1"/>
          </p:cNvSpPr>
          <p:nvPr>
            <p:ph type="ftr" sz="quarter" idx="10"/>
          </p:nvPr>
        </p:nvSpPr>
        <p:spPr/>
        <p:txBody>
          <a:bodyPr/>
          <a:lstStyle/>
          <a:p>
            <a:r>
              <a:rPr lang="en-US" dirty="0"/>
              <a:t>2013</a:t>
            </a:r>
          </a:p>
        </p:txBody>
      </p:sp>
      <p:sp>
        <p:nvSpPr>
          <p:cNvPr id="6" name="Header Placeholder 5"/>
          <p:cNvSpPr>
            <a:spLocks noGrp="1"/>
          </p:cNvSpPr>
          <p:nvPr>
            <p:ph type="hdr" sz="quarter" idx="11"/>
          </p:nvPr>
        </p:nvSpPr>
        <p:spPr/>
        <p:txBody>
          <a:bodyPr/>
          <a:lstStyle/>
          <a:p>
            <a:r>
              <a:rPr lang="en-US" dirty="0"/>
              <a:t>2013 California Fire Assistance Agreement Rates and Reimbursement Workshop</a:t>
            </a:r>
          </a:p>
        </p:txBody>
      </p:sp>
    </p:spTree>
    <p:extLst>
      <p:ext uri="{BB962C8B-B14F-4D97-AF65-F5344CB8AC3E}">
        <p14:creationId xmlns:p14="http://schemas.microsoft.com/office/powerpoint/2010/main" val="5262205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dirty="0"/>
              <a:t>USFS / Cal OES </a:t>
            </a:r>
          </a:p>
          <a:p>
            <a:r>
              <a:rPr lang="en-US" b="1" dirty="0"/>
              <a:t>Backup Presenter:</a:t>
            </a:r>
            <a:r>
              <a:rPr lang="en-US" dirty="0"/>
              <a:t> Diane Sauer</a:t>
            </a:r>
          </a:p>
          <a:p>
            <a:endParaRPr lang="en-US" dirty="0"/>
          </a:p>
        </p:txBody>
      </p:sp>
      <p:sp>
        <p:nvSpPr>
          <p:cNvPr id="4" name="Slide Number Placeholder 3"/>
          <p:cNvSpPr>
            <a:spLocks noGrp="1"/>
          </p:cNvSpPr>
          <p:nvPr>
            <p:ph type="sldNum" sz="quarter" idx="5"/>
          </p:nvPr>
        </p:nvSpPr>
        <p:spPr/>
        <p:txBody>
          <a:bodyPr/>
          <a:lstStyle/>
          <a:p>
            <a:fld id="{8A2830AA-849B-4588-9055-BA1AED65F770}" type="slidenum">
              <a:rPr lang="en-US" smtClean="0"/>
              <a:t>48</a:t>
            </a:fld>
            <a:endParaRPr lang="en-US" dirty="0"/>
          </a:p>
        </p:txBody>
      </p:sp>
    </p:spTree>
    <p:extLst>
      <p:ext uri="{BB962C8B-B14F-4D97-AF65-F5344CB8AC3E}">
        <p14:creationId xmlns:p14="http://schemas.microsoft.com/office/powerpoint/2010/main" val="40002143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xfrm>
            <a:off x="496888" y="738188"/>
            <a:ext cx="6486525" cy="3648075"/>
          </a:xfrm>
          <a:ln cap="flat"/>
        </p:spPr>
      </p:sp>
      <p:sp>
        <p:nvSpPr>
          <p:cNvPr id="10243" name="Rectangle 3"/>
          <p:cNvSpPr>
            <a:spLocks noGrp="1" noChangeArrowheads="1"/>
          </p:cNvSpPr>
          <p:nvPr>
            <p:ph type="body" idx="1"/>
          </p:nvPr>
        </p:nvSpPr>
        <p:spPr>
          <a:ln/>
        </p:spPr>
        <p:txBody>
          <a:bodyPr/>
          <a:lstStyle/>
          <a:p>
            <a:r>
              <a:rPr lang="en-US" b="1" dirty="0"/>
              <a:t>Presenter: </a:t>
            </a:r>
            <a:r>
              <a:rPr lang="en-US" u="sng" dirty="0"/>
              <a:t>USFS (Allison)</a:t>
            </a:r>
            <a:r>
              <a:rPr lang="en-US" u="none" dirty="0"/>
              <a:t> / </a:t>
            </a:r>
            <a:r>
              <a:rPr lang="en-US" dirty="0"/>
              <a:t>Cal OES (Sage) </a:t>
            </a:r>
          </a:p>
          <a:p>
            <a:r>
              <a:rPr lang="en-US" b="1" dirty="0"/>
              <a:t>Backup Presenter:</a:t>
            </a:r>
            <a:r>
              <a:rPr lang="en-US" dirty="0"/>
              <a:t> Diane Sauer</a:t>
            </a:r>
          </a:p>
        </p:txBody>
      </p:sp>
      <p:sp>
        <p:nvSpPr>
          <p:cNvPr id="5" name="Footer Placeholder 4"/>
          <p:cNvSpPr>
            <a:spLocks noGrp="1"/>
          </p:cNvSpPr>
          <p:nvPr>
            <p:ph type="ftr" sz="quarter" idx="10"/>
          </p:nvPr>
        </p:nvSpPr>
        <p:spPr/>
        <p:txBody>
          <a:bodyPr/>
          <a:lstStyle/>
          <a:p>
            <a:r>
              <a:rPr lang="en-US" dirty="0"/>
              <a:t>2013</a:t>
            </a:r>
          </a:p>
        </p:txBody>
      </p:sp>
      <p:sp>
        <p:nvSpPr>
          <p:cNvPr id="6" name="Header Placeholder 5"/>
          <p:cNvSpPr>
            <a:spLocks noGrp="1"/>
          </p:cNvSpPr>
          <p:nvPr>
            <p:ph type="hdr" sz="quarter" idx="11"/>
          </p:nvPr>
        </p:nvSpPr>
        <p:spPr/>
        <p:txBody>
          <a:bodyPr/>
          <a:lstStyle/>
          <a:p>
            <a:r>
              <a:rPr lang="en-US" dirty="0"/>
              <a:t>2013 California Fire Assistance Agreement Rates and Reimbursement Workshop</a:t>
            </a:r>
          </a:p>
        </p:txBody>
      </p:sp>
    </p:spTree>
    <p:extLst>
      <p:ext uri="{BB962C8B-B14F-4D97-AF65-F5344CB8AC3E}">
        <p14:creationId xmlns:p14="http://schemas.microsoft.com/office/powerpoint/2010/main" val="1045578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u="sng" dirty="0"/>
              <a:t>Cal OES (Lori)</a:t>
            </a:r>
            <a:r>
              <a:rPr lang="en-US" u="none" dirty="0"/>
              <a:t> / USFS (Jamie) / LG Representative</a:t>
            </a:r>
          </a:p>
          <a:p>
            <a:r>
              <a:rPr lang="en-US" b="1" dirty="0"/>
              <a:t>Backup Presenter: </a:t>
            </a:r>
          </a:p>
          <a:p>
            <a:endParaRPr lang="en-US" b="1" dirty="0"/>
          </a:p>
          <a:p>
            <a:r>
              <a:rPr lang="en-US" b="1" dirty="0"/>
              <a:t>Notes:</a:t>
            </a:r>
          </a:p>
          <a:p>
            <a:pPr marL="181240" indent="-181240">
              <a:buFont typeface="Arial" panose="020B0604020202020204" pitchFamily="34" charset="0"/>
              <a:buChar char="•"/>
            </a:pPr>
            <a:r>
              <a:rPr lang="en-US" b="0" dirty="0"/>
              <a:t>State of CA is Cal OES</a:t>
            </a:r>
          </a:p>
          <a:p>
            <a:pPr marL="181240" indent="-181240">
              <a:buFont typeface="Arial" panose="020B0604020202020204" pitchFamily="34" charset="0"/>
              <a:buChar char="•"/>
            </a:pPr>
            <a:r>
              <a:rPr lang="en-US" b="0" dirty="0"/>
              <a:t>Various Mutual Aid Agreements: Voluntary, Obligatory</a:t>
            </a:r>
          </a:p>
          <a:p>
            <a:pPr marL="181240" indent="-181240">
              <a:buFont typeface="Arial" panose="020B0604020202020204" pitchFamily="34" charset="0"/>
              <a:buChar char="•"/>
            </a:pPr>
            <a:r>
              <a:rPr lang="en-US" sz="1300" dirty="0"/>
              <a:t>Political Subdivision</a:t>
            </a:r>
          </a:p>
          <a:p>
            <a:pPr marL="181240" indent="-181240">
              <a:buFont typeface="Arial" panose="020B0604020202020204" pitchFamily="34" charset="0"/>
              <a:buChar char="•"/>
            </a:pPr>
            <a:r>
              <a:rPr lang="en-US" sz="1300" dirty="0"/>
              <a:t>Cal OES </a:t>
            </a:r>
            <a:r>
              <a:rPr lang="en-US" sz="1300" dirty="0">
                <a:latin typeface="Century Gothic" panose="020B0502020202020204" pitchFamily="34" charset="0"/>
              </a:rPr>
              <a:t>provide for systematic mobilization, organization, and operation of necessary fire and rescue resources.</a:t>
            </a:r>
          </a:p>
          <a:p>
            <a:pPr marL="181240" indent="-181240">
              <a:buFont typeface="Arial" panose="020B0604020202020204" pitchFamily="34" charset="0"/>
              <a:buChar char="•"/>
            </a:pPr>
            <a:r>
              <a:rPr lang="en-US" sz="1300" dirty="0">
                <a:latin typeface="Century Gothic" panose="020B0502020202020204" pitchFamily="34" charset="0"/>
              </a:rPr>
              <a:t>Cal OES ensure that all parties understand and comply with the terms and conditions of the Agreement.</a:t>
            </a:r>
          </a:p>
          <a:p>
            <a:pPr marL="181240" indent="-181240">
              <a:buFont typeface="Arial" panose="020B0604020202020204" pitchFamily="34" charset="0"/>
              <a:buChar char="•"/>
            </a:pPr>
            <a:endParaRPr lang="en-US" b="0" dirty="0"/>
          </a:p>
          <a:p>
            <a:endParaRPr lang="en-US" dirty="0"/>
          </a:p>
        </p:txBody>
      </p:sp>
      <p:sp>
        <p:nvSpPr>
          <p:cNvPr id="4" name="Slide Number Placeholder 3"/>
          <p:cNvSpPr>
            <a:spLocks noGrp="1"/>
          </p:cNvSpPr>
          <p:nvPr>
            <p:ph type="sldNum" sz="quarter" idx="5"/>
          </p:nvPr>
        </p:nvSpPr>
        <p:spPr/>
        <p:txBody>
          <a:bodyPr/>
          <a:lstStyle/>
          <a:p>
            <a:fld id="{8A2830AA-849B-4588-9055-BA1AED65F770}" type="slidenum">
              <a:rPr lang="en-US" smtClean="0"/>
              <a:t>5</a:t>
            </a:fld>
            <a:endParaRPr lang="en-US" dirty="0"/>
          </a:p>
        </p:txBody>
      </p:sp>
    </p:spTree>
    <p:extLst>
      <p:ext uri="{BB962C8B-B14F-4D97-AF65-F5344CB8AC3E}">
        <p14:creationId xmlns:p14="http://schemas.microsoft.com/office/powerpoint/2010/main" val="5080422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xfrm>
            <a:off x="496888" y="738188"/>
            <a:ext cx="6486525" cy="3648075"/>
          </a:xfrm>
          <a:ln cap="flat"/>
        </p:spPr>
      </p:sp>
      <p:sp>
        <p:nvSpPr>
          <p:cNvPr id="10243" name="Rectangle 3"/>
          <p:cNvSpPr>
            <a:spLocks noGrp="1" noChangeArrowheads="1"/>
          </p:cNvSpPr>
          <p:nvPr>
            <p:ph type="body" idx="1"/>
          </p:nvPr>
        </p:nvSpPr>
        <p:spPr>
          <a:ln/>
        </p:spPr>
        <p:txBody>
          <a:bodyPr/>
          <a:lstStyle/>
          <a:p>
            <a:r>
              <a:rPr lang="en-US" b="1" dirty="0"/>
              <a:t>Presenter: </a:t>
            </a:r>
            <a:r>
              <a:rPr lang="en-US" u="sng" dirty="0"/>
              <a:t>USFS (Allison) / Cal OES (Sage) </a:t>
            </a:r>
          </a:p>
          <a:p>
            <a:r>
              <a:rPr lang="en-US" b="1" dirty="0"/>
              <a:t>Backup Presenter:</a:t>
            </a:r>
            <a:r>
              <a:rPr lang="en-US" dirty="0"/>
              <a:t> Diane Sauer</a:t>
            </a:r>
          </a:p>
          <a:p>
            <a:endParaRPr lang="en-US" b="1" dirty="0"/>
          </a:p>
          <a:p>
            <a:r>
              <a:rPr lang="en-US" b="1" dirty="0"/>
              <a:t>Notes:</a:t>
            </a:r>
          </a:p>
          <a:p>
            <a:pPr marL="181240" indent="-181240">
              <a:buFont typeface="Arial" panose="020B0604020202020204" pitchFamily="34" charset="0"/>
              <a:buChar char="•"/>
            </a:pPr>
            <a:r>
              <a:rPr lang="en-US" dirty="0"/>
              <a:t>Agencies need to track Hobbs Meter hours based on the timeframes requested on the F-42. These will differ between a federal assignment and a Cal OES assignment. </a:t>
            </a:r>
          </a:p>
        </p:txBody>
      </p:sp>
      <p:sp>
        <p:nvSpPr>
          <p:cNvPr id="5" name="Footer Placeholder 4"/>
          <p:cNvSpPr>
            <a:spLocks noGrp="1"/>
          </p:cNvSpPr>
          <p:nvPr>
            <p:ph type="ftr" sz="quarter" idx="10"/>
          </p:nvPr>
        </p:nvSpPr>
        <p:spPr/>
        <p:txBody>
          <a:bodyPr/>
          <a:lstStyle/>
          <a:p>
            <a:r>
              <a:rPr lang="en-US" dirty="0"/>
              <a:t>2013</a:t>
            </a:r>
          </a:p>
        </p:txBody>
      </p:sp>
      <p:sp>
        <p:nvSpPr>
          <p:cNvPr id="6" name="Header Placeholder 5"/>
          <p:cNvSpPr>
            <a:spLocks noGrp="1"/>
          </p:cNvSpPr>
          <p:nvPr>
            <p:ph type="hdr" sz="quarter" idx="11"/>
          </p:nvPr>
        </p:nvSpPr>
        <p:spPr/>
        <p:txBody>
          <a:bodyPr/>
          <a:lstStyle/>
          <a:p>
            <a:r>
              <a:rPr lang="en-US" dirty="0"/>
              <a:t>2013 California Fire Assistance Agreement Rates and Reimbursement Workshop</a:t>
            </a:r>
          </a:p>
        </p:txBody>
      </p:sp>
    </p:spTree>
    <p:extLst>
      <p:ext uri="{BB962C8B-B14F-4D97-AF65-F5344CB8AC3E}">
        <p14:creationId xmlns:p14="http://schemas.microsoft.com/office/powerpoint/2010/main" val="11827668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u="sng" dirty="0"/>
              <a:t>USFS (Allison) / Cal OES (Sage) </a:t>
            </a:r>
          </a:p>
          <a:p>
            <a:r>
              <a:rPr lang="en-US" b="1" dirty="0"/>
              <a:t>Backup Presenter:</a:t>
            </a:r>
            <a:r>
              <a:rPr lang="en-US" dirty="0"/>
              <a:t> Diane Sauer</a:t>
            </a:r>
          </a:p>
          <a:p>
            <a:endParaRPr lang="en-US" b="1" dirty="0"/>
          </a:p>
          <a:p>
            <a:r>
              <a:rPr lang="en-US" b="1" dirty="0"/>
              <a:t>Notes:</a:t>
            </a:r>
          </a:p>
          <a:p>
            <a:pPr marL="181240" indent="-181240">
              <a:buFont typeface="Arial" panose="020B0604020202020204" pitchFamily="34" charset="0"/>
              <a:buChar char="•"/>
            </a:pPr>
            <a:r>
              <a:rPr lang="en-US" dirty="0"/>
              <a:t>Agencies need to track Hobbs Meter hours based on the timeframes requested on the F-42. These will differ between a federal assignment and a Cal OES assignment. </a:t>
            </a:r>
          </a:p>
          <a:p>
            <a:pPr marL="181240" indent="-181240">
              <a:buFont typeface="Arial" panose="020B0604020202020204" pitchFamily="34" charset="0"/>
              <a:buChar char="•"/>
            </a:pPr>
            <a:endParaRPr lang="en-US" b="0" dirty="0"/>
          </a:p>
          <a:p>
            <a:endParaRPr lang="en-US" dirty="0"/>
          </a:p>
        </p:txBody>
      </p:sp>
      <p:sp>
        <p:nvSpPr>
          <p:cNvPr id="4" name="Slide Number Placeholder 3"/>
          <p:cNvSpPr>
            <a:spLocks noGrp="1"/>
          </p:cNvSpPr>
          <p:nvPr>
            <p:ph type="sldNum" sz="quarter" idx="5"/>
          </p:nvPr>
        </p:nvSpPr>
        <p:spPr/>
        <p:txBody>
          <a:bodyPr/>
          <a:lstStyle/>
          <a:p>
            <a:fld id="{8A2830AA-849B-4588-9055-BA1AED65F770}" type="slidenum">
              <a:rPr lang="en-US" smtClean="0"/>
              <a:t>51</a:t>
            </a:fld>
            <a:endParaRPr lang="en-US" dirty="0"/>
          </a:p>
        </p:txBody>
      </p:sp>
    </p:spTree>
    <p:extLst>
      <p:ext uri="{BB962C8B-B14F-4D97-AF65-F5344CB8AC3E}">
        <p14:creationId xmlns:p14="http://schemas.microsoft.com/office/powerpoint/2010/main" val="14594199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xfrm>
            <a:off x="496888" y="738188"/>
            <a:ext cx="6486525" cy="3648075"/>
          </a:xfrm>
          <a:ln cap="flat"/>
        </p:spPr>
      </p:sp>
      <p:sp>
        <p:nvSpPr>
          <p:cNvPr id="10243" name="Rectangle 3"/>
          <p:cNvSpPr>
            <a:spLocks noGrp="1" noChangeArrowheads="1"/>
          </p:cNvSpPr>
          <p:nvPr>
            <p:ph type="body" idx="1"/>
          </p:nvPr>
        </p:nvSpPr>
        <p:spPr>
          <a:ln/>
        </p:spPr>
        <p:txBody>
          <a:bodyPr/>
          <a:lstStyle/>
          <a:p>
            <a:r>
              <a:rPr lang="en-US" b="1" dirty="0"/>
              <a:t>Presenter: </a:t>
            </a:r>
            <a:r>
              <a:rPr lang="en-US" u="none" dirty="0"/>
              <a:t>USFS (Allison) / </a:t>
            </a:r>
            <a:r>
              <a:rPr lang="en-US" u="sng" dirty="0"/>
              <a:t>Cal OES (Sage) </a:t>
            </a:r>
          </a:p>
          <a:p>
            <a:r>
              <a:rPr lang="en-US" b="1" dirty="0"/>
              <a:t>Backup Presenter:</a:t>
            </a:r>
            <a:r>
              <a:rPr lang="en-US" dirty="0"/>
              <a:t> Diane Sauer</a:t>
            </a:r>
          </a:p>
          <a:p>
            <a:endParaRPr lang="en-US" b="1" dirty="0"/>
          </a:p>
          <a:p>
            <a:r>
              <a:rPr lang="en-US" b="1" dirty="0"/>
              <a:t>Notes:</a:t>
            </a:r>
          </a:p>
          <a:p>
            <a:pPr marL="181240" indent="-181240">
              <a:buFont typeface="Arial" panose="020B0604020202020204" pitchFamily="34" charset="0"/>
              <a:buChar char="•"/>
            </a:pPr>
            <a:r>
              <a:rPr lang="en-US" dirty="0"/>
              <a:t>Salary rates for all aviation personnel (other than pilot) will be </a:t>
            </a:r>
            <a:r>
              <a:rPr lang="en-US" sz="1300" dirty="0">
                <a:latin typeface="Century Gothic" panose="020B0502020202020204" pitchFamily="34" charset="0"/>
                <a:cs typeface="Calibri" pitchFamily="34" charset="0"/>
              </a:rPr>
              <a:t>calculated in accordance with the standard CFAA methodology and submitted via the salary survey.</a:t>
            </a:r>
          </a:p>
          <a:p>
            <a:pPr marL="181240" indent="-181240">
              <a:buFont typeface="Arial" panose="020B0604020202020204" pitchFamily="34" charset="0"/>
              <a:buChar char="•"/>
            </a:pPr>
            <a:r>
              <a:rPr lang="en-US" sz="1300" dirty="0">
                <a:latin typeface="Century Gothic" panose="020B0502020202020204" pitchFamily="34" charset="0"/>
                <a:cs typeface="Calibri" pitchFamily="34" charset="0"/>
              </a:rPr>
              <a:t>The methodology of including the pilot in the equipment rate will be in lieu of backfill costs. </a:t>
            </a:r>
          </a:p>
          <a:p>
            <a:pPr marL="181240" indent="-181240">
              <a:buFont typeface="Arial" panose="020B0604020202020204" pitchFamily="34" charset="0"/>
              <a:buChar char="•"/>
            </a:pPr>
            <a:r>
              <a:rPr lang="en-US" sz="1300" dirty="0">
                <a:latin typeface="Century Gothic" panose="020B0502020202020204" pitchFamily="34" charset="0"/>
                <a:cs typeface="Calibri" pitchFamily="34" charset="0"/>
              </a:rPr>
              <a:t>Intent was that only the pilot should be included in the equipment rate. The mechanic and crew chief should be separate. </a:t>
            </a:r>
            <a:endParaRPr lang="en-US" dirty="0"/>
          </a:p>
        </p:txBody>
      </p:sp>
      <p:sp>
        <p:nvSpPr>
          <p:cNvPr id="5" name="Footer Placeholder 4"/>
          <p:cNvSpPr>
            <a:spLocks noGrp="1"/>
          </p:cNvSpPr>
          <p:nvPr>
            <p:ph type="ftr" sz="quarter" idx="10"/>
          </p:nvPr>
        </p:nvSpPr>
        <p:spPr/>
        <p:txBody>
          <a:bodyPr/>
          <a:lstStyle/>
          <a:p>
            <a:r>
              <a:rPr lang="en-US" dirty="0"/>
              <a:t>2013</a:t>
            </a:r>
          </a:p>
        </p:txBody>
      </p:sp>
      <p:sp>
        <p:nvSpPr>
          <p:cNvPr id="6" name="Header Placeholder 5"/>
          <p:cNvSpPr>
            <a:spLocks noGrp="1"/>
          </p:cNvSpPr>
          <p:nvPr>
            <p:ph type="hdr" sz="quarter" idx="11"/>
          </p:nvPr>
        </p:nvSpPr>
        <p:spPr/>
        <p:txBody>
          <a:bodyPr/>
          <a:lstStyle/>
          <a:p>
            <a:r>
              <a:rPr lang="en-US" dirty="0"/>
              <a:t>2013 California Fire Assistance Agreement Rates and Reimbursement Workshop</a:t>
            </a:r>
          </a:p>
        </p:txBody>
      </p:sp>
    </p:spTree>
    <p:extLst>
      <p:ext uri="{BB962C8B-B14F-4D97-AF65-F5344CB8AC3E}">
        <p14:creationId xmlns:p14="http://schemas.microsoft.com/office/powerpoint/2010/main" val="33101039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u="sng" dirty="0"/>
              <a:t>Cal OES (Sage)</a:t>
            </a:r>
            <a:endParaRPr lang="en-US" dirty="0"/>
          </a:p>
          <a:p>
            <a:r>
              <a:rPr lang="en-US" b="1" dirty="0"/>
              <a:t>Backup Presenter:</a:t>
            </a:r>
          </a:p>
          <a:p>
            <a:endParaRPr lang="en-US" dirty="0"/>
          </a:p>
        </p:txBody>
      </p:sp>
      <p:sp>
        <p:nvSpPr>
          <p:cNvPr id="4" name="Slide Number Placeholder 3"/>
          <p:cNvSpPr>
            <a:spLocks noGrp="1"/>
          </p:cNvSpPr>
          <p:nvPr>
            <p:ph type="sldNum" sz="quarter" idx="5"/>
          </p:nvPr>
        </p:nvSpPr>
        <p:spPr/>
        <p:txBody>
          <a:bodyPr/>
          <a:lstStyle/>
          <a:p>
            <a:fld id="{8A2830AA-849B-4588-9055-BA1AED65F770}" type="slidenum">
              <a:rPr lang="en-US" smtClean="0"/>
              <a:t>53</a:t>
            </a:fld>
            <a:endParaRPr lang="en-US" dirty="0"/>
          </a:p>
        </p:txBody>
      </p:sp>
    </p:spTree>
    <p:extLst>
      <p:ext uri="{BB962C8B-B14F-4D97-AF65-F5344CB8AC3E}">
        <p14:creationId xmlns:p14="http://schemas.microsoft.com/office/powerpoint/2010/main" val="25460039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xfrm>
            <a:off x="496888" y="738188"/>
            <a:ext cx="6486525" cy="3648075"/>
          </a:xfrm>
          <a:ln cap="flat"/>
        </p:spPr>
      </p:sp>
      <p:sp>
        <p:nvSpPr>
          <p:cNvPr id="10243" name="Rectangle 3"/>
          <p:cNvSpPr>
            <a:spLocks noGrp="1" noChangeArrowheads="1"/>
          </p:cNvSpPr>
          <p:nvPr>
            <p:ph type="body" idx="1"/>
          </p:nvPr>
        </p:nvSpPr>
        <p:spPr>
          <a:ln/>
        </p:spPr>
        <p:txBody>
          <a:bodyPr/>
          <a:lstStyle/>
          <a:p>
            <a:r>
              <a:rPr lang="en-US" b="1" dirty="0"/>
              <a:t>Presenter: </a:t>
            </a:r>
            <a:r>
              <a:rPr lang="en-US" u="sng" dirty="0"/>
              <a:t>Cal OES (Sage)</a:t>
            </a:r>
            <a:endParaRPr lang="en-US" dirty="0"/>
          </a:p>
          <a:p>
            <a:r>
              <a:rPr lang="en-US" b="1" dirty="0"/>
              <a:t>Backup Presenter:</a:t>
            </a:r>
          </a:p>
          <a:p>
            <a:endParaRPr lang="en-US" b="1" dirty="0"/>
          </a:p>
          <a:p>
            <a:r>
              <a:rPr lang="en-US" b="1" dirty="0"/>
              <a:t>Notes:</a:t>
            </a:r>
            <a:endParaRPr lang="en-US" dirty="0"/>
          </a:p>
          <a:p>
            <a:pPr marL="181240" indent="-181240">
              <a:buFont typeface="Arial" panose="020B0604020202020204" pitchFamily="34" charset="0"/>
              <a:buChar char="•"/>
            </a:pPr>
            <a:r>
              <a:rPr lang="en-US" dirty="0"/>
              <a:t>Examples are heavy rescue and UTVs.</a:t>
            </a:r>
          </a:p>
          <a:p>
            <a:pPr marL="181240" indent="-181240">
              <a:buFont typeface="Arial" panose="020B0604020202020204" pitchFamily="34" charset="0"/>
              <a:buChar char="•"/>
            </a:pPr>
            <a:r>
              <a:rPr lang="en-US" dirty="0"/>
              <a:t>Agency specific special equipment rates must be on file prior to dispatch. </a:t>
            </a:r>
          </a:p>
          <a:p>
            <a:pPr marL="181240" indent="-181240">
              <a:buFont typeface="Arial" panose="020B0604020202020204" pitchFamily="34" charset="0"/>
              <a:buChar char="•"/>
            </a:pPr>
            <a:r>
              <a:rPr lang="en-US" dirty="0"/>
              <a:t>FEMA rates do not need to be submitted. </a:t>
            </a:r>
          </a:p>
          <a:p>
            <a:pPr marL="181240" indent="-181240">
              <a:buFont typeface="Arial" panose="020B0604020202020204" pitchFamily="34" charset="0"/>
              <a:buChar char="•"/>
            </a:pPr>
            <a:endParaRPr lang="en-US" dirty="0"/>
          </a:p>
        </p:txBody>
      </p:sp>
      <p:sp>
        <p:nvSpPr>
          <p:cNvPr id="5" name="Footer Placeholder 4"/>
          <p:cNvSpPr>
            <a:spLocks noGrp="1"/>
          </p:cNvSpPr>
          <p:nvPr>
            <p:ph type="ftr" sz="quarter" idx="10"/>
          </p:nvPr>
        </p:nvSpPr>
        <p:spPr/>
        <p:txBody>
          <a:bodyPr/>
          <a:lstStyle/>
          <a:p>
            <a:r>
              <a:rPr lang="en-US" dirty="0"/>
              <a:t>2013</a:t>
            </a:r>
          </a:p>
        </p:txBody>
      </p:sp>
      <p:sp>
        <p:nvSpPr>
          <p:cNvPr id="6" name="Header Placeholder 5"/>
          <p:cNvSpPr>
            <a:spLocks noGrp="1"/>
          </p:cNvSpPr>
          <p:nvPr>
            <p:ph type="hdr" sz="quarter" idx="11"/>
          </p:nvPr>
        </p:nvSpPr>
        <p:spPr/>
        <p:txBody>
          <a:bodyPr/>
          <a:lstStyle/>
          <a:p>
            <a:r>
              <a:rPr lang="en-US" dirty="0"/>
              <a:t>2013 California Fire Assistance Agreement Rates and Reimbursement Workshop</a:t>
            </a:r>
          </a:p>
        </p:txBody>
      </p:sp>
    </p:spTree>
    <p:extLst>
      <p:ext uri="{BB962C8B-B14F-4D97-AF65-F5344CB8AC3E}">
        <p14:creationId xmlns:p14="http://schemas.microsoft.com/office/powerpoint/2010/main" val="12291371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u="sng" dirty="0"/>
              <a:t>USFS (Allison)</a:t>
            </a:r>
          </a:p>
          <a:p>
            <a:r>
              <a:rPr lang="en-US" b="1" dirty="0"/>
              <a:t>Backup Presenter:</a:t>
            </a:r>
          </a:p>
          <a:p>
            <a:endParaRPr lang="en-US" dirty="0"/>
          </a:p>
        </p:txBody>
      </p:sp>
      <p:sp>
        <p:nvSpPr>
          <p:cNvPr id="4" name="Slide Number Placeholder 3"/>
          <p:cNvSpPr>
            <a:spLocks noGrp="1"/>
          </p:cNvSpPr>
          <p:nvPr>
            <p:ph type="sldNum" sz="quarter" idx="5"/>
          </p:nvPr>
        </p:nvSpPr>
        <p:spPr/>
        <p:txBody>
          <a:bodyPr/>
          <a:lstStyle/>
          <a:p>
            <a:fld id="{8A2830AA-849B-4588-9055-BA1AED65F770}" type="slidenum">
              <a:rPr lang="en-US" smtClean="0"/>
              <a:t>55</a:t>
            </a:fld>
            <a:endParaRPr lang="en-US" dirty="0"/>
          </a:p>
        </p:txBody>
      </p:sp>
    </p:spTree>
    <p:extLst>
      <p:ext uri="{BB962C8B-B14F-4D97-AF65-F5344CB8AC3E}">
        <p14:creationId xmlns:p14="http://schemas.microsoft.com/office/powerpoint/2010/main" val="24683857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xfrm>
            <a:off x="496888" y="738188"/>
            <a:ext cx="6486525" cy="3648075"/>
          </a:xfrm>
          <a:ln cap="flat"/>
        </p:spPr>
      </p:sp>
      <p:sp>
        <p:nvSpPr>
          <p:cNvPr id="10243" name="Rectangle 3"/>
          <p:cNvSpPr>
            <a:spLocks noGrp="1" noChangeArrowheads="1"/>
          </p:cNvSpPr>
          <p:nvPr>
            <p:ph type="body" idx="1"/>
          </p:nvPr>
        </p:nvSpPr>
        <p:spPr>
          <a:ln/>
        </p:spPr>
        <p:txBody>
          <a:bodyPr/>
          <a:lstStyle/>
          <a:p>
            <a:r>
              <a:rPr lang="en-US" b="1" dirty="0"/>
              <a:t>Presenter: </a:t>
            </a:r>
            <a:r>
              <a:rPr lang="en-US" u="sng" dirty="0"/>
              <a:t>USFS (Allison)</a:t>
            </a:r>
          </a:p>
          <a:p>
            <a:r>
              <a:rPr lang="en-US" b="1" dirty="0"/>
              <a:t>Backup Presenter:</a:t>
            </a:r>
          </a:p>
          <a:p>
            <a:pPr defTabSz="966612">
              <a:defRPr/>
            </a:pPr>
            <a:endParaRPr lang="en-US" sz="1300" dirty="0">
              <a:latin typeface="Century Gothic" panose="020B0502020202020204" pitchFamily="34" charset="0"/>
              <a:cs typeface="Calibri" pitchFamily="34" charset="0"/>
            </a:endParaRPr>
          </a:p>
          <a:p>
            <a:pPr defTabSz="966612">
              <a:defRPr/>
            </a:pPr>
            <a:r>
              <a:rPr lang="en-US" sz="1300" b="1" dirty="0">
                <a:latin typeface="Century Gothic" panose="020B0502020202020204" pitchFamily="34" charset="0"/>
                <a:cs typeface="Calibri" pitchFamily="34" charset="0"/>
              </a:rPr>
              <a:t>Notes:</a:t>
            </a:r>
          </a:p>
          <a:p>
            <a:pPr marL="181240" indent="-181240" defTabSz="966612">
              <a:buFont typeface="Arial" panose="020B0604020202020204" pitchFamily="34" charset="0"/>
              <a:buChar char="•"/>
              <a:defRPr/>
            </a:pPr>
            <a:r>
              <a:rPr lang="en-US" sz="1300" dirty="0">
                <a:latin typeface="Century Gothic" panose="020B0502020202020204" pitchFamily="34" charset="0"/>
                <a:cs typeface="Calibri" pitchFamily="34" charset="0"/>
              </a:rPr>
              <a:t>*Any exceptions to this Exhibit need prior approval by USDA Forest Service Region 5 Fire and Aviation Management Director and/or Deputy Director*</a:t>
            </a:r>
          </a:p>
          <a:p>
            <a:pPr marL="181240" indent="-181240" defTabSz="966612">
              <a:buFont typeface="Arial" panose="020B0604020202020204" pitchFamily="34" charset="0"/>
              <a:buChar char="•"/>
              <a:defRPr/>
            </a:pPr>
            <a:r>
              <a:rPr lang="en-US" sz="1300" dirty="0">
                <a:latin typeface="Century Gothic" panose="020B0502020202020204" pitchFamily="34" charset="0"/>
                <a:cs typeface="Calibri" pitchFamily="34" charset="0"/>
              </a:rPr>
              <a:t>Air travel (what documentation is required for air travel/baggage fees?)</a:t>
            </a:r>
          </a:p>
          <a:p>
            <a:pPr marL="181240" indent="-181240" defTabSz="966612">
              <a:buFont typeface="Arial" panose="020B0604020202020204" pitchFamily="34" charset="0"/>
              <a:buChar char="•"/>
              <a:defRPr/>
            </a:pPr>
            <a:r>
              <a:rPr lang="en-US" sz="1300" dirty="0">
                <a:latin typeface="Century Gothic" panose="020B0502020202020204" pitchFamily="34" charset="0"/>
                <a:cs typeface="Calibri" pitchFamily="34" charset="0"/>
              </a:rPr>
              <a:t>Those responding out of state need to tie in with Finance when they arrive on scene to set up Authorized Incident Personnel MARS account. </a:t>
            </a:r>
          </a:p>
          <a:p>
            <a:pPr marL="181240" indent="-181240">
              <a:buFont typeface="Arial" panose="020B0604020202020204" pitchFamily="34" charset="0"/>
              <a:buChar char="•"/>
            </a:pPr>
            <a:endParaRPr lang="en-US" dirty="0"/>
          </a:p>
        </p:txBody>
      </p:sp>
      <p:sp>
        <p:nvSpPr>
          <p:cNvPr id="5" name="Footer Placeholder 4"/>
          <p:cNvSpPr>
            <a:spLocks noGrp="1"/>
          </p:cNvSpPr>
          <p:nvPr>
            <p:ph type="ftr" sz="quarter" idx="10"/>
          </p:nvPr>
        </p:nvSpPr>
        <p:spPr/>
        <p:txBody>
          <a:bodyPr/>
          <a:lstStyle/>
          <a:p>
            <a:r>
              <a:rPr lang="en-US" dirty="0"/>
              <a:t>2013</a:t>
            </a:r>
          </a:p>
        </p:txBody>
      </p:sp>
      <p:sp>
        <p:nvSpPr>
          <p:cNvPr id="6" name="Header Placeholder 5"/>
          <p:cNvSpPr>
            <a:spLocks noGrp="1"/>
          </p:cNvSpPr>
          <p:nvPr>
            <p:ph type="hdr" sz="quarter" idx="11"/>
          </p:nvPr>
        </p:nvSpPr>
        <p:spPr/>
        <p:txBody>
          <a:bodyPr/>
          <a:lstStyle/>
          <a:p>
            <a:r>
              <a:rPr lang="en-US" dirty="0"/>
              <a:t>2013 California Fire Assistance Agreement Rates and Reimbursement Workshop</a:t>
            </a:r>
          </a:p>
        </p:txBody>
      </p:sp>
    </p:spTree>
    <p:extLst>
      <p:ext uri="{BB962C8B-B14F-4D97-AF65-F5344CB8AC3E}">
        <p14:creationId xmlns:p14="http://schemas.microsoft.com/office/powerpoint/2010/main" val="18465459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u="none" dirty="0"/>
              <a:t>USFS (Allison) / Cal OES (Auburn or Sage)</a:t>
            </a:r>
          </a:p>
          <a:p>
            <a:r>
              <a:rPr lang="en-US" b="1" dirty="0"/>
              <a:t>Backup Presenter:</a:t>
            </a:r>
          </a:p>
          <a:p>
            <a:endParaRPr lang="en-US" dirty="0"/>
          </a:p>
        </p:txBody>
      </p:sp>
      <p:sp>
        <p:nvSpPr>
          <p:cNvPr id="4" name="Slide Number Placeholder 3"/>
          <p:cNvSpPr>
            <a:spLocks noGrp="1"/>
          </p:cNvSpPr>
          <p:nvPr>
            <p:ph type="sldNum" sz="quarter" idx="5"/>
          </p:nvPr>
        </p:nvSpPr>
        <p:spPr/>
        <p:txBody>
          <a:bodyPr/>
          <a:lstStyle/>
          <a:p>
            <a:fld id="{8A2830AA-849B-4588-9055-BA1AED65F770}" type="slidenum">
              <a:rPr lang="en-US" smtClean="0"/>
              <a:t>57</a:t>
            </a:fld>
            <a:endParaRPr lang="en-US" dirty="0"/>
          </a:p>
        </p:txBody>
      </p:sp>
    </p:spTree>
    <p:extLst>
      <p:ext uri="{BB962C8B-B14F-4D97-AF65-F5344CB8AC3E}">
        <p14:creationId xmlns:p14="http://schemas.microsoft.com/office/powerpoint/2010/main" val="27301224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xfrm>
            <a:off x="496888" y="738188"/>
            <a:ext cx="6486525" cy="3648075"/>
          </a:xfrm>
          <a:ln cap="flat"/>
        </p:spPr>
      </p:sp>
      <p:sp>
        <p:nvSpPr>
          <p:cNvPr id="10243" name="Rectangle 3"/>
          <p:cNvSpPr>
            <a:spLocks noGrp="1" noChangeArrowheads="1"/>
          </p:cNvSpPr>
          <p:nvPr>
            <p:ph type="body" idx="1"/>
          </p:nvPr>
        </p:nvSpPr>
        <p:spPr>
          <a:ln/>
        </p:spPr>
        <p:txBody>
          <a:bodyPr/>
          <a:lstStyle/>
          <a:p>
            <a:r>
              <a:rPr lang="en-US" b="1" dirty="0"/>
              <a:t>Presenter: </a:t>
            </a:r>
            <a:r>
              <a:rPr lang="en-US" u="sng" dirty="0"/>
              <a:t>USFS (Allison)</a:t>
            </a:r>
            <a:r>
              <a:rPr lang="en-US" u="none" dirty="0"/>
              <a:t> / Cal OES (Auburn or Sage)</a:t>
            </a:r>
          </a:p>
          <a:p>
            <a:r>
              <a:rPr lang="en-US" b="1" dirty="0"/>
              <a:t>Backup Presenter:</a:t>
            </a:r>
          </a:p>
          <a:p>
            <a:endParaRPr lang="en-US" dirty="0"/>
          </a:p>
          <a:p>
            <a:r>
              <a:rPr lang="en-US" b="1" dirty="0"/>
              <a:t>Notes:</a:t>
            </a:r>
          </a:p>
          <a:p>
            <a:pPr marL="181240" indent="-181240">
              <a:buFont typeface="Arial" panose="020B0604020202020204" pitchFamily="34" charset="0"/>
              <a:buChar char="•"/>
            </a:pPr>
            <a:r>
              <a:rPr lang="en-US" dirty="0"/>
              <a:t>Fuel to and from is the responsibility of the local agency.</a:t>
            </a:r>
          </a:p>
        </p:txBody>
      </p:sp>
      <p:sp>
        <p:nvSpPr>
          <p:cNvPr id="5" name="Footer Placeholder 4"/>
          <p:cNvSpPr>
            <a:spLocks noGrp="1"/>
          </p:cNvSpPr>
          <p:nvPr>
            <p:ph type="ftr" sz="quarter" idx="10"/>
          </p:nvPr>
        </p:nvSpPr>
        <p:spPr/>
        <p:txBody>
          <a:bodyPr/>
          <a:lstStyle/>
          <a:p>
            <a:r>
              <a:rPr lang="en-US" dirty="0"/>
              <a:t>2013</a:t>
            </a:r>
          </a:p>
        </p:txBody>
      </p:sp>
      <p:sp>
        <p:nvSpPr>
          <p:cNvPr id="6" name="Header Placeholder 5"/>
          <p:cNvSpPr>
            <a:spLocks noGrp="1"/>
          </p:cNvSpPr>
          <p:nvPr>
            <p:ph type="hdr" sz="quarter" idx="11"/>
          </p:nvPr>
        </p:nvSpPr>
        <p:spPr/>
        <p:txBody>
          <a:bodyPr/>
          <a:lstStyle/>
          <a:p>
            <a:r>
              <a:rPr lang="en-US" dirty="0"/>
              <a:t>2013 California Fire Assistance Agreement Rates and Reimbursement Workshop</a:t>
            </a:r>
          </a:p>
        </p:txBody>
      </p:sp>
    </p:spTree>
    <p:extLst>
      <p:ext uri="{BB962C8B-B14F-4D97-AF65-F5344CB8AC3E}">
        <p14:creationId xmlns:p14="http://schemas.microsoft.com/office/powerpoint/2010/main" val="23716936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xfrm>
            <a:off x="496888" y="738188"/>
            <a:ext cx="6486525" cy="3648075"/>
          </a:xfrm>
          <a:ln cap="flat"/>
        </p:spPr>
      </p:sp>
      <p:sp>
        <p:nvSpPr>
          <p:cNvPr id="10243" name="Rectangle 3"/>
          <p:cNvSpPr>
            <a:spLocks noGrp="1" noChangeArrowheads="1"/>
          </p:cNvSpPr>
          <p:nvPr>
            <p:ph type="body" idx="1"/>
          </p:nvPr>
        </p:nvSpPr>
        <p:spPr>
          <a:ln/>
        </p:spPr>
        <p:txBody>
          <a:bodyPr/>
          <a:lstStyle/>
          <a:p>
            <a:r>
              <a:rPr lang="en-US" b="1" dirty="0"/>
              <a:t>Presenter: </a:t>
            </a:r>
            <a:r>
              <a:rPr lang="en-US" u="sng" dirty="0"/>
              <a:t>USFS (Allison)</a:t>
            </a:r>
            <a:r>
              <a:rPr lang="en-US" u="none" dirty="0"/>
              <a:t> / Cal OES (Auburn or Sage)</a:t>
            </a:r>
          </a:p>
          <a:p>
            <a:r>
              <a:rPr lang="en-US" b="1" dirty="0"/>
              <a:t>Backup Presenter:</a:t>
            </a:r>
          </a:p>
          <a:p>
            <a:endParaRPr lang="en-US" dirty="0"/>
          </a:p>
          <a:p>
            <a:r>
              <a:rPr lang="en-US" b="1" dirty="0"/>
              <a:t>Notes:</a:t>
            </a:r>
          </a:p>
          <a:p>
            <a:pPr marL="181240" indent="-181240">
              <a:buFont typeface="Arial" panose="020B0604020202020204" pitchFamily="34" charset="0"/>
              <a:buChar char="•"/>
            </a:pPr>
            <a:r>
              <a:rPr lang="en-US" dirty="0"/>
              <a:t>Explain when expenses are authorized on ICS-213 there should be a justification such as no fuel tender available until a certain date.</a:t>
            </a:r>
          </a:p>
        </p:txBody>
      </p:sp>
      <p:sp>
        <p:nvSpPr>
          <p:cNvPr id="5" name="Footer Placeholder 4"/>
          <p:cNvSpPr>
            <a:spLocks noGrp="1"/>
          </p:cNvSpPr>
          <p:nvPr>
            <p:ph type="ftr" sz="quarter" idx="10"/>
          </p:nvPr>
        </p:nvSpPr>
        <p:spPr/>
        <p:txBody>
          <a:bodyPr/>
          <a:lstStyle/>
          <a:p>
            <a:r>
              <a:rPr lang="en-US" dirty="0"/>
              <a:t>2013</a:t>
            </a:r>
          </a:p>
        </p:txBody>
      </p:sp>
      <p:sp>
        <p:nvSpPr>
          <p:cNvPr id="6" name="Header Placeholder 5"/>
          <p:cNvSpPr>
            <a:spLocks noGrp="1"/>
          </p:cNvSpPr>
          <p:nvPr>
            <p:ph type="hdr" sz="quarter" idx="11"/>
          </p:nvPr>
        </p:nvSpPr>
        <p:spPr/>
        <p:txBody>
          <a:bodyPr/>
          <a:lstStyle/>
          <a:p>
            <a:r>
              <a:rPr lang="en-US" dirty="0"/>
              <a:t>2013 California Fire Assistance Agreement Rates and Reimbursement Workshop</a:t>
            </a:r>
          </a:p>
        </p:txBody>
      </p:sp>
    </p:spTree>
    <p:extLst>
      <p:ext uri="{BB962C8B-B14F-4D97-AF65-F5344CB8AC3E}">
        <p14:creationId xmlns:p14="http://schemas.microsoft.com/office/powerpoint/2010/main" val="176454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u="sng" dirty="0"/>
              <a:t>Cal OES (Lori)</a:t>
            </a:r>
            <a:r>
              <a:rPr lang="en-US" u="none" dirty="0"/>
              <a:t> / USFS (Jamie) / LG Representative</a:t>
            </a:r>
          </a:p>
          <a:p>
            <a:r>
              <a:rPr lang="en-US" b="1" dirty="0"/>
              <a:t>Backup Presenter: </a:t>
            </a:r>
          </a:p>
          <a:p>
            <a:endParaRPr lang="en-US" b="1" dirty="0"/>
          </a:p>
          <a:p>
            <a:r>
              <a:rPr lang="en-US" b="1" dirty="0"/>
              <a:t>Notes:</a:t>
            </a:r>
          </a:p>
          <a:p>
            <a:pPr marL="181240" indent="-181240">
              <a:buFont typeface="Arial" panose="020B0604020202020204" pitchFamily="34" charset="0"/>
              <a:buChar char="•"/>
            </a:pPr>
            <a:r>
              <a:rPr lang="en-US" b="0" dirty="0"/>
              <a:t>State of CA is Cal OES</a:t>
            </a:r>
          </a:p>
          <a:p>
            <a:pPr marL="181240" indent="-181240">
              <a:buFont typeface="Arial" panose="020B0604020202020204" pitchFamily="34" charset="0"/>
              <a:buChar char="•"/>
            </a:pPr>
            <a:r>
              <a:rPr lang="en-US" b="0" dirty="0"/>
              <a:t>Various Mutual Aid Agreements: Voluntary, Obligatory</a:t>
            </a:r>
          </a:p>
          <a:p>
            <a:pPr marL="181240" indent="-181240">
              <a:buFont typeface="Arial" panose="020B0604020202020204" pitchFamily="34" charset="0"/>
              <a:buChar char="•"/>
            </a:pPr>
            <a:r>
              <a:rPr lang="en-US" sz="1300" dirty="0"/>
              <a:t>Political Subdivision</a:t>
            </a:r>
          </a:p>
          <a:p>
            <a:pPr marL="181240" indent="-181240">
              <a:buFont typeface="Arial" panose="020B0604020202020204" pitchFamily="34" charset="0"/>
              <a:buChar char="•"/>
            </a:pPr>
            <a:r>
              <a:rPr lang="en-US" sz="1300" dirty="0"/>
              <a:t>Cal OES </a:t>
            </a:r>
            <a:r>
              <a:rPr lang="en-US" sz="1300" dirty="0">
                <a:latin typeface="Century Gothic" panose="020B0502020202020204" pitchFamily="34" charset="0"/>
              </a:rPr>
              <a:t>provide for systematic mobilization, organization, and operation of necessary fire and rescue resources.</a:t>
            </a:r>
          </a:p>
          <a:p>
            <a:pPr marL="181240" indent="-181240">
              <a:buFont typeface="Arial" panose="020B0604020202020204" pitchFamily="34" charset="0"/>
              <a:buChar char="•"/>
            </a:pPr>
            <a:r>
              <a:rPr lang="en-US" sz="1300" dirty="0">
                <a:latin typeface="Century Gothic" panose="020B0502020202020204" pitchFamily="34" charset="0"/>
              </a:rPr>
              <a:t>Cal OES ensure that all parties understand and comply with the terms and conditions of the Agreement.</a:t>
            </a:r>
          </a:p>
          <a:p>
            <a:pPr marL="181240" indent="-181240">
              <a:buFont typeface="Arial" panose="020B0604020202020204" pitchFamily="34" charset="0"/>
              <a:buChar char="•"/>
            </a:pPr>
            <a:endParaRPr lang="en-US" b="0" dirty="0"/>
          </a:p>
          <a:p>
            <a:endParaRPr lang="en-US" dirty="0"/>
          </a:p>
        </p:txBody>
      </p:sp>
      <p:sp>
        <p:nvSpPr>
          <p:cNvPr id="4" name="Slide Number Placeholder 3"/>
          <p:cNvSpPr>
            <a:spLocks noGrp="1"/>
          </p:cNvSpPr>
          <p:nvPr>
            <p:ph type="sldNum" sz="quarter" idx="5"/>
          </p:nvPr>
        </p:nvSpPr>
        <p:spPr/>
        <p:txBody>
          <a:bodyPr/>
          <a:lstStyle/>
          <a:p>
            <a:fld id="{8A2830AA-849B-4588-9055-BA1AED65F770}" type="slidenum">
              <a:rPr lang="en-US" smtClean="0"/>
              <a:t>6</a:t>
            </a:fld>
            <a:endParaRPr lang="en-US" dirty="0"/>
          </a:p>
        </p:txBody>
      </p:sp>
    </p:spTree>
    <p:extLst>
      <p:ext uri="{BB962C8B-B14F-4D97-AF65-F5344CB8AC3E}">
        <p14:creationId xmlns:p14="http://schemas.microsoft.com/office/powerpoint/2010/main" val="14361917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xfrm>
            <a:off x="496888" y="738188"/>
            <a:ext cx="6486525" cy="3648075"/>
          </a:xfrm>
          <a:ln cap="flat"/>
        </p:spPr>
      </p:sp>
      <p:sp>
        <p:nvSpPr>
          <p:cNvPr id="10243" name="Rectangle 3"/>
          <p:cNvSpPr>
            <a:spLocks noGrp="1" noChangeArrowheads="1"/>
          </p:cNvSpPr>
          <p:nvPr>
            <p:ph type="body" idx="1"/>
          </p:nvPr>
        </p:nvSpPr>
        <p:spPr>
          <a:ln/>
        </p:spPr>
        <p:txBody>
          <a:bodyPr/>
          <a:lstStyle/>
          <a:p>
            <a:r>
              <a:rPr lang="en-US" b="1" dirty="0"/>
              <a:t>Presenter: </a:t>
            </a:r>
            <a:r>
              <a:rPr lang="en-US" u="sng" dirty="0"/>
              <a:t>USFS (Allison)</a:t>
            </a:r>
            <a:r>
              <a:rPr lang="en-US" u="none" dirty="0"/>
              <a:t> / Cal OES (Auburn or Sage)</a:t>
            </a:r>
          </a:p>
          <a:p>
            <a:r>
              <a:rPr lang="en-US" b="1" dirty="0"/>
              <a:t>Backup Presenter:</a:t>
            </a:r>
          </a:p>
          <a:p>
            <a:endParaRPr lang="en-US" dirty="0"/>
          </a:p>
        </p:txBody>
      </p:sp>
      <p:sp>
        <p:nvSpPr>
          <p:cNvPr id="5" name="Footer Placeholder 4"/>
          <p:cNvSpPr>
            <a:spLocks noGrp="1"/>
          </p:cNvSpPr>
          <p:nvPr>
            <p:ph type="ftr" sz="quarter" idx="10"/>
          </p:nvPr>
        </p:nvSpPr>
        <p:spPr/>
        <p:txBody>
          <a:bodyPr/>
          <a:lstStyle/>
          <a:p>
            <a:r>
              <a:rPr lang="en-US" dirty="0"/>
              <a:t>2013</a:t>
            </a:r>
          </a:p>
        </p:txBody>
      </p:sp>
      <p:sp>
        <p:nvSpPr>
          <p:cNvPr id="6" name="Header Placeholder 5"/>
          <p:cNvSpPr>
            <a:spLocks noGrp="1"/>
          </p:cNvSpPr>
          <p:nvPr>
            <p:ph type="hdr" sz="quarter" idx="11"/>
          </p:nvPr>
        </p:nvSpPr>
        <p:spPr/>
        <p:txBody>
          <a:bodyPr/>
          <a:lstStyle/>
          <a:p>
            <a:r>
              <a:rPr lang="en-US" dirty="0"/>
              <a:t>2013 California Fire Assistance Agreement Rates and Reimbursement Workshop</a:t>
            </a:r>
          </a:p>
        </p:txBody>
      </p:sp>
    </p:spTree>
    <p:extLst>
      <p:ext uri="{BB962C8B-B14F-4D97-AF65-F5344CB8AC3E}">
        <p14:creationId xmlns:p14="http://schemas.microsoft.com/office/powerpoint/2010/main" val="37338341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u="sng" dirty="0"/>
              <a:t>USFS (Allison)</a:t>
            </a:r>
            <a:r>
              <a:rPr lang="en-US" u="none" dirty="0"/>
              <a:t> / Cal OES (Auburn or Sage)</a:t>
            </a:r>
          </a:p>
          <a:p>
            <a:r>
              <a:rPr lang="en-US" b="1" dirty="0"/>
              <a:t>Backup Presenter:</a:t>
            </a:r>
          </a:p>
          <a:p>
            <a:endParaRPr lang="en-US" dirty="0"/>
          </a:p>
        </p:txBody>
      </p:sp>
      <p:sp>
        <p:nvSpPr>
          <p:cNvPr id="4" name="Slide Number Placeholder 3"/>
          <p:cNvSpPr>
            <a:spLocks noGrp="1"/>
          </p:cNvSpPr>
          <p:nvPr>
            <p:ph type="sldNum" sz="quarter" idx="5"/>
          </p:nvPr>
        </p:nvSpPr>
        <p:spPr/>
        <p:txBody>
          <a:bodyPr/>
          <a:lstStyle/>
          <a:p>
            <a:fld id="{8A2830AA-849B-4588-9055-BA1AED65F770}" type="slidenum">
              <a:rPr lang="en-US" smtClean="0"/>
              <a:t>61</a:t>
            </a:fld>
            <a:endParaRPr lang="en-US" dirty="0"/>
          </a:p>
        </p:txBody>
      </p:sp>
    </p:spTree>
    <p:extLst>
      <p:ext uri="{BB962C8B-B14F-4D97-AF65-F5344CB8AC3E}">
        <p14:creationId xmlns:p14="http://schemas.microsoft.com/office/powerpoint/2010/main" val="2668011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xfrm>
            <a:off x="496888" y="738188"/>
            <a:ext cx="6486525" cy="3648075"/>
          </a:xfrm>
          <a:ln cap="flat"/>
        </p:spPr>
      </p:sp>
      <p:sp>
        <p:nvSpPr>
          <p:cNvPr id="10243" name="Rectangle 3"/>
          <p:cNvSpPr>
            <a:spLocks noGrp="1" noChangeArrowheads="1"/>
          </p:cNvSpPr>
          <p:nvPr>
            <p:ph type="body" idx="1"/>
          </p:nvPr>
        </p:nvSpPr>
        <p:spPr>
          <a:ln/>
        </p:spPr>
        <p:txBody>
          <a:bodyPr/>
          <a:lstStyle/>
          <a:p>
            <a:r>
              <a:rPr lang="en-US" b="1" dirty="0"/>
              <a:t>Presenter: </a:t>
            </a:r>
            <a:r>
              <a:rPr lang="en-US" u="sng" dirty="0"/>
              <a:t>USFS (Allison)</a:t>
            </a:r>
            <a:r>
              <a:rPr lang="en-US" u="none" dirty="0"/>
              <a:t> / Cal OES (Auburn or Sage)</a:t>
            </a:r>
          </a:p>
          <a:p>
            <a:r>
              <a:rPr lang="en-US" b="1" dirty="0"/>
              <a:t>Backup Presenter:</a:t>
            </a:r>
          </a:p>
          <a:p>
            <a:endParaRPr lang="en-US" dirty="0"/>
          </a:p>
        </p:txBody>
      </p:sp>
      <p:sp>
        <p:nvSpPr>
          <p:cNvPr id="5" name="Footer Placeholder 4"/>
          <p:cNvSpPr>
            <a:spLocks noGrp="1"/>
          </p:cNvSpPr>
          <p:nvPr>
            <p:ph type="ftr" sz="quarter" idx="10"/>
          </p:nvPr>
        </p:nvSpPr>
        <p:spPr/>
        <p:txBody>
          <a:bodyPr/>
          <a:lstStyle/>
          <a:p>
            <a:r>
              <a:rPr lang="en-US" dirty="0"/>
              <a:t>2013</a:t>
            </a:r>
          </a:p>
        </p:txBody>
      </p:sp>
      <p:sp>
        <p:nvSpPr>
          <p:cNvPr id="6" name="Header Placeholder 5"/>
          <p:cNvSpPr>
            <a:spLocks noGrp="1"/>
          </p:cNvSpPr>
          <p:nvPr>
            <p:ph type="hdr" sz="quarter" idx="11"/>
          </p:nvPr>
        </p:nvSpPr>
        <p:spPr/>
        <p:txBody>
          <a:bodyPr/>
          <a:lstStyle/>
          <a:p>
            <a:r>
              <a:rPr lang="en-US" dirty="0"/>
              <a:t>2013 California Fire Assistance Agreement Rates and Reimbursement Workshop</a:t>
            </a:r>
          </a:p>
        </p:txBody>
      </p:sp>
    </p:spTree>
    <p:extLst>
      <p:ext uri="{BB962C8B-B14F-4D97-AF65-F5344CB8AC3E}">
        <p14:creationId xmlns:p14="http://schemas.microsoft.com/office/powerpoint/2010/main" val="8128591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xfrm>
            <a:off x="496888" y="738188"/>
            <a:ext cx="6486525" cy="3648075"/>
          </a:xfrm>
          <a:ln cap="flat"/>
        </p:spPr>
      </p:sp>
      <p:sp>
        <p:nvSpPr>
          <p:cNvPr id="10243" name="Rectangle 3"/>
          <p:cNvSpPr>
            <a:spLocks noGrp="1" noChangeArrowheads="1"/>
          </p:cNvSpPr>
          <p:nvPr>
            <p:ph type="body" idx="1"/>
          </p:nvPr>
        </p:nvSpPr>
        <p:spPr>
          <a:ln/>
        </p:spPr>
        <p:txBody>
          <a:bodyPr/>
          <a:lstStyle/>
          <a:p>
            <a:r>
              <a:rPr lang="en-US" b="1" dirty="0"/>
              <a:t>Presenter: </a:t>
            </a:r>
            <a:r>
              <a:rPr lang="en-US" u="sng" dirty="0"/>
              <a:t>USFS (Allison)</a:t>
            </a:r>
            <a:r>
              <a:rPr lang="en-US" u="none" dirty="0"/>
              <a:t> / Cal OES (Auburn or Sage)</a:t>
            </a:r>
          </a:p>
          <a:p>
            <a:r>
              <a:rPr lang="en-US" b="1" dirty="0"/>
              <a:t>Backup Presenter:</a:t>
            </a:r>
          </a:p>
          <a:p>
            <a:endParaRPr lang="en-US" dirty="0"/>
          </a:p>
        </p:txBody>
      </p:sp>
      <p:sp>
        <p:nvSpPr>
          <p:cNvPr id="5" name="Footer Placeholder 4"/>
          <p:cNvSpPr>
            <a:spLocks noGrp="1"/>
          </p:cNvSpPr>
          <p:nvPr>
            <p:ph type="ftr" sz="quarter" idx="10"/>
          </p:nvPr>
        </p:nvSpPr>
        <p:spPr/>
        <p:txBody>
          <a:bodyPr/>
          <a:lstStyle/>
          <a:p>
            <a:r>
              <a:rPr lang="en-US" dirty="0"/>
              <a:t>2013</a:t>
            </a:r>
          </a:p>
        </p:txBody>
      </p:sp>
      <p:sp>
        <p:nvSpPr>
          <p:cNvPr id="6" name="Header Placeholder 5"/>
          <p:cNvSpPr>
            <a:spLocks noGrp="1"/>
          </p:cNvSpPr>
          <p:nvPr>
            <p:ph type="hdr" sz="quarter" idx="11"/>
          </p:nvPr>
        </p:nvSpPr>
        <p:spPr/>
        <p:txBody>
          <a:bodyPr/>
          <a:lstStyle/>
          <a:p>
            <a:r>
              <a:rPr lang="en-US" dirty="0"/>
              <a:t>2013 California Fire Assistance Agreement Rates and Reimbursement Workshop</a:t>
            </a:r>
          </a:p>
        </p:txBody>
      </p:sp>
    </p:spTree>
    <p:extLst>
      <p:ext uri="{BB962C8B-B14F-4D97-AF65-F5344CB8AC3E}">
        <p14:creationId xmlns:p14="http://schemas.microsoft.com/office/powerpoint/2010/main" val="7875497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xfrm>
            <a:off x="496888" y="738188"/>
            <a:ext cx="6486525" cy="3648075"/>
          </a:xfrm>
          <a:ln cap="flat"/>
        </p:spPr>
      </p:sp>
      <p:sp>
        <p:nvSpPr>
          <p:cNvPr id="10243" name="Rectangle 3"/>
          <p:cNvSpPr>
            <a:spLocks noGrp="1" noChangeArrowheads="1"/>
          </p:cNvSpPr>
          <p:nvPr>
            <p:ph type="body" idx="1"/>
          </p:nvPr>
        </p:nvSpPr>
        <p:spPr>
          <a:ln/>
        </p:spPr>
        <p:txBody>
          <a:bodyPr/>
          <a:lstStyle/>
          <a:p>
            <a:r>
              <a:rPr lang="en-US" b="1" dirty="0"/>
              <a:t>Presenter: </a:t>
            </a:r>
            <a:r>
              <a:rPr lang="en-US" u="none" dirty="0"/>
              <a:t>USFS (Allison) / </a:t>
            </a:r>
            <a:r>
              <a:rPr lang="en-US" u="sng" dirty="0"/>
              <a:t>Cal OES (Auburn or Sage)</a:t>
            </a:r>
          </a:p>
          <a:p>
            <a:r>
              <a:rPr lang="en-US" b="1" dirty="0"/>
              <a:t>Backup Presenter:</a:t>
            </a:r>
          </a:p>
          <a:p>
            <a:endParaRPr lang="en-US" b="1" dirty="0"/>
          </a:p>
          <a:p>
            <a:r>
              <a:rPr lang="en-US" b="1" dirty="0"/>
              <a:t>Notes:</a:t>
            </a:r>
          </a:p>
          <a:p>
            <a:pPr marL="181240" indent="-181240">
              <a:buFont typeface="Arial" panose="020B0604020202020204" pitchFamily="34" charset="0"/>
              <a:buChar char="•"/>
            </a:pPr>
            <a:r>
              <a:rPr lang="en-US" b="0" dirty="0"/>
              <a:t>When two-day travel is required, only the very first and very last days are automatically approved. Responders need to obtain approval for any travel days where they are not leaving or arriving at their home unit. </a:t>
            </a:r>
          </a:p>
          <a:p>
            <a:pPr marL="181240" indent="-181240">
              <a:buFont typeface="Arial" panose="020B0604020202020204" pitchFamily="34" charset="0"/>
              <a:buChar char="•"/>
            </a:pPr>
            <a:r>
              <a:rPr lang="en-US" b="0" dirty="0"/>
              <a:t>The responding agency is responsibly for submitting an expense claim if for automatically approved costs. </a:t>
            </a:r>
          </a:p>
          <a:p>
            <a:pPr marL="181240" indent="-181240">
              <a:buFont typeface="Arial" panose="020B0604020202020204" pitchFamily="34" charset="0"/>
              <a:buChar char="•"/>
            </a:pPr>
            <a:r>
              <a:rPr lang="en-US" b="0" dirty="0"/>
              <a:t>Receipt are not required for meals (however you may need to keep copies for your home agency).</a:t>
            </a:r>
          </a:p>
          <a:p>
            <a:endParaRPr lang="en-US" b="0" dirty="0"/>
          </a:p>
        </p:txBody>
      </p:sp>
      <p:sp>
        <p:nvSpPr>
          <p:cNvPr id="5" name="Footer Placeholder 4"/>
          <p:cNvSpPr>
            <a:spLocks noGrp="1"/>
          </p:cNvSpPr>
          <p:nvPr>
            <p:ph type="ftr" sz="quarter" idx="10"/>
          </p:nvPr>
        </p:nvSpPr>
        <p:spPr/>
        <p:txBody>
          <a:bodyPr/>
          <a:lstStyle/>
          <a:p>
            <a:r>
              <a:rPr lang="en-US" dirty="0"/>
              <a:t>2013</a:t>
            </a:r>
          </a:p>
        </p:txBody>
      </p:sp>
      <p:sp>
        <p:nvSpPr>
          <p:cNvPr id="6" name="Header Placeholder 5"/>
          <p:cNvSpPr>
            <a:spLocks noGrp="1"/>
          </p:cNvSpPr>
          <p:nvPr>
            <p:ph type="hdr" sz="quarter" idx="11"/>
          </p:nvPr>
        </p:nvSpPr>
        <p:spPr/>
        <p:txBody>
          <a:bodyPr/>
          <a:lstStyle/>
          <a:p>
            <a:r>
              <a:rPr lang="en-US" dirty="0"/>
              <a:t>2013 California Fire Assistance Agreement Rates and Reimbursement Workshop</a:t>
            </a:r>
          </a:p>
        </p:txBody>
      </p:sp>
    </p:spTree>
    <p:extLst>
      <p:ext uri="{BB962C8B-B14F-4D97-AF65-F5344CB8AC3E}">
        <p14:creationId xmlns:p14="http://schemas.microsoft.com/office/powerpoint/2010/main" val="25717847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xfrm>
            <a:off x="496888" y="738188"/>
            <a:ext cx="6486525" cy="3648075"/>
          </a:xfrm>
          <a:ln cap="flat"/>
        </p:spPr>
      </p:sp>
      <p:sp>
        <p:nvSpPr>
          <p:cNvPr id="10243" name="Rectangle 3"/>
          <p:cNvSpPr>
            <a:spLocks noGrp="1" noChangeArrowheads="1"/>
          </p:cNvSpPr>
          <p:nvPr>
            <p:ph type="body" idx="1"/>
          </p:nvPr>
        </p:nvSpPr>
        <p:spPr>
          <a:ln/>
        </p:spPr>
        <p:txBody>
          <a:bodyPr/>
          <a:lstStyle/>
          <a:p>
            <a:r>
              <a:rPr lang="en-US" b="1" dirty="0"/>
              <a:t>Presenter: </a:t>
            </a:r>
            <a:r>
              <a:rPr lang="en-US" u="none" dirty="0"/>
              <a:t>USFS (Allison) / </a:t>
            </a:r>
            <a:r>
              <a:rPr lang="en-US" u="sng" dirty="0"/>
              <a:t>Cal OES (Auburn or Sage)</a:t>
            </a:r>
          </a:p>
          <a:p>
            <a:r>
              <a:rPr lang="en-US" b="1" dirty="0"/>
              <a:t>Backup Presenter:</a:t>
            </a:r>
          </a:p>
          <a:p>
            <a:pPr marL="181240" indent="-181240">
              <a:buFont typeface="Arial" panose="020B0604020202020204" pitchFamily="34" charset="0"/>
              <a:buChar char="•"/>
            </a:pPr>
            <a:endParaRPr lang="en-US" dirty="0"/>
          </a:p>
          <a:p>
            <a:r>
              <a:rPr lang="en-US" b="1" dirty="0"/>
              <a:t>Notes:</a:t>
            </a:r>
          </a:p>
          <a:p>
            <a:pPr marL="181240" indent="-181240">
              <a:buFont typeface="Arial" panose="020B0604020202020204" pitchFamily="34" charset="0"/>
              <a:buChar char="•"/>
            </a:pPr>
            <a:r>
              <a:rPr lang="en-US" dirty="0"/>
              <a:t>USFS cannot go over the 150% ceiling.</a:t>
            </a:r>
          </a:p>
          <a:p>
            <a:pPr marL="181240" indent="-181240">
              <a:buFont typeface="Arial" panose="020B0604020202020204" pitchFamily="34" charset="0"/>
              <a:buChar char="•"/>
            </a:pPr>
            <a:r>
              <a:rPr lang="en-US" dirty="0"/>
              <a:t>Rate is applied on a per room per night regardless of the number of people in the room.</a:t>
            </a:r>
          </a:p>
          <a:p>
            <a:pPr marL="181240" indent="-181240">
              <a:buFont typeface="Arial" panose="020B0604020202020204" pitchFamily="34" charset="0"/>
              <a:buChar char="•"/>
            </a:pPr>
            <a:r>
              <a:rPr lang="en-US" dirty="0"/>
              <a:t>Third party bookings sometimes include additional fees or complications with cancellations so best practice is to go direct to the hotel.</a:t>
            </a:r>
          </a:p>
        </p:txBody>
      </p:sp>
      <p:sp>
        <p:nvSpPr>
          <p:cNvPr id="5" name="Footer Placeholder 4"/>
          <p:cNvSpPr>
            <a:spLocks noGrp="1"/>
          </p:cNvSpPr>
          <p:nvPr>
            <p:ph type="ftr" sz="quarter" idx="10"/>
          </p:nvPr>
        </p:nvSpPr>
        <p:spPr/>
        <p:txBody>
          <a:bodyPr/>
          <a:lstStyle/>
          <a:p>
            <a:r>
              <a:rPr lang="en-US" dirty="0"/>
              <a:t>2013</a:t>
            </a:r>
          </a:p>
        </p:txBody>
      </p:sp>
      <p:sp>
        <p:nvSpPr>
          <p:cNvPr id="6" name="Header Placeholder 5"/>
          <p:cNvSpPr>
            <a:spLocks noGrp="1"/>
          </p:cNvSpPr>
          <p:nvPr>
            <p:ph type="hdr" sz="quarter" idx="11"/>
          </p:nvPr>
        </p:nvSpPr>
        <p:spPr/>
        <p:txBody>
          <a:bodyPr/>
          <a:lstStyle/>
          <a:p>
            <a:r>
              <a:rPr lang="en-US" dirty="0"/>
              <a:t>2013 California Fire Assistance Agreement Rates and Reimbursement Workshop</a:t>
            </a:r>
          </a:p>
        </p:txBody>
      </p:sp>
    </p:spTree>
    <p:extLst>
      <p:ext uri="{BB962C8B-B14F-4D97-AF65-F5344CB8AC3E}">
        <p14:creationId xmlns:p14="http://schemas.microsoft.com/office/powerpoint/2010/main" val="114623294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xfrm>
            <a:off x="496888" y="738188"/>
            <a:ext cx="6486525" cy="3648075"/>
          </a:xfrm>
          <a:ln cap="flat"/>
        </p:spPr>
      </p:sp>
      <p:sp>
        <p:nvSpPr>
          <p:cNvPr id="10243" name="Rectangle 3"/>
          <p:cNvSpPr>
            <a:spLocks noGrp="1" noChangeArrowheads="1"/>
          </p:cNvSpPr>
          <p:nvPr>
            <p:ph type="body" idx="1"/>
          </p:nvPr>
        </p:nvSpPr>
        <p:spPr>
          <a:ln/>
        </p:spPr>
        <p:txBody>
          <a:bodyPr/>
          <a:lstStyle/>
          <a:p>
            <a:r>
              <a:rPr lang="en-US" b="1" dirty="0"/>
              <a:t>Presenter: </a:t>
            </a:r>
            <a:r>
              <a:rPr lang="en-US" u="none" dirty="0"/>
              <a:t>USFS (Allison) / </a:t>
            </a:r>
            <a:r>
              <a:rPr lang="en-US" u="sng" dirty="0"/>
              <a:t>Cal OES (Auburn or Sage)</a:t>
            </a:r>
          </a:p>
          <a:p>
            <a:r>
              <a:rPr lang="en-US" b="1" dirty="0"/>
              <a:t>Backup Presenter:</a:t>
            </a:r>
          </a:p>
          <a:p>
            <a:endParaRPr lang="en-US" dirty="0"/>
          </a:p>
          <a:p>
            <a:r>
              <a:rPr lang="en-US" b="1" dirty="0"/>
              <a:t>Notes: </a:t>
            </a:r>
          </a:p>
          <a:p>
            <a:pPr marL="181240" indent="-181240">
              <a:buFont typeface="Arial" panose="020B0604020202020204" pitchFamily="34" charset="0"/>
              <a:buChar char="•"/>
            </a:pPr>
            <a:endParaRPr lang="en-US" dirty="0"/>
          </a:p>
        </p:txBody>
      </p:sp>
      <p:sp>
        <p:nvSpPr>
          <p:cNvPr id="5" name="Footer Placeholder 4"/>
          <p:cNvSpPr>
            <a:spLocks noGrp="1"/>
          </p:cNvSpPr>
          <p:nvPr>
            <p:ph type="ftr" sz="quarter" idx="10"/>
          </p:nvPr>
        </p:nvSpPr>
        <p:spPr/>
        <p:txBody>
          <a:bodyPr/>
          <a:lstStyle/>
          <a:p>
            <a:r>
              <a:rPr lang="en-US" dirty="0"/>
              <a:t>2013</a:t>
            </a:r>
          </a:p>
        </p:txBody>
      </p:sp>
      <p:sp>
        <p:nvSpPr>
          <p:cNvPr id="6" name="Header Placeholder 5"/>
          <p:cNvSpPr>
            <a:spLocks noGrp="1"/>
          </p:cNvSpPr>
          <p:nvPr>
            <p:ph type="hdr" sz="quarter" idx="11"/>
          </p:nvPr>
        </p:nvSpPr>
        <p:spPr/>
        <p:txBody>
          <a:bodyPr/>
          <a:lstStyle/>
          <a:p>
            <a:r>
              <a:rPr lang="en-US" dirty="0"/>
              <a:t>2013 California Fire Assistance Agreement Rates and Reimbursement Workshop</a:t>
            </a:r>
          </a:p>
        </p:txBody>
      </p:sp>
    </p:spTree>
    <p:extLst>
      <p:ext uri="{BB962C8B-B14F-4D97-AF65-F5344CB8AC3E}">
        <p14:creationId xmlns:p14="http://schemas.microsoft.com/office/powerpoint/2010/main" val="35858173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xfrm>
            <a:off x="496888" y="738188"/>
            <a:ext cx="6486525" cy="3648075"/>
          </a:xfrm>
          <a:ln cap="flat"/>
        </p:spPr>
      </p:sp>
      <p:sp>
        <p:nvSpPr>
          <p:cNvPr id="10243" name="Rectangle 3"/>
          <p:cNvSpPr>
            <a:spLocks noGrp="1" noChangeArrowheads="1"/>
          </p:cNvSpPr>
          <p:nvPr>
            <p:ph type="body" idx="1"/>
          </p:nvPr>
        </p:nvSpPr>
        <p:spPr>
          <a:ln/>
        </p:spPr>
        <p:txBody>
          <a:bodyPr/>
          <a:lstStyle/>
          <a:p>
            <a:r>
              <a:rPr lang="en-US" b="1" dirty="0"/>
              <a:t>Presenter: </a:t>
            </a:r>
            <a:r>
              <a:rPr lang="en-US" u="none" dirty="0"/>
              <a:t>USFS (Allison) / </a:t>
            </a:r>
            <a:r>
              <a:rPr lang="en-US" u="sng" dirty="0"/>
              <a:t>Cal OES (Auburn or Sage)</a:t>
            </a:r>
          </a:p>
          <a:p>
            <a:r>
              <a:rPr lang="en-US" b="1" dirty="0"/>
              <a:t>Backup Presenter:</a:t>
            </a:r>
          </a:p>
          <a:p>
            <a:endParaRPr lang="en-US" dirty="0"/>
          </a:p>
          <a:p>
            <a:r>
              <a:rPr lang="en-US" dirty="0"/>
              <a:t>Notes:</a:t>
            </a:r>
          </a:p>
          <a:p>
            <a:pPr marL="181240" indent="-181240">
              <a:buFont typeface="Arial" panose="020B0604020202020204" pitchFamily="34" charset="0"/>
              <a:buChar char="•"/>
            </a:pPr>
            <a:r>
              <a:rPr lang="en-US" dirty="0"/>
              <a:t>The Committee is developing a formal list of positions that are eligible for above a compact. </a:t>
            </a:r>
          </a:p>
        </p:txBody>
      </p:sp>
      <p:sp>
        <p:nvSpPr>
          <p:cNvPr id="5" name="Footer Placeholder 4"/>
          <p:cNvSpPr>
            <a:spLocks noGrp="1"/>
          </p:cNvSpPr>
          <p:nvPr>
            <p:ph type="ftr" sz="quarter" idx="10"/>
          </p:nvPr>
        </p:nvSpPr>
        <p:spPr/>
        <p:txBody>
          <a:bodyPr/>
          <a:lstStyle/>
          <a:p>
            <a:r>
              <a:rPr lang="en-US" dirty="0"/>
              <a:t>2013</a:t>
            </a:r>
          </a:p>
        </p:txBody>
      </p:sp>
      <p:sp>
        <p:nvSpPr>
          <p:cNvPr id="6" name="Header Placeholder 5"/>
          <p:cNvSpPr>
            <a:spLocks noGrp="1"/>
          </p:cNvSpPr>
          <p:nvPr>
            <p:ph type="hdr" sz="quarter" idx="11"/>
          </p:nvPr>
        </p:nvSpPr>
        <p:spPr/>
        <p:txBody>
          <a:bodyPr/>
          <a:lstStyle/>
          <a:p>
            <a:r>
              <a:rPr lang="en-US" dirty="0"/>
              <a:t>2013 California Fire Assistance Agreement Rates and Reimbursement Workshop</a:t>
            </a:r>
          </a:p>
        </p:txBody>
      </p:sp>
    </p:spTree>
    <p:extLst>
      <p:ext uri="{BB962C8B-B14F-4D97-AF65-F5344CB8AC3E}">
        <p14:creationId xmlns:p14="http://schemas.microsoft.com/office/powerpoint/2010/main" val="25791504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xfrm>
            <a:off x="496888" y="738188"/>
            <a:ext cx="6486525" cy="3648075"/>
          </a:xfrm>
          <a:ln cap="flat"/>
        </p:spPr>
      </p:sp>
      <p:sp>
        <p:nvSpPr>
          <p:cNvPr id="10243" name="Rectangle 3"/>
          <p:cNvSpPr>
            <a:spLocks noGrp="1" noChangeArrowheads="1"/>
          </p:cNvSpPr>
          <p:nvPr>
            <p:ph type="body" idx="1"/>
          </p:nvPr>
        </p:nvSpPr>
        <p:spPr>
          <a:ln/>
        </p:spPr>
        <p:txBody>
          <a:bodyPr/>
          <a:lstStyle/>
          <a:p>
            <a:r>
              <a:rPr lang="en-US" b="1" dirty="0"/>
              <a:t>Presenter: </a:t>
            </a:r>
            <a:r>
              <a:rPr lang="en-US" u="none" dirty="0"/>
              <a:t>USFS (Allison) / </a:t>
            </a:r>
            <a:r>
              <a:rPr lang="en-US" u="sng" dirty="0"/>
              <a:t>Cal OES (Auburn or Sage)</a:t>
            </a:r>
          </a:p>
          <a:p>
            <a:r>
              <a:rPr lang="en-US" b="1" dirty="0"/>
              <a:t>Backup Presenter:</a:t>
            </a:r>
          </a:p>
          <a:p>
            <a:endParaRPr lang="en-US" dirty="0"/>
          </a:p>
        </p:txBody>
      </p:sp>
      <p:sp>
        <p:nvSpPr>
          <p:cNvPr id="5" name="Footer Placeholder 4"/>
          <p:cNvSpPr>
            <a:spLocks noGrp="1"/>
          </p:cNvSpPr>
          <p:nvPr>
            <p:ph type="ftr" sz="quarter" idx="10"/>
          </p:nvPr>
        </p:nvSpPr>
        <p:spPr/>
        <p:txBody>
          <a:bodyPr/>
          <a:lstStyle/>
          <a:p>
            <a:r>
              <a:rPr lang="en-US" dirty="0"/>
              <a:t>2013</a:t>
            </a:r>
          </a:p>
        </p:txBody>
      </p:sp>
      <p:sp>
        <p:nvSpPr>
          <p:cNvPr id="6" name="Header Placeholder 5"/>
          <p:cNvSpPr>
            <a:spLocks noGrp="1"/>
          </p:cNvSpPr>
          <p:nvPr>
            <p:ph type="hdr" sz="quarter" idx="11"/>
          </p:nvPr>
        </p:nvSpPr>
        <p:spPr/>
        <p:txBody>
          <a:bodyPr/>
          <a:lstStyle/>
          <a:p>
            <a:r>
              <a:rPr lang="en-US" dirty="0"/>
              <a:t>2013 California Fire Assistance Agreement Rates and Reimbursement Workshop</a:t>
            </a:r>
          </a:p>
        </p:txBody>
      </p:sp>
    </p:spTree>
    <p:extLst>
      <p:ext uri="{BB962C8B-B14F-4D97-AF65-F5344CB8AC3E}">
        <p14:creationId xmlns:p14="http://schemas.microsoft.com/office/powerpoint/2010/main" val="34232714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xfrm>
            <a:off x="496888" y="738188"/>
            <a:ext cx="6486525" cy="3648075"/>
          </a:xfrm>
          <a:ln cap="flat"/>
        </p:spPr>
      </p:sp>
      <p:sp>
        <p:nvSpPr>
          <p:cNvPr id="10243" name="Rectangle 3"/>
          <p:cNvSpPr>
            <a:spLocks noGrp="1" noChangeArrowheads="1"/>
          </p:cNvSpPr>
          <p:nvPr>
            <p:ph type="body" idx="1"/>
          </p:nvPr>
        </p:nvSpPr>
        <p:spPr>
          <a:ln/>
        </p:spPr>
        <p:txBody>
          <a:bodyPr/>
          <a:lstStyle/>
          <a:p>
            <a:r>
              <a:rPr lang="en-US" b="1" dirty="0"/>
              <a:t>Presenter: </a:t>
            </a:r>
            <a:r>
              <a:rPr lang="en-US" u="none" dirty="0"/>
              <a:t>USFS (Allison) / </a:t>
            </a:r>
            <a:r>
              <a:rPr lang="en-US" u="sng" dirty="0"/>
              <a:t>Cal OES (Auburn or Sage)</a:t>
            </a:r>
          </a:p>
          <a:p>
            <a:r>
              <a:rPr lang="en-US" b="1" dirty="0"/>
              <a:t>Backup Presenter:</a:t>
            </a:r>
          </a:p>
          <a:p>
            <a:endParaRPr lang="en-US" b="1" dirty="0"/>
          </a:p>
          <a:p>
            <a:r>
              <a:rPr lang="en-US" b="1" dirty="0"/>
              <a:t>Notes:</a:t>
            </a:r>
            <a:endParaRPr lang="en-US" dirty="0"/>
          </a:p>
          <a:p>
            <a:pPr marL="181240" indent="-181240">
              <a:buFont typeface="Arial" panose="020B0604020202020204" pitchFamily="34" charset="0"/>
              <a:buChar char="•"/>
            </a:pPr>
            <a:r>
              <a:rPr lang="en-US" dirty="0"/>
              <a:t>Receipts are not required for meals and incidentals (however the local agency may require you to keep those for internal policies).</a:t>
            </a:r>
          </a:p>
          <a:p>
            <a:pPr marL="181240" indent="-181240">
              <a:buFont typeface="Arial" panose="020B0604020202020204" pitchFamily="34" charset="0"/>
              <a:buChar char="•"/>
            </a:pPr>
            <a:r>
              <a:rPr lang="en-US" dirty="0"/>
              <a:t>Prepaid fuel receipts are not allowable. Bank statements independently for fuel are not allowable.</a:t>
            </a:r>
          </a:p>
          <a:p>
            <a:pPr marL="181240" indent="-181240">
              <a:buFont typeface="Arial" panose="020B0604020202020204" pitchFamily="34" charset="0"/>
              <a:buChar char="•"/>
            </a:pPr>
            <a:r>
              <a:rPr lang="en-US" dirty="0"/>
              <a:t>Rental vehicle receipts must be final (shows return date/time and final amount billed/paid). Best if zero balance. </a:t>
            </a:r>
          </a:p>
        </p:txBody>
      </p:sp>
      <p:sp>
        <p:nvSpPr>
          <p:cNvPr id="5" name="Footer Placeholder 4"/>
          <p:cNvSpPr>
            <a:spLocks noGrp="1"/>
          </p:cNvSpPr>
          <p:nvPr>
            <p:ph type="ftr" sz="quarter" idx="10"/>
          </p:nvPr>
        </p:nvSpPr>
        <p:spPr/>
        <p:txBody>
          <a:bodyPr/>
          <a:lstStyle/>
          <a:p>
            <a:r>
              <a:rPr lang="en-US" dirty="0"/>
              <a:t>2013</a:t>
            </a:r>
          </a:p>
        </p:txBody>
      </p:sp>
      <p:sp>
        <p:nvSpPr>
          <p:cNvPr id="6" name="Header Placeholder 5"/>
          <p:cNvSpPr>
            <a:spLocks noGrp="1"/>
          </p:cNvSpPr>
          <p:nvPr>
            <p:ph type="hdr" sz="quarter" idx="11"/>
          </p:nvPr>
        </p:nvSpPr>
        <p:spPr/>
        <p:txBody>
          <a:bodyPr/>
          <a:lstStyle/>
          <a:p>
            <a:r>
              <a:rPr lang="en-US" dirty="0"/>
              <a:t>2013 California Fire Assistance Agreement Rates and Reimbursement Workshop</a:t>
            </a:r>
          </a:p>
        </p:txBody>
      </p:sp>
    </p:spTree>
    <p:extLst>
      <p:ext uri="{BB962C8B-B14F-4D97-AF65-F5344CB8AC3E}">
        <p14:creationId xmlns:p14="http://schemas.microsoft.com/office/powerpoint/2010/main" val="2718487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u="sng" dirty="0"/>
              <a:t>Cal OES (Lori)</a:t>
            </a:r>
            <a:r>
              <a:rPr lang="en-US" u="none" dirty="0"/>
              <a:t> / USFS (Jamie) / LG Representative</a:t>
            </a:r>
          </a:p>
          <a:p>
            <a:r>
              <a:rPr lang="en-US" b="1" dirty="0"/>
              <a:t>Backup Presenter: </a:t>
            </a:r>
          </a:p>
          <a:p>
            <a:endParaRPr lang="en-US" dirty="0"/>
          </a:p>
        </p:txBody>
      </p:sp>
      <p:sp>
        <p:nvSpPr>
          <p:cNvPr id="4" name="Slide Number Placeholder 3"/>
          <p:cNvSpPr>
            <a:spLocks noGrp="1"/>
          </p:cNvSpPr>
          <p:nvPr>
            <p:ph type="sldNum" sz="quarter" idx="5"/>
          </p:nvPr>
        </p:nvSpPr>
        <p:spPr/>
        <p:txBody>
          <a:bodyPr/>
          <a:lstStyle/>
          <a:p>
            <a:fld id="{8A2830AA-849B-4588-9055-BA1AED65F770}" type="slidenum">
              <a:rPr lang="en-US" smtClean="0"/>
              <a:t>7</a:t>
            </a:fld>
            <a:endParaRPr lang="en-US" dirty="0"/>
          </a:p>
        </p:txBody>
      </p:sp>
    </p:spTree>
    <p:extLst>
      <p:ext uri="{BB962C8B-B14F-4D97-AF65-F5344CB8AC3E}">
        <p14:creationId xmlns:p14="http://schemas.microsoft.com/office/powerpoint/2010/main" val="39342427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u="sng" dirty="0"/>
              <a:t>Cal OES (Auburn or Sage)</a:t>
            </a:r>
          </a:p>
          <a:p>
            <a:r>
              <a:rPr lang="en-US" b="1" dirty="0"/>
              <a:t>Backup Presenter:</a:t>
            </a:r>
          </a:p>
          <a:p>
            <a:endParaRPr lang="en-US" dirty="0"/>
          </a:p>
        </p:txBody>
      </p:sp>
      <p:sp>
        <p:nvSpPr>
          <p:cNvPr id="4" name="Slide Number Placeholder 3"/>
          <p:cNvSpPr>
            <a:spLocks noGrp="1"/>
          </p:cNvSpPr>
          <p:nvPr>
            <p:ph type="sldNum" sz="quarter" idx="5"/>
          </p:nvPr>
        </p:nvSpPr>
        <p:spPr/>
        <p:txBody>
          <a:bodyPr/>
          <a:lstStyle/>
          <a:p>
            <a:fld id="{8A2830AA-849B-4588-9055-BA1AED65F770}" type="slidenum">
              <a:rPr lang="en-US" smtClean="0"/>
              <a:t>70</a:t>
            </a:fld>
            <a:endParaRPr lang="en-US" dirty="0"/>
          </a:p>
        </p:txBody>
      </p:sp>
    </p:spTree>
    <p:extLst>
      <p:ext uri="{BB962C8B-B14F-4D97-AF65-F5344CB8AC3E}">
        <p14:creationId xmlns:p14="http://schemas.microsoft.com/office/powerpoint/2010/main" val="41834941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u="sng" dirty="0"/>
              <a:t>Cal OES (Auburn or Sage)</a:t>
            </a:r>
          </a:p>
          <a:p>
            <a:r>
              <a:rPr lang="en-US" b="1" dirty="0"/>
              <a:t>Backup Presenter:</a:t>
            </a:r>
          </a:p>
          <a:p>
            <a:endParaRPr lang="en-US" dirty="0"/>
          </a:p>
        </p:txBody>
      </p:sp>
      <p:sp>
        <p:nvSpPr>
          <p:cNvPr id="4" name="Slide Number Placeholder 3"/>
          <p:cNvSpPr>
            <a:spLocks noGrp="1"/>
          </p:cNvSpPr>
          <p:nvPr>
            <p:ph type="sldNum" sz="quarter" idx="5"/>
          </p:nvPr>
        </p:nvSpPr>
        <p:spPr/>
        <p:txBody>
          <a:bodyPr/>
          <a:lstStyle/>
          <a:p>
            <a:fld id="{8A2830AA-849B-4588-9055-BA1AED65F770}" type="slidenum">
              <a:rPr lang="en-US" smtClean="0"/>
              <a:t>71</a:t>
            </a:fld>
            <a:endParaRPr lang="en-US" dirty="0"/>
          </a:p>
        </p:txBody>
      </p:sp>
    </p:spTree>
    <p:extLst>
      <p:ext uri="{BB962C8B-B14F-4D97-AF65-F5344CB8AC3E}">
        <p14:creationId xmlns:p14="http://schemas.microsoft.com/office/powerpoint/2010/main" val="429294030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u="sng" dirty="0"/>
              <a:t>Cal OES (Auburn or Sage)</a:t>
            </a:r>
          </a:p>
          <a:p>
            <a:r>
              <a:rPr lang="en-US" b="1" dirty="0"/>
              <a:t>Backup Presenter: </a:t>
            </a:r>
            <a:r>
              <a:rPr lang="en-US" dirty="0"/>
              <a:t>Diane Sauer</a:t>
            </a:r>
          </a:p>
          <a:p>
            <a:endParaRPr lang="en-US" dirty="0"/>
          </a:p>
        </p:txBody>
      </p:sp>
      <p:sp>
        <p:nvSpPr>
          <p:cNvPr id="4" name="Slide Number Placeholder 3"/>
          <p:cNvSpPr>
            <a:spLocks noGrp="1"/>
          </p:cNvSpPr>
          <p:nvPr>
            <p:ph type="sldNum" sz="quarter" idx="5"/>
          </p:nvPr>
        </p:nvSpPr>
        <p:spPr/>
        <p:txBody>
          <a:bodyPr/>
          <a:lstStyle/>
          <a:p>
            <a:fld id="{8A2830AA-849B-4588-9055-BA1AED65F770}" type="slidenum">
              <a:rPr lang="en-US" smtClean="0"/>
              <a:t>72</a:t>
            </a:fld>
            <a:endParaRPr lang="en-US" dirty="0"/>
          </a:p>
        </p:txBody>
      </p:sp>
    </p:spTree>
    <p:extLst>
      <p:ext uri="{BB962C8B-B14F-4D97-AF65-F5344CB8AC3E}">
        <p14:creationId xmlns:p14="http://schemas.microsoft.com/office/powerpoint/2010/main" val="15378279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u="sng" dirty="0"/>
              <a:t>Cal OES (Auburn or Sage)</a:t>
            </a:r>
          </a:p>
          <a:p>
            <a:r>
              <a:rPr lang="en-US" b="1" dirty="0"/>
              <a:t>Backup Presenter: </a:t>
            </a:r>
            <a:r>
              <a:rPr lang="en-US" dirty="0"/>
              <a:t>Diane Sauer</a:t>
            </a:r>
          </a:p>
        </p:txBody>
      </p:sp>
      <p:sp>
        <p:nvSpPr>
          <p:cNvPr id="4" name="Slide Number Placeholder 3"/>
          <p:cNvSpPr>
            <a:spLocks noGrp="1"/>
          </p:cNvSpPr>
          <p:nvPr>
            <p:ph type="sldNum" sz="quarter" idx="5"/>
          </p:nvPr>
        </p:nvSpPr>
        <p:spPr/>
        <p:txBody>
          <a:bodyPr/>
          <a:lstStyle/>
          <a:p>
            <a:fld id="{8A2830AA-849B-4588-9055-BA1AED65F770}" type="slidenum">
              <a:rPr lang="en-US" smtClean="0"/>
              <a:t>73</a:t>
            </a:fld>
            <a:endParaRPr lang="en-US" dirty="0"/>
          </a:p>
        </p:txBody>
      </p:sp>
    </p:spTree>
    <p:extLst>
      <p:ext uri="{BB962C8B-B14F-4D97-AF65-F5344CB8AC3E}">
        <p14:creationId xmlns:p14="http://schemas.microsoft.com/office/powerpoint/2010/main" val="85992322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u="sng" dirty="0"/>
              <a:t>Cal OES (Auburn or Sage)</a:t>
            </a:r>
          </a:p>
          <a:p>
            <a:r>
              <a:rPr lang="en-US" b="1" dirty="0"/>
              <a:t>Backup Presenter: </a:t>
            </a:r>
            <a:r>
              <a:rPr lang="en-US" dirty="0"/>
              <a:t>Diane Sauer</a:t>
            </a:r>
          </a:p>
        </p:txBody>
      </p:sp>
      <p:sp>
        <p:nvSpPr>
          <p:cNvPr id="4" name="Slide Number Placeholder 3"/>
          <p:cNvSpPr>
            <a:spLocks noGrp="1"/>
          </p:cNvSpPr>
          <p:nvPr>
            <p:ph type="sldNum" sz="quarter" idx="5"/>
          </p:nvPr>
        </p:nvSpPr>
        <p:spPr/>
        <p:txBody>
          <a:bodyPr/>
          <a:lstStyle/>
          <a:p>
            <a:fld id="{8A2830AA-849B-4588-9055-BA1AED65F770}" type="slidenum">
              <a:rPr lang="en-US" smtClean="0"/>
              <a:t>74</a:t>
            </a:fld>
            <a:endParaRPr lang="en-US" dirty="0"/>
          </a:p>
        </p:txBody>
      </p:sp>
    </p:spTree>
    <p:extLst>
      <p:ext uri="{BB962C8B-B14F-4D97-AF65-F5344CB8AC3E}">
        <p14:creationId xmlns:p14="http://schemas.microsoft.com/office/powerpoint/2010/main" val="33134958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38188"/>
            <a:ext cx="6484938" cy="3648075"/>
          </a:xfrm>
        </p:spPr>
      </p:sp>
      <p:sp>
        <p:nvSpPr>
          <p:cNvPr id="3" name="Notes Placeholder 2"/>
          <p:cNvSpPr>
            <a:spLocks noGrp="1"/>
          </p:cNvSpPr>
          <p:nvPr>
            <p:ph type="body" idx="1"/>
          </p:nvPr>
        </p:nvSpPr>
        <p:spPr/>
        <p:txBody>
          <a:bodyPr>
            <a:normAutofit/>
          </a:bodyPr>
          <a:lstStyle/>
          <a:p>
            <a:r>
              <a:rPr lang="en-US" b="1" dirty="0"/>
              <a:t>Presenter: </a:t>
            </a:r>
            <a:r>
              <a:rPr lang="en-US" u="sng" dirty="0"/>
              <a:t>Cal OES (Auburn or Sage)</a:t>
            </a:r>
          </a:p>
          <a:p>
            <a:r>
              <a:rPr lang="en-US" b="1" dirty="0"/>
              <a:t>Backup Presenter: </a:t>
            </a:r>
            <a:r>
              <a:rPr lang="en-US" dirty="0"/>
              <a:t>Diane Sauer</a:t>
            </a:r>
          </a:p>
          <a:p>
            <a:br>
              <a:rPr lang="en-US" dirty="0"/>
            </a:br>
            <a:endParaRPr lang="en-US" dirty="0"/>
          </a:p>
        </p:txBody>
      </p:sp>
      <p:sp>
        <p:nvSpPr>
          <p:cNvPr id="5" name="Footer Placeholder 4"/>
          <p:cNvSpPr>
            <a:spLocks noGrp="1"/>
          </p:cNvSpPr>
          <p:nvPr>
            <p:ph type="ftr" sz="quarter" idx="10"/>
          </p:nvPr>
        </p:nvSpPr>
        <p:spPr/>
        <p:txBody>
          <a:bodyPr/>
          <a:lstStyle/>
          <a:p>
            <a:r>
              <a:rPr lang="en-US" dirty="0"/>
              <a:t>2015</a:t>
            </a:r>
          </a:p>
        </p:txBody>
      </p:sp>
      <p:sp>
        <p:nvSpPr>
          <p:cNvPr id="6" name="Header Placeholder 5"/>
          <p:cNvSpPr>
            <a:spLocks noGrp="1"/>
          </p:cNvSpPr>
          <p:nvPr>
            <p:ph type="hdr" sz="quarter" idx="11"/>
          </p:nvPr>
        </p:nvSpPr>
        <p:spPr/>
        <p:txBody>
          <a:bodyPr/>
          <a:lstStyle/>
          <a:p>
            <a:r>
              <a:rPr lang="en-US" dirty="0"/>
              <a:t>2015 California Fire Assistance Agreement Rates and Reimbursement Workshop</a:t>
            </a:r>
          </a:p>
        </p:txBody>
      </p:sp>
    </p:spTree>
    <p:extLst>
      <p:ext uri="{BB962C8B-B14F-4D97-AF65-F5344CB8AC3E}">
        <p14:creationId xmlns:p14="http://schemas.microsoft.com/office/powerpoint/2010/main" val="273861838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38188"/>
            <a:ext cx="6484938" cy="3648075"/>
          </a:xfrm>
        </p:spPr>
      </p:sp>
      <p:sp>
        <p:nvSpPr>
          <p:cNvPr id="3" name="Notes Placeholder 2"/>
          <p:cNvSpPr>
            <a:spLocks noGrp="1"/>
          </p:cNvSpPr>
          <p:nvPr>
            <p:ph type="body" idx="1"/>
          </p:nvPr>
        </p:nvSpPr>
        <p:spPr/>
        <p:txBody>
          <a:bodyPr>
            <a:normAutofit/>
          </a:bodyPr>
          <a:lstStyle/>
          <a:p>
            <a:r>
              <a:rPr lang="en-US" b="1" dirty="0"/>
              <a:t>Presenter: </a:t>
            </a:r>
            <a:r>
              <a:rPr lang="en-US" u="sng" dirty="0"/>
              <a:t>Cal OES (Auburn or Sage)</a:t>
            </a:r>
          </a:p>
          <a:p>
            <a:r>
              <a:rPr lang="en-US" b="1" dirty="0"/>
              <a:t>Backup Presenter: </a:t>
            </a:r>
            <a:r>
              <a:rPr lang="en-US" dirty="0"/>
              <a:t>Diane Sauer</a:t>
            </a:r>
          </a:p>
          <a:p>
            <a:endParaRPr lang="en-US" b="1" dirty="0"/>
          </a:p>
          <a:p>
            <a:r>
              <a:rPr lang="en-US" b="1" dirty="0"/>
              <a:t>Notes:</a:t>
            </a:r>
          </a:p>
          <a:p>
            <a:pPr marL="181240" indent="-181240" defTabSz="966612">
              <a:buFont typeface="Arial" panose="020B0604020202020204" pitchFamily="34" charset="0"/>
              <a:buChar char="•"/>
              <a:defRPr/>
            </a:pPr>
            <a:r>
              <a:rPr lang="en-US" sz="1300" dirty="0">
                <a:latin typeface="+mj-lt"/>
              </a:rPr>
              <a:t>Incentives vary from department to department – if the incentive/specialty benefit is paid when a person works OT then it should be included.</a:t>
            </a:r>
          </a:p>
          <a:p>
            <a:pPr marL="181240" indent="-181240" defTabSz="966612">
              <a:buFont typeface="Arial" panose="020B0604020202020204" pitchFamily="34" charset="0"/>
              <a:buChar char="•"/>
              <a:defRPr/>
            </a:pPr>
            <a:r>
              <a:rPr lang="en-US" sz="1300" dirty="0">
                <a:latin typeface="+mj-lt"/>
              </a:rPr>
              <a:t>Benefit lists are not all inclusive, each agency needs to go through their individual costs. </a:t>
            </a:r>
          </a:p>
          <a:p>
            <a:endParaRPr lang="en-US" dirty="0"/>
          </a:p>
        </p:txBody>
      </p:sp>
      <p:sp>
        <p:nvSpPr>
          <p:cNvPr id="5" name="Footer Placeholder 4"/>
          <p:cNvSpPr>
            <a:spLocks noGrp="1"/>
          </p:cNvSpPr>
          <p:nvPr>
            <p:ph type="ftr" sz="quarter" idx="10"/>
          </p:nvPr>
        </p:nvSpPr>
        <p:spPr/>
        <p:txBody>
          <a:bodyPr/>
          <a:lstStyle/>
          <a:p>
            <a:r>
              <a:rPr lang="en-US" dirty="0"/>
              <a:t>2015</a:t>
            </a:r>
          </a:p>
        </p:txBody>
      </p:sp>
      <p:sp>
        <p:nvSpPr>
          <p:cNvPr id="6" name="Header Placeholder 5"/>
          <p:cNvSpPr>
            <a:spLocks noGrp="1"/>
          </p:cNvSpPr>
          <p:nvPr>
            <p:ph type="hdr" sz="quarter" idx="11"/>
          </p:nvPr>
        </p:nvSpPr>
        <p:spPr/>
        <p:txBody>
          <a:bodyPr/>
          <a:lstStyle/>
          <a:p>
            <a:r>
              <a:rPr lang="en-US" dirty="0"/>
              <a:t>2015 California Fire Assistance Agreement Rates and Reimbursement Workshop</a:t>
            </a:r>
          </a:p>
        </p:txBody>
      </p:sp>
    </p:spTree>
    <p:extLst>
      <p:ext uri="{BB962C8B-B14F-4D97-AF65-F5344CB8AC3E}">
        <p14:creationId xmlns:p14="http://schemas.microsoft.com/office/powerpoint/2010/main" val="39615090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38188"/>
            <a:ext cx="6484938" cy="3648075"/>
          </a:xfrm>
        </p:spPr>
      </p:sp>
      <p:sp>
        <p:nvSpPr>
          <p:cNvPr id="3" name="Notes Placeholder 2"/>
          <p:cNvSpPr>
            <a:spLocks noGrp="1"/>
          </p:cNvSpPr>
          <p:nvPr>
            <p:ph type="body" idx="1"/>
          </p:nvPr>
        </p:nvSpPr>
        <p:spPr/>
        <p:txBody>
          <a:bodyPr>
            <a:normAutofit/>
          </a:bodyPr>
          <a:lstStyle/>
          <a:p>
            <a:r>
              <a:rPr lang="en-US" b="1" dirty="0"/>
              <a:t>Presenter: </a:t>
            </a:r>
            <a:r>
              <a:rPr lang="en-US" u="sng" dirty="0"/>
              <a:t>Cal OES (Auburn or Sage)</a:t>
            </a:r>
          </a:p>
          <a:p>
            <a:r>
              <a:rPr lang="en-US" b="1" dirty="0"/>
              <a:t>Backup Presenter: </a:t>
            </a:r>
            <a:r>
              <a:rPr lang="en-US" dirty="0"/>
              <a:t>Diane Sauer</a:t>
            </a:r>
          </a:p>
        </p:txBody>
      </p:sp>
      <p:sp>
        <p:nvSpPr>
          <p:cNvPr id="5" name="Footer Placeholder 4"/>
          <p:cNvSpPr>
            <a:spLocks noGrp="1"/>
          </p:cNvSpPr>
          <p:nvPr>
            <p:ph type="ftr" sz="quarter" idx="10"/>
          </p:nvPr>
        </p:nvSpPr>
        <p:spPr/>
        <p:txBody>
          <a:bodyPr/>
          <a:lstStyle/>
          <a:p>
            <a:r>
              <a:rPr lang="en-US" dirty="0"/>
              <a:t>2015</a:t>
            </a:r>
          </a:p>
        </p:txBody>
      </p:sp>
      <p:sp>
        <p:nvSpPr>
          <p:cNvPr id="6" name="Header Placeholder 5"/>
          <p:cNvSpPr>
            <a:spLocks noGrp="1"/>
          </p:cNvSpPr>
          <p:nvPr>
            <p:ph type="hdr" sz="quarter" idx="11"/>
          </p:nvPr>
        </p:nvSpPr>
        <p:spPr/>
        <p:txBody>
          <a:bodyPr/>
          <a:lstStyle/>
          <a:p>
            <a:r>
              <a:rPr lang="en-US" dirty="0"/>
              <a:t>2015 California Fire Assistance Agreement Rates and Reimbursement Workshop</a:t>
            </a:r>
          </a:p>
        </p:txBody>
      </p:sp>
    </p:spTree>
    <p:extLst>
      <p:ext uri="{BB962C8B-B14F-4D97-AF65-F5344CB8AC3E}">
        <p14:creationId xmlns:p14="http://schemas.microsoft.com/office/powerpoint/2010/main" val="233074667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38188"/>
            <a:ext cx="6484938" cy="3648075"/>
          </a:xfrm>
        </p:spPr>
      </p:sp>
      <p:sp>
        <p:nvSpPr>
          <p:cNvPr id="3" name="Notes Placeholder 2"/>
          <p:cNvSpPr>
            <a:spLocks noGrp="1"/>
          </p:cNvSpPr>
          <p:nvPr>
            <p:ph type="body" idx="1"/>
          </p:nvPr>
        </p:nvSpPr>
        <p:spPr/>
        <p:txBody>
          <a:bodyPr>
            <a:normAutofit/>
          </a:bodyPr>
          <a:lstStyle/>
          <a:p>
            <a:r>
              <a:rPr lang="en-US" b="1" dirty="0"/>
              <a:t>Presenter: </a:t>
            </a:r>
            <a:r>
              <a:rPr lang="en-US" u="sng" dirty="0"/>
              <a:t>Cal OES (Auburn or Sage)</a:t>
            </a:r>
          </a:p>
          <a:p>
            <a:r>
              <a:rPr lang="en-US" b="1" dirty="0"/>
              <a:t>Backup Presenter: </a:t>
            </a:r>
            <a:r>
              <a:rPr lang="en-US" dirty="0"/>
              <a:t>Diane Sauer</a:t>
            </a:r>
          </a:p>
          <a:p>
            <a:endParaRPr lang="en-US" b="1" dirty="0"/>
          </a:p>
          <a:p>
            <a:r>
              <a:rPr lang="en-US" b="1" dirty="0"/>
              <a:t>Notes:</a:t>
            </a:r>
          </a:p>
          <a:p>
            <a:pPr marL="181240" indent="-181240" defTabSz="966612">
              <a:buFont typeface="Arial" panose="020B0604020202020204" pitchFamily="34" charset="0"/>
              <a:buChar char="•"/>
              <a:defRPr/>
            </a:pPr>
            <a:r>
              <a:rPr lang="en-US" sz="1300" dirty="0">
                <a:latin typeface="+mj-lt"/>
              </a:rPr>
              <a:t>Incentives vary from department to department – if the incentive/specialty benefit is paid when a person works OT then it should be included.</a:t>
            </a:r>
          </a:p>
          <a:p>
            <a:pPr marL="181240" indent="-181240" defTabSz="966612">
              <a:buFont typeface="Arial" panose="020B0604020202020204" pitchFamily="34" charset="0"/>
              <a:buChar char="•"/>
              <a:defRPr/>
            </a:pPr>
            <a:r>
              <a:rPr lang="en-US" sz="1300" dirty="0">
                <a:latin typeface="+mj-lt"/>
              </a:rPr>
              <a:t>Benefit lists are not all inclusive, each agency needs to go through their individual costs. </a:t>
            </a:r>
          </a:p>
          <a:p>
            <a:endParaRPr lang="en-US" dirty="0"/>
          </a:p>
        </p:txBody>
      </p:sp>
      <p:sp>
        <p:nvSpPr>
          <p:cNvPr id="5" name="Footer Placeholder 4"/>
          <p:cNvSpPr>
            <a:spLocks noGrp="1"/>
          </p:cNvSpPr>
          <p:nvPr>
            <p:ph type="ftr" sz="quarter" idx="10"/>
          </p:nvPr>
        </p:nvSpPr>
        <p:spPr/>
        <p:txBody>
          <a:bodyPr/>
          <a:lstStyle/>
          <a:p>
            <a:r>
              <a:rPr lang="en-US" dirty="0"/>
              <a:t>2015</a:t>
            </a:r>
          </a:p>
        </p:txBody>
      </p:sp>
      <p:sp>
        <p:nvSpPr>
          <p:cNvPr id="6" name="Header Placeholder 5"/>
          <p:cNvSpPr>
            <a:spLocks noGrp="1"/>
          </p:cNvSpPr>
          <p:nvPr>
            <p:ph type="hdr" sz="quarter" idx="11"/>
          </p:nvPr>
        </p:nvSpPr>
        <p:spPr/>
        <p:txBody>
          <a:bodyPr/>
          <a:lstStyle/>
          <a:p>
            <a:r>
              <a:rPr lang="en-US" dirty="0"/>
              <a:t>2015 California Fire Assistance Agreement Rates and Reimbursement Workshop</a:t>
            </a:r>
          </a:p>
        </p:txBody>
      </p:sp>
    </p:spTree>
    <p:extLst>
      <p:ext uri="{BB962C8B-B14F-4D97-AF65-F5344CB8AC3E}">
        <p14:creationId xmlns:p14="http://schemas.microsoft.com/office/powerpoint/2010/main" val="138283189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38188"/>
            <a:ext cx="6484938" cy="3648075"/>
          </a:xfrm>
        </p:spPr>
      </p:sp>
      <p:sp>
        <p:nvSpPr>
          <p:cNvPr id="3" name="Notes Placeholder 2"/>
          <p:cNvSpPr>
            <a:spLocks noGrp="1"/>
          </p:cNvSpPr>
          <p:nvPr>
            <p:ph type="body" idx="1"/>
          </p:nvPr>
        </p:nvSpPr>
        <p:spPr/>
        <p:txBody>
          <a:bodyPr>
            <a:normAutofit/>
          </a:bodyPr>
          <a:lstStyle/>
          <a:p>
            <a:r>
              <a:rPr lang="en-US" b="1" dirty="0"/>
              <a:t>Presenter: </a:t>
            </a:r>
            <a:r>
              <a:rPr lang="en-US" u="sng" dirty="0"/>
              <a:t>Cal OES (Auburn or Sage)</a:t>
            </a:r>
          </a:p>
          <a:p>
            <a:r>
              <a:rPr lang="en-US" b="1" dirty="0"/>
              <a:t>Backup Presenter: </a:t>
            </a:r>
            <a:r>
              <a:rPr lang="en-US" dirty="0"/>
              <a:t>Diane Sauer</a:t>
            </a:r>
          </a:p>
          <a:p>
            <a:endParaRPr lang="en-US" b="1" dirty="0"/>
          </a:p>
          <a:p>
            <a:r>
              <a:rPr lang="en-US" b="1" dirty="0"/>
              <a:t>Notes:</a:t>
            </a:r>
          </a:p>
          <a:p>
            <a:pPr marL="181240" indent="-181240">
              <a:buFont typeface="Arial" panose="020B0604020202020204" pitchFamily="34" charset="0"/>
              <a:buChar char="•"/>
            </a:pPr>
            <a:r>
              <a:rPr lang="en-US" dirty="0"/>
              <a:t>Do not take</a:t>
            </a:r>
            <a:r>
              <a:rPr lang="en-US" baseline="0" dirty="0"/>
              <a:t> average all individuals in each step separately or average the salary rate for each step.</a:t>
            </a:r>
            <a:endParaRPr lang="en-US" dirty="0"/>
          </a:p>
        </p:txBody>
      </p:sp>
      <p:sp>
        <p:nvSpPr>
          <p:cNvPr id="5" name="Footer Placeholder 4"/>
          <p:cNvSpPr>
            <a:spLocks noGrp="1"/>
          </p:cNvSpPr>
          <p:nvPr>
            <p:ph type="ftr" sz="quarter" idx="10"/>
          </p:nvPr>
        </p:nvSpPr>
        <p:spPr/>
        <p:txBody>
          <a:bodyPr/>
          <a:lstStyle/>
          <a:p>
            <a:r>
              <a:rPr lang="en-US" dirty="0"/>
              <a:t>2015</a:t>
            </a:r>
          </a:p>
        </p:txBody>
      </p:sp>
      <p:sp>
        <p:nvSpPr>
          <p:cNvPr id="6" name="Header Placeholder 5"/>
          <p:cNvSpPr>
            <a:spLocks noGrp="1"/>
          </p:cNvSpPr>
          <p:nvPr>
            <p:ph type="hdr" sz="quarter" idx="11"/>
          </p:nvPr>
        </p:nvSpPr>
        <p:spPr/>
        <p:txBody>
          <a:bodyPr/>
          <a:lstStyle/>
          <a:p>
            <a:r>
              <a:rPr lang="en-US" dirty="0"/>
              <a:t>2015 California Fire Assistance Agreement Rates and Reimbursement Workshop</a:t>
            </a:r>
          </a:p>
        </p:txBody>
      </p:sp>
    </p:spTree>
    <p:extLst>
      <p:ext uri="{BB962C8B-B14F-4D97-AF65-F5344CB8AC3E}">
        <p14:creationId xmlns:p14="http://schemas.microsoft.com/office/powerpoint/2010/main" val="3944903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u="sng" dirty="0"/>
              <a:t>Cal OES (Lori)</a:t>
            </a:r>
            <a:r>
              <a:rPr lang="en-US" u="none" dirty="0"/>
              <a:t> / USFS (Jamie) / LG Representative</a:t>
            </a:r>
          </a:p>
          <a:p>
            <a:r>
              <a:rPr lang="en-US" b="1" dirty="0"/>
              <a:t>Backup Presenter: </a:t>
            </a:r>
          </a:p>
          <a:p>
            <a:endParaRPr lang="en-US" b="1" dirty="0"/>
          </a:p>
          <a:p>
            <a:r>
              <a:rPr lang="en-US" b="1" dirty="0"/>
              <a:t>Notes:</a:t>
            </a:r>
          </a:p>
          <a:p>
            <a:pPr marL="181240" indent="-181240">
              <a:buFont typeface="Arial" panose="020B0604020202020204" pitchFamily="34" charset="0"/>
              <a:buChar char="•"/>
            </a:pPr>
            <a:r>
              <a:rPr lang="en-US" b="0" dirty="0"/>
              <a:t>1970-2008 – used for Wildland Fire Suppression primarily</a:t>
            </a:r>
          </a:p>
          <a:p>
            <a:pPr marL="181240" indent="-181240">
              <a:buFont typeface="Arial" panose="020B0604020202020204" pitchFamily="34" charset="0"/>
              <a:buChar char="•"/>
            </a:pPr>
            <a:r>
              <a:rPr lang="en-US" b="0" dirty="0"/>
              <a:t>2009 – updated agreement for the formal use of all hazard</a:t>
            </a:r>
          </a:p>
          <a:p>
            <a:endParaRPr lang="en-US" dirty="0"/>
          </a:p>
        </p:txBody>
      </p:sp>
      <p:sp>
        <p:nvSpPr>
          <p:cNvPr id="4" name="Slide Number Placeholder 3"/>
          <p:cNvSpPr>
            <a:spLocks noGrp="1"/>
          </p:cNvSpPr>
          <p:nvPr>
            <p:ph type="sldNum" sz="quarter" idx="5"/>
          </p:nvPr>
        </p:nvSpPr>
        <p:spPr/>
        <p:txBody>
          <a:bodyPr/>
          <a:lstStyle/>
          <a:p>
            <a:fld id="{8A2830AA-849B-4588-9055-BA1AED65F770}" type="slidenum">
              <a:rPr lang="en-US" smtClean="0"/>
              <a:t>8</a:t>
            </a:fld>
            <a:endParaRPr lang="en-US" dirty="0"/>
          </a:p>
        </p:txBody>
      </p:sp>
    </p:spTree>
    <p:extLst>
      <p:ext uri="{BB962C8B-B14F-4D97-AF65-F5344CB8AC3E}">
        <p14:creationId xmlns:p14="http://schemas.microsoft.com/office/powerpoint/2010/main" val="99056709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38188"/>
            <a:ext cx="6484938" cy="3648075"/>
          </a:xfrm>
        </p:spPr>
      </p:sp>
      <p:sp>
        <p:nvSpPr>
          <p:cNvPr id="3" name="Notes Placeholder 2"/>
          <p:cNvSpPr>
            <a:spLocks noGrp="1"/>
          </p:cNvSpPr>
          <p:nvPr>
            <p:ph type="body" idx="1"/>
          </p:nvPr>
        </p:nvSpPr>
        <p:spPr/>
        <p:txBody>
          <a:bodyPr>
            <a:normAutofit/>
          </a:bodyPr>
          <a:lstStyle/>
          <a:p>
            <a:r>
              <a:rPr lang="en-US" b="1" dirty="0"/>
              <a:t>Presenter: </a:t>
            </a:r>
            <a:r>
              <a:rPr lang="en-US" u="sng" dirty="0"/>
              <a:t>Cal OES (Auburn or Sage)</a:t>
            </a:r>
          </a:p>
          <a:p>
            <a:r>
              <a:rPr lang="en-US" b="1" dirty="0"/>
              <a:t>Backup Presenter: </a:t>
            </a:r>
            <a:r>
              <a:rPr lang="en-US" dirty="0"/>
              <a:t>Diane Sauer</a:t>
            </a:r>
          </a:p>
          <a:p>
            <a:endParaRPr lang="en-US" b="1" dirty="0"/>
          </a:p>
          <a:p>
            <a:r>
              <a:rPr lang="en-US" b="1" dirty="0"/>
              <a:t>Notes:</a:t>
            </a:r>
          </a:p>
          <a:p>
            <a:pPr marL="181240" indent="-181240">
              <a:buFont typeface="Arial" panose="020B0604020202020204" pitchFamily="34" charset="0"/>
              <a:buChar char="•"/>
            </a:pPr>
            <a:r>
              <a:rPr lang="en-US" dirty="0"/>
              <a:t>The Human Resources Department, Personnel Office, or Budget Office at your agency should be able to assist you in determining the insurance premium for workers compensation and unemployment insurance. </a:t>
            </a:r>
          </a:p>
        </p:txBody>
      </p:sp>
      <p:sp>
        <p:nvSpPr>
          <p:cNvPr id="5" name="Footer Placeholder 4"/>
          <p:cNvSpPr>
            <a:spLocks noGrp="1"/>
          </p:cNvSpPr>
          <p:nvPr>
            <p:ph type="ftr" sz="quarter" idx="10"/>
          </p:nvPr>
        </p:nvSpPr>
        <p:spPr/>
        <p:txBody>
          <a:bodyPr/>
          <a:lstStyle/>
          <a:p>
            <a:r>
              <a:rPr lang="en-US" dirty="0"/>
              <a:t>2015</a:t>
            </a:r>
          </a:p>
        </p:txBody>
      </p:sp>
      <p:sp>
        <p:nvSpPr>
          <p:cNvPr id="6" name="Header Placeholder 5"/>
          <p:cNvSpPr>
            <a:spLocks noGrp="1"/>
          </p:cNvSpPr>
          <p:nvPr>
            <p:ph type="hdr" sz="quarter" idx="11"/>
          </p:nvPr>
        </p:nvSpPr>
        <p:spPr/>
        <p:txBody>
          <a:bodyPr/>
          <a:lstStyle/>
          <a:p>
            <a:r>
              <a:rPr lang="en-US" dirty="0"/>
              <a:t>2015 California Fire Assistance Agreement Rates and Reimbursement Workshop</a:t>
            </a:r>
          </a:p>
        </p:txBody>
      </p:sp>
    </p:spTree>
    <p:extLst>
      <p:ext uri="{BB962C8B-B14F-4D97-AF65-F5344CB8AC3E}">
        <p14:creationId xmlns:p14="http://schemas.microsoft.com/office/powerpoint/2010/main" val="204852574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u="sng" dirty="0"/>
              <a:t>Cal OES (Auburn or Sage)</a:t>
            </a:r>
          </a:p>
          <a:p>
            <a:r>
              <a:rPr lang="en-US" b="1" dirty="0"/>
              <a:t>Backup Presenter: </a:t>
            </a:r>
            <a:r>
              <a:rPr lang="en-US" dirty="0"/>
              <a:t>Diane Sauer</a:t>
            </a:r>
          </a:p>
          <a:p>
            <a:endParaRPr lang="en-US" dirty="0"/>
          </a:p>
          <a:p>
            <a:r>
              <a:rPr lang="en-US" b="1" dirty="0"/>
              <a:t>Notes:</a:t>
            </a:r>
          </a:p>
          <a:p>
            <a:pPr marL="181240" indent="-181240">
              <a:buFont typeface="Arial" panose="020B0604020202020204" pitchFamily="34" charset="0"/>
              <a:buChar char="•"/>
            </a:pPr>
            <a:r>
              <a:rPr lang="en-US" dirty="0"/>
              <a:t>Although the personnel rate calculation includes compensation for WC/UI, liability remains with the responding agency. </a:t>
            </a:r>
          </a:p>
          <a:p>
            <a:pPr marL="181240" indent="-181240">
              <a:buFont typeface="Arial" panose="020B0604020202020204" pitchFamily="34" charset="0"/>
              <a:buChar char="•"/>
            </a:pPr>
            <a:r>
              <a:rPr lang="en-US" dirty="0"/>
              <a:t>As long as you have a salary survey submitted within the last 12 months, you are in compliance with the annual requirement.</a:t>
            </a:r>
          </a:p>
        </p:txBody>
      </p:sp>
      <p:sp>
        <p:nvSpPr>
          <p:cNvPr id="4" name="Slide Number Placeholder 3"/>
          <p:cNvSpPr>
            <a:spLocks noGrp="1"/>
          </p:cNvSpPr>
          <p:nvPr>
            <p:ph type="sldNum" sz="quarter" idx="5"/>
          </p:nvPr>
        </p:nvSpPr>
        <p:spPr/>
        <p:txBody>
          <a:bodyPr/>
          <a:lstStyle/>
          <a:p>
            <a:fld id="{8A2830AA-849B-4588-9055-BA1AED65F770}" type="slidenum">
              <a:rPr lang="en-US" smtClean="0"/>
              <a:t>81</a:t>
            </a:fld>
            <a:endParaRPr lang="en-US" dirty="0"/>
          </a:p>
        </p:txBody>
      </p:sp>
    </p:spTree>
    <p:extLst>
      <p:ext uri="{BB962C8B-B14F-4D97-AF65-F5344CB8AC3E}">
        <p14:creationId xmlns:p14="http://schemas.microsoft.com/office/powerpoint/2010/main" val="311974249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u="sng" dirty="0"/>
              <a:t>Cal OES (Auburn or Sage)</a:t>
            </a:r>
          </a:p>
          <a:p>
            <a:r>
              <a:rPr lang="en-US" b="1" dirty="0"/>
              <a:t>Backup Presenter: </a:t>
            </a:r>
            <a:r>
              <a:rPr lang="en-US" dirty="0"/>
              <a:t>Diane Sauer</a:t>
            </a:r>
          </a:p>
          <a:p>
            <a:endParaRPr lang="en-US" dirty="0"/>
          </a:p>
          <a:p>
            <a:r>
              <a:rPr lang="en-US" b="1" dirty="0"/>
              <a:t>Note:</a:t>
            </a:r>
          </a:p>
          <a:p>
            <a:pPr marL="181240" indent="-181240">
              <a:buFont typeface="Arial" panose="020B0604020202020204" pitchFamily="34" charset="0"/>
              <a:buChar char="•"/>
            </a:pPr>
            <a:r>
              <a:rPr lang="en-US" dirty="0"/>
              <a:t>The overtime component is applied to all hours with the intention that when the deployed personnel are being paid straight time the excess is used to cover the additional cost required to backfill.</a:t>
            </a:r>
          </a:p>
        </p:txBody>
      </p:sp>
      <p:sp>
        <p:nvSpPr>
          <p:cNvPr id="4" name="Slide Number Placeholder 3"/>
          <p:cNvSpPr>
            <a:spLocks noGrp="1"/>
          </p:cNvSpPr>
          <p:nvPr>
            <p:ph type="sldNum" sz="quarter" idx="5"/>
          </p:nvPr>
        </p:nvSpPr>
        <p:spPr/>
        <p:txBody>
          <a:bodyPr/>
          <a:lstStyle/>
          <a:p>
            <a:fld id="{8A2830AA-849B-4588-9055-BA1AED65F770}" type="slidenum">
              <a:rPr lang="en-US" smtClean="0"/>
              <a:t>82</a:t>
            </a:fld>
            <a:endParaRPr lang="en-US" dirty="0"/>
          </a:p>
        </p:txBody>
      </p:sp>
    </p:spTree>
    <p:extLst>
      <p:ext uri="{BB962C8B-B14F-4D97-AF65-F5344CB8AC3E}">
        <p14:creationId xmlns:p14="http://schemas.microsoft.com/office/powerpoint/2010/main" val="227774506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u="sng" dirty="0"/>
              <a:t>Diane Sauer</a:t>
            </a:r>
          </a:p>
          <a:p>
            <a:pPr defTabSz="966612">
              <a:defRPr/>
            </a:pPr>
            <a:r>
              <a:rPr lang="en-US" b="1" dirty="0"/>
              <a:t>Backup Presenter:</a:t>
            </a:r>
          </a:p>
          <a:p>
            <a:endParaRPr lang="en-US" dirty="0"/>
          </a:p>
        </p:txBody>
      </p:sp>
      <p:sp>
        <p:nvSpPr>
          <p:cNvPr id="4" name="Slide Number Placeholder 3"/>
          <p:cNvSpPr>
            <a:spLocks noGrp="1"/>
          </p:cNvSpPr>
          <p:nvPr>
            <p:ph type="sldNum" sz="quarter" idx="5"/>
          </p:nvPr>
        </p:nvSpPr>
        <p:spPr/>
        <p:txBody>
          <a:bodyPr/>
          <a:lstStyle/>
          <a:p>
            <a:fld id="{8A2830AA-849B-4588-9055-BA1AED65F770}" type="slidenum">
              <a:rPr lang="en-US" smtClean="0"/>
              <a:t>83</a:t>
            </a:fld>
            <a:endParaRPr lang="en-US" dirty="0"/>
          </a:p>
        </p:txBody>
      </p:sp>
    </p:spTree>
    <p:extLst>
      <p:ext uri="{BB962C8B-B14F-4D97-AF65-F5344CB8AC3E}">
        <p14:creationId xmlns:p14="http://schemas.microsoft.com/office/powerpoint/2010/main" val="344803113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38188"/>
            <a:ext cx="6484938" cy="3648075"/>
          </a:xfrm>
        </p:spPr>
      </p:sp>
      <p:sp>
        <p:nvSpPr>
          <p:cNvPr id="3" name="Notes Placeholder 2"/>
          <p:cNvSpPr>
            <a:spLocks noGrp="1"/>
          </p:cNvSpPr>
          <p:nvPr>
            <p:ph type="body" idx="1"/>
          </p:nvPr>
        </p:nvSpPr>
        <p:spPr/>
        <p:txBody>
          <a:bodyPr/>
          <a:lstStyle/>
          <a:p>
            <a:r>
              <a:rPr lang="en-US" b="1" dirty="0"/>
              <a:t>Presenter: </a:t>
            </a:r>
            <a:r>
              <a:rPr lang="en-US" u="sng" dirty="0"/>
              <a:t>Diane Sauer</a:t>
            </a:r>
          </a:p>
          <a:p>
            <a:pPr defTabSz="966612">
              <a:defRPr/>
            </a:pPr>
            <a:r>
              <a:rPr lang="en-US" b="1" dirty="0"/>
              <a:t>Backup Presenter:</a:t>
            </a:r>
          </a:p>
          <a:p>
            <a:pPr defTabSz="966612">
              <a:defRPr/>
            </a:pPr>
            <a:endParaRPr lang="en-US" dirty="0"/>
          </a:p>
          <a:p>
            <a:r>
              <a:rPr lang="en-US" b="1" dirty="0"/>
              <a:t>Notes:</a:t>
            </a:r>
          </a:p>
          <a:p>
            <a:pPr marL="181240" indent="-181240">
              <a:buFont typeface="Arial" panose="020B0604020202020204" pitchFamily="34" charset="0"/>
              <a:buChar char="•"/>
            </a:pPr>
            <a:r>
              <a:rPr lang="en-US" dirty="0"/>
              <a:t>Those that do not submit by July 1</a:t>
            </a:r>
            <a:r>
              <a:rPr lang="en-US" baseline="30000" dirty="0"/>
              <a:t>st</a:t>
            </a:r>
            <a:r>
              <a:rPr lang="en-US" dirty="0"/>
              <a:t> will be defaulted to the de minimis rate.</a:t>
            </a:r>
          </a:p>
        </p:txBody>
      </p:sp>
      <p:sp>
        <p:nvSpPr>
          <p:cNvPr id="4" name="Header Placeholder 3"/>
          <p:cNvSpPr>
            <a:spLocks noGrp="1"/>
          </p:cNvSpPr>
          <p:nvPr>
            <p:ph type="hdr" sz="quarter" idx="10"/>
          </p:nvPr>
        </p:nvSpPr>
        <p:spPr/>
        <p:txBody>
          <a:bodyPr/>
          <a:lstStyle/>
          <a:p>
            <a:r>
              <a:rPr lang="en-US" dirty="0"/>
              <a:t>2015 California Fire Assistance Agreement Rates and Reimbursement Workshop</a:t>
            </a:r>
          </a:p>
        </p:txBody>
      </p:sp>
      <p:sp>
        <p:nvSpPr>
          <p:cNvPr id="5" name="Footer Placeholder 4"/>
          <p:cNvSpPr>
            <a:spLocks noGrp="1"/>
          </p:cNvSpPr>
          <p:nvPr>
            <p:ph type="ftr" sz="quarter" idx="11"/>
          </p:nvPr>
        </p:nvSpPr>
        <p:spPr/>
        <p:txBody>
          <a:bodyPr/>
          <a:lstStyle/>
          <a:p>
            <a:r>
              <a:rPr lang="en-US" dirty="0"/>
              <a:t>2015</a:t>
            </a:r>
          </a:p>
        </p:txBody>
      </p:sp>
    </p:spTree>
    <p:extLst>
      <p:ext uri="{BB962C8B-B14F-4D97-AF65-F5344CB8AC3E}">
        <p14:creationId xmlns:p14="http://schemas.microsoft.com/office/powerpoint/2010/main" val="407997370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38188"/>
            <a:ext cx="6484938" cy="3648075"/>
          </a:xfrm>
        </p:spPr>
      </p:sp>
      <p:sp>
        <p:nvSpPr>
          <p:cNvPr id="3" name="Notes Placeholder 2"/>
          <p:cNvSpPr>
            <a:spLocks noGrp="1"/>
          </p:cNvSpPr>
          <p:nvPr>
            <p:ph type="body" idx="1"/>
          </p:nvPr>
        </p:nvSpPr>
        <p:spPr/>
        <p:txBody>
          <a:bodyPr/>
          <a:lstStyle/>
          <a:p>
            <a:r>
              <a:rPr lang="en-US" b="1" dirty="0"/>
              <a:t>Presenter: </a:t>
            </a:r>
            <a:r>
              <a:rPr lang="en-US" u="sng" dirty="0"/>
              <a:t>Diane Sauer</a:t>
            </a:r>
          </a:p>
          <a:p>
            <a:pPr defTabSz="966612">
              <a:defRPr/>
            </a:pPr>
            <a:r>
              <a:rPr lang="en-US" b="1" dirty="0"/>
              <a:t>Backup Presenter:</a:t>
            </a:r>
          </a:p>
          <a:p>
            <a:endParaRPr lang="en-US" dirty="0"/>
          </a:p>
          <a:p>
            <a:r>
              <a:rPr lang="en-US" b="1" dirty="0"/>
              <a:t>Notes:</a:t>
            </a:r>
          </a:p>
          <a:p>
            <a:pPr marL="181240" indent="-181240">
              <a:buFont typeface="Arial" panose="020B0604020202020204" pitchFamily="34" charset="0"/>
              <a:buChar char="•"/>
            </a:pPr>
            <a:r>
              <a:rPr lang="en-US" dirty="0"/>
              <a:t>Calculation must be submitted each year by July 1 to avoid </a:t>
            </a:r>
            <a:r>
              <a:rPr lang="en-US" baseline="0" dirty="0"/>
              <a:t>default to the base administrative rate.</a:t>
            </a:r>
            <a:endParaRPr lang="en-US" dirty="0"/>
          </a:p>
        </p:txBody>
      </p:sp>
      <p:sp>
        <p:nvSpPr>
          <p:cNvPr id="4" name="Header Placeholder 3"/>
          <p:cNvSpPr>
            <a:spLocks noGrp="1"/>
          </p:cNvSpPr>
          <p:nvPr>
            <p:ph type="hdr" sz="quarter" idx="10"/>
          </p:nvPr>
        </p:nvSpPr>
        <p:spPr/>
        <p:txBody>
          <a:bodyPr/>
          <a:lstStyle/>
          <a:p>
            <a:r>
              <a:rPr lang="en-US" dirty="0"/>
              <a:t>2015 California Fire Assistance Agreement Rates and Reimbursement Workshop</a:t>
            </a:r>
          </a:p>
        </p:txBody>
      </p:sp>
      <p:sp>
        <p:nvSpPr>
          <p:cNvPr id="5" name="Footer Placeholder 4"/>
          <p:cNvSpPr>
            <a:spLocks noGrp="1"/>
          </p:cNvSpPr>
          <p:nvPr>
            <p:ph type="ftr" sz="quarter" idx="11"/>
          </p:nvPr>
        </p:nvSpPr>
        <p:spPr/>
        <p:txBody>
          <a:bodyPr/>
          <a:lstStyle/>
          <a:p>
            <a:r>
              <a:rPr lang="en-US" dirty="0"/>
              <a:t>2015</a:t>
            </a:r>
          </a:p>
        </p:txBody>
      </p:sp>
    </p:spTree>
    <p:extLst>
      <p:ext uri="{BB962C8B-B14F-4D97-AF65-F5344CB8AC3E}">
        <p14:creationId xmlns:p14="http://schemas.microsoft.com/office/powerpoint/2010/main" val="147047210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u="sng" dirty="0"/>
              <a:t>Diane Sauer</a:t>
            </a:r>
          </a:p>
          <a:p>
            <a:pPr defTabSz="966612">
              <a:defRPr/>
            </a:pPr>
            <a:r>
              <a:rPr lang="en-US" b="1" dirty="0"/>
              <a:t>Backup Presenter:</a:t>
            </a:r>
          </a:p>
          <a:p>
            <a:endParaRPr lang="en-US" dirty="0"/>
          </a:p>
          <a:p>
            <a:endParaRPr lang="en-US" dirty="0"/>
          </a:p>
        </p:txBody>
      </p:sp>
      <p:sp>
        <p:nvSpPr>
          <p:cNvPr id="4" name="Header Placeholder 3"/>
          <p:cNvSpPr>
            <a:spLocks noGrp="1"/>
          </p:cNvSpPr>
          <p:nvPr>
            <p:ph type="hdr" sz="quarter" idx="10"/>
          </p:nvPr>
        </p:nvSpPr>
        <p:spPr/>
        <p:txBody>
          <a:bodyPr/>
          <a:lstStyle/>
          <a:p>
            <a:r>
              <a:rPr lang="en-US" dirty="0"/>
              <a:t>2015 California Fire Assistance Agreement Rates and Reimbursement Workshop</a:t>
            </a:r>
          </a:p>
        </p:txBody>
      </p:sp>
      <p:sp>
        <p:nvSpPr>
          <p:cNvPr id="5" name="Footer Placeholder 4"/>
          <p:cNvSpPr>
            <a:spLocks noGrp="1"/>
          </p:cNvSpPr>
          <p:nvPr>
            <p:ph type="ftr" sz="quarter" idx="11"/>
          </p:nvPr>
        </p:nvSpPr>
        <p:spPr/>
        <p:txBody>
          <a:bodyPr/>
          <a:lstStyle/>
          <a:p>
            <a:r>
              <a:rPr lang="en-US" dirty="0"/>
              <a:t>2015</a:t>
            </a:r>
          </a:p>
        </p:txBody>
      </p:sp>
    </p:spTree>
    <p:extLst>
      <p:ext uri="{BB962C8B-B14F-4D97-AF65-F5344CB8AC3E}">
        <p14:creationId xmlns:p14="http://schemas.microsoft.com/office/powerpoint/2010/main" val="39430981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u="sng" dirty="0"/>
              <a:t>Diane Sauer</a:t>
            </a:r>
          </a:p>
          <a:p>
            <a:pPr defTabSz="966612">
              <a:defRPr/>
            </a:pPr>
            <a:r>
              <a:rPr lang="en-US" b="1" dirty="0"/>
              <a:t>Backup Presenter:</a:t>
            </a:r>
          </a:p>
          <a:p>
            <a:endParaRPr lang="en-US" dirty="0"/>
          </a:p>
          <a:p>
            <a:endParaRPr lang="en-US" dirty="0"/>
          </a:p>
        </p:txBody>
      </p:sp>
      <p:sp>
        <p:nvSpPr>
          <p:cNvPr id="4" name="Header Placeholder 3"/>
          <p:cNvSpPr>
            <a:spLocks noGrp="1"/>
          </p:cNvSpPr>
          <p:nvPr>
            <p:ph type="hdr" sz="quarter" idx="10"/>
          </p:nvPr>
        </p:nvSpPr>
        <p:spPr/>
        <p:txBody>
          <a:bodyPr/>
          <a:lstStyle/>
          <a:p>
            <a:r>
              <a:rPr lang="en-US" dirty="0"/>
              <a:t>2015 California Fire Assistance Agreement Rates and Reimbursement Workshop</a:t>
            </a:r>
          </a:p>
        </p:txBody>
      </p:sp>
      <p:sp>
        <p:nvSpPr>
          <p:cNvPr id="5" name="Footer Placeholder 4"/>
          <p:cNvSpPr>
            <a:spLocks noGrp="1"/>
          </p:cNvSpPr>
          <p:nvPr>
            <p:ph type="ftr" sz="quarter" idx="11"/>
          </p:nvPr>
        </p:nvSpPr>
        <p:spPr/>
        <p:txBody>
          <a:bodyPr/>
          <a:lstStyle/>
          <a:p>
            <a:r>
              <a:rPr lang="en-US" dirty="0"/>
              <a:t>2015</a:t>
            </a:r>
          </a:p>
        </p:txBody>
      </p:sp>
    </p:spTree>
    <p:extLst>
      <p:ext uri="{BB962C8B-B14F-4D97-AF65-F5344CB8AC3E}">
        <p14:creationId xmlns:p14="http://schemas.microsoft.com/office/powerpoint/2010/main" val="353016693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u="sng" dirty="0"/>
              <a:t>Diane Sauer</a:t>
            </a:r>
          </a:p>
          <a:p>
            <a:pPr defTabSz="966612">
              <a:defRPr/>
            </a:pPr>
            <a:r>
              <a:rPr lang="en-US" b="1" dirty="0"/>
              <a:t>Backup Presenter:</a:t>
            </a:r>
          </a:p>
          <a:p>
            <a:endParaRPr lang="en-US" dirty="0"/>
          </a:p>
          <a:p>
            <a:endParaRPr lang="en-US" dirty="0"/>
          </a:p>
        </p:txBody>
      </p:sp>
      <p:sp>
        <p:nvSpPr>
          <p:cNvPr id="4" name="Header Placeholder 3"/>
          <p:cNvSpPr>
            <a:spLocks noGrp="1"/>
          </p:cNvSpPr>
          <p:nvPr>
            <p:ph type="hdr" sz="quarter" idx="10"/>
          </p:nvPr>
        </p:nvSpPr>
        <p:spPr/>
        <p:txBody>
          <a:bodyPr/>
          <a:lstStyle/>
          <a:p>
            <a:r>
              <a:rPr lang="en-US" dirty="0"/>
              <a:t>2015 California Fire Assistance Agreement Rates and Reimbursement Workshop</a:t>
            </a:r>
          </a:p>
        </p:txBody>
      </p:sp>
      <p:sp>
        <p:nvSpPr>
          <p:cNvPr id="5" name="Footer Placeholder 4"/>
          <p:cNvSpPr>
            <a:spLocks noGrp="1"/>
          </p:cNvSpPr>
          <p:nvPr>
            <p:ph type="ftr" sz="quarter" idx="11"/>
          </p:nvPr>
        </p:nvSpPr>
        <p:spPr/>
        <p:txBody>
          <a:bodyPr/>
          <a:lstStyle/>
          <a:p>
            <a:r>
              <a:rPr lang="en-US" dirty="0"/>
              <a:t>2015</a:t>
            </a:r>
          </a:p>
        </p:txBody>
      </p:sp>
    </p:spTree>
    <p:extLst>
      <p:ext uri="{BB962C8B-B14F-4D97-AF65-F5344CB8AC3E}">
        <p14:creationId xmlns:p14="http://schemas.microsoft.com/office/powerpoint/2010/main" val="199412552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38188"/>
            <a:ext cx="6484938" cy="3648075"/>
          </a:xfrm>
        </p:spPr>
      </p:sp>
      <p:sp>
        <p:nvSpPr>
          <p:cNvPr id="3" name="Notes Placeholder 2"/>
          <p:cNvSpPr>
            <a:spLocks noGrp="1"/>
          </p:cNvSpPr>
          <p:nvPr>
            <p:ph type="body" idx="1"/>
          </p:nvPr>
        </p:nvSpPr>
        <p:spPr/>
        <p:txBody>
          <a:bodyPr>
            <a:normAutofit/>
          </a:bodyPr>
          <a:lstStyle/>
          <a:p>
            <a:r>
              <a:rPr lang="en-US" b="1" dirty="0"/>
              <a:t>Presenter: </a:t>
            </a:r>
            <a:r>
              <a:rPr lang="en-US" u="sng" dirty="0"/>
              <a:t>Diane Sauer</a:t>
            </a:r>
          </a:p>
          <a:p>
            <a:pPr defTabSz="966612">
              <a:defRPr/>
            </a:pPr>
            <a:r>
              <a:rPr lang="en-US" b="1" dirty="0"/>
              <a:t>Backup Presenter:</a:t>
            </a:r>
          </a:p>
          <a:p>
            <a:endParaRPr lang="en-US" dirty="0"/>
          </a:p>
          <a:p>
            <a:endParaRPr lang="en-US" dirty="0"/>
          </a:p>
        </p:txBody>
      </p:sp>
      <p:sp>
        <p:nvSpPr>
          <p:cNvPr id="5" name="Footer Placeholder 4"/>
          <p:cNvSpPr>
            <a:spLocks noGrp="1"/>
          </p:cNvSpPr>
          <p:nvPr>
            <p:ph type="ftr" sz="quarter" idx="10"/>
          </p:nvPr>
        </p:nvSpPr>
        <p:spPr/>
        <p:txBody>
          <a:bodyPr/>
          <a:lstStyle/>
          <a:p>
            <a:r>
              <a:rPr lang="en-US" dirty="0"/>
              <a:t>2015</a:t>
            </a:r>
          </a:p>
        </p:txBody>
      </p:sp>
      <p:sp>
        <p:nvSpPr>
          <p:cNvPr id="6" name="Header Placeholder 5"/>
          <p:cNvSpPr>
            <a:spLocks noGrp="1"/>
          </p:cNvSpPr>
          <p:nvPr>
            <p:ph type="hdr" sz="quarter" idx="11"/>
          </p:nvPr>
        </p:nvSpPr>
        <p:spPr/>
        <p:txBody>
          <a:bodyPr/>
          <a:lstStyle/>
          <a:p>
            <a:r>
              <a:rPr lang="en-US" dirty="0"/>
              <a:t>2015 California Fire Assistance Agreement Rates and Reimbursement Workshop</a:t>
            </a:r>
          </a:p>
        </p:txBody>
      </p:sp>
    </p:spTree>
    <p:extLst>
      <p:ext uri="{BB962C8B-B14F-4D97-AF65-F5344CB8AC3E}">
        <p14:creationId xmlns:p14="http://schemas.microsoft.com/office/powerpoint/2010/main" val="3917113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u="sng" dirty="0"/>
              <a:t>Cal OES (Lori)</a:t>
            </a:r>
            <a:r>
              <a:rPr lang="en-US" u="none" dirty="0"/>
              <a:t> / USFS (Jamie) / LG Representative</a:t>
            </a:r>
          </a:p>
          <a:p>
            <a:r>
              <a:rPr lang="en-US" b="1" dirty="0"/>
              <a:t>Backup Presenter: </a:t>
            </a:r>
          </a:p>
          <a:p>
            <a:endParaRPr lang="en-US" dirty="0"/>
          </a:p>
        </p:txBody>
      </p:sp>
      <p:sp>
        <p:nvSpPr>
          <p:cNvPr id="4" name="Slide Number Placeholder 3"/>
          <p:cNvSpPr>
            <a:spLocks noGrp="1"/>
          </p:cNvSpPr>
          <p:nvPr>
            <p:ph type="sldNum" sz="quarter" idx="5"/>
          </p:nvPr>
        </p:nvSpPr>
        <p:spPr/>
        <p:txBody>
          <a:bodyPr/>
          <a:lstStyle/>
          <a:p>
            <a:fld id="{8A2830AA-849B-4588-9055-BA1AED65F770}" type="slidenum">
              <a:rPr lang="en-US" smtClean="0"/>
              <a:t>9</a:t>
            </a:fld>
            <a:endParaRPr lang="en-US" dirty="0"/>
          </a:p>
        </p:txBody>
      </p:sp>
    </p:spTree>
    <p:extLst>
      <p:ext uri="{BB962C8B-B14F-4D97-AF65-F5344CB8AC3E}">
        <p14:creationId xmlns:p14="http://schemas.microsoft.com/office/powerpoint/2010/main" val="143687666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u="sng" dirty="0"/>
              <a:t>Diane Sauer</a:t>
            </a:r>
          </a:p>
          <a:p>
            <a:pPr defTabSz="966612">
              <a:defRPr/>
            </a:pPr>
            <a:r>
              <a:rPr lang="en-US" b="1" dirty="0"/>
              <a:t>Backup Presenter:</a:t>
            </a:r>
          </a:p>
          <a:p>
            <a:endParaRPr lang="en-US" dirty="0"/>
          </a:p>
          <a:p>
            <a:endParaRPr lang="en-US" dirty="0"/>
          </a:p>
        </p:txBody>
      </p:sp>
      <p:sp>
        <p:nvSpPr>
          <p:cNvPr id="4" name="Header Placeholder 3"/>
          <p:cNvSpPr>
            <a:spLocks noGrp="1"/>
          </p:cNvSpPr>
          <p:nvPr>
            <p:ph type="hdr" sz="quarter" idx="10"/>
          </p:nvPr>
        </p:nvSpPr>
        <p:spPr/>
        <p:txBody>
          <a:bodyPr/>
          <a:lstStyle/>
          <a:p>
            <a:r>
              <a:rPr lang="en-US" dirty="0"/>
              <a:t>2015 California Fire Assistance Agreement Rates and Reimbursement Workshop</a:t>
            </a:r>
          </a:p>
        </p:txBody>
      </p:sp>
      <p:sp>
        <p:nvSpPr>
          <p:cNvPr id="5" name="Footer Placeholder 4"/>
          <p:cNvSpPr>
            <a:spLocks noGrp="1"/>
          </p:cNvSpPr>
          <p:nvPr>
            <p:ph type="ftr" sz="quarter" idx="11"/>
          </p:nvPr>
        </p:nvSpPr>
        <p:spPr/>
        <p:txBody>
          <a:bodyPr/>
          <a:lstStyle/>
          <a:p>
            <a:r>
              <a:rPr lang="en-US" dirty="0"/>
              <a:t>2015</a:t>
            </a:r>
          </a:p>
        </p:txBody>
      </p:sp>
    </p:spTree>
    <p:extLst>
      <p:ext uri="{BB962C8B-B14F-4D97-AF65-F5344CB8AC3E}">
        <p14:creationId xmlns:p14="http://schemas.microsoft.com/office/powerpoint/2010/main" val="336414780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u="sng" dirty="0"/>
              <a:t>Diane Sauer</a:t>
            </a:r>
          </a:p>
          <a:p>
            <a:pPr defTabSz="966612">
              <a:defRPr/>
            </a:pPr>
            <a:r>
              <a:rPr lang="en-US" b="1" dirty="0"/>
              <a:t>Backup Presenter:</a:t>
            </a:r>
          </a:p>
          <a:p>
            <a:endParaRPr lang="en-US" dirty="0"/>
          </a:p>
          <a:p>
            <a:endParaRPr lang="en-US" dirty="0"/>
          </a:p>
        </p:txBody>
      </p:sp>
      <p:sp>
        <p:nvSpPr>
          <p:cNvPr id="4" name="Header Placeholder 3"/>
          <p:cNvSpPr>
            <a:spLocks noGrp="1"/>
          </p:cNvSpPr>
          <p:nvPr>
            <p:ph type="hdr" sz="quarter" idx="10"/>
          </p:nvPr>
        </p:nvSpPr>
        <p:spPr/>
        <p:txBody>
          <a:bodyPr/>
          <a:lstStyle/>
          <a:p>
            <a:r>
              <a:rPr lang="en-US" dirty="0"/>
              <a:t>2015 California Fire Assistance Agreement Rates and Reimbursement Workshop</a:t>
            </a:r>
          </a:p>
        </p:txBody>
      </p:sp>
      <p:sp>
        <p:nvSpPr>
          <p:cNvPr id="5" name="Footer Placeholder 4"/>
          <p:cNvSpPr>
            <a:spLocks noGrp="1"/>
          </p:cNvSpPr>
          <p:nvPr>
            <p:ph type="ftr" sz="quarter" idx="11"/>
          </p:nvPr>
        </p:nvSpPr>
        <p:spPr/>
        <p:txBody>
          <a:bodyPr/>
          <a:lstStyle/>
          <a:p>
            <a:r>
              <a:rPr lang="en-US" dirty="0"/>
              <a:t>2015</a:t>
            </a:r>
          </a:p>
        </p:txBody>
      </p:sp>
    </p:spTree>
    <p:extLst>
      <p:ext uri="{BB962C8B-B14F-4D97-AF65-F5344CB8AC3E}">
        <p14:creationId xmlns:p14="http://schemas.microsoft.com/office/powerpoint/2010/main" val="420442016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u="sng" dirty="0"/>
              <a:t>Diane Sauer</a:t>
            </a:r>
          </a:p>
          <a:p>
            <a:pPr defTabSz="966612">
              <a:defRPr/>
            </a:pPr>
            <a:r>
              <a:rPr lang="en-US" b="1" dirty="0"/>
              <a:t>Backup Presenter:</a:t>
            </a:r>
          </a:p>
          <a:p>
            <a:endParaRPr lang="en-US" dirty="0"/>
          </a:p>
          <a:p>
            <a:r>
              <a:rPr lang="en-US" b="1" dirty="0"/>
              <a:t>Notes:</a:t>
            </a:r>
            <a:endParaRPr lang="en-US" sz="1300" dirty="0"/>
          </a:p>
          <a:p>
            <a:pPr marL="181240" indent="-181240" defTabSz="966612">
              <a:buFont typeface="Arial" panose="020B0604020202020204" pitchFamily="34" charset="0"/>
              <a:buChar char="•"/>
              <a:defRPr/>
            </a:pPr>
            <a:r>
              <a:rPr lang="en-US" sz="1300" dirty="0"/>
              <a:t>Administrative rates in excess of 24.99% may be viewed as excessive. </a:t>
            </a:r>
          </a:p>
          <a:p>
            <a:endParaRPr lang="en-US" dirty="0"/>
          </a:p>
        </p:txBody>
      </p:sp>
      <p:sp>
        <p:nvSpPr>
          <p:cNvPr id="4" name="Header Placeholder 3"/>
          <p:cNvSpPr>
            <a:spLocks noGrp="1"/>
          </p:cNvSpPr>
          <p:nvPr>
            <p:ph type="hdr" sz="quarter" idx="10"/>
          </p:nvPr>
        </p:nvSpPr>
        <p:spPr/>
        <p:txBody>
          <a:bodyPr/>
          <a:lstStyle/>
          <a:p>
            <a:r>
              <a:rPr lang="en-US" dirty="0"/>
              <a:t>2015 California Fire Assistance Agreement Rates and Reimbursement Workshop</a:t>
            </a:r>
          </a:p>
        </p:txBody>
      </p:sp>
      <p:sp>
        <p:nvSpPr>
          <p:cNvPr id="5" name="Footer Placeholder 4"/>
          <p:cNvSpPr>
            <a:spLocks noGrp="1"/>
          </p:cNvSpPr>
          <p:nvPr>
            <p:ph type="ftr" sz="quarter" idx="11"/>
          </p:nvPr>
        </p:nvSpPr>
        <p:spPr/>
        <p:txBody>
          <a:bodyPr/>
          <a:lstStyle/>
          <a:p>
            <a:r>
              <a:rPr lang="en-US" dirty="0"/>
              <a:t>2015</a:t>
            </a:r>
          </a:p>
        </p:txBody>
      </p:sp>
    </p:spTree>
    <p:extLst>
      <p:ext uri="{BB962C8B-B14F-4D97-AF65-F5344CB8AC3E}">
        <p14:creationId xmlns:p14="http://schemas.microsoft.com/office/powerpoint/2010/main" val="291615552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u="sng" dirty="0"/>
              <a:t>Diane Sauer</a:t>
            </a:r>
          </a:p>
          <a:p>
            <a:pPr defTabSz="966612">
              <a:defRPr/>
            </a:pPr>
            <a:r>
              <a:rPr lang="en-US" b="1" dirty="0"/>
              <a:t>Backup Presenter:</a:t>
            </a:r>
          </a:p>
          <a:p>
            <a:pPr marL="181240" indent="-181240" defTabSz="966612">
              <a:buFont typeface="Arial" panose="020B0604020202020204" pitchFamily="34" charset="0"/>
              <a:buChar char="•"/>
              <a:defRPr/>
            </a:pPr>
            <a:endParaRPr lang="en-US" sz="1300" dirty="0"/>
          </a:p>
          <a:p>
            <a:pPr defTabSz="966612">
              <a:defRPr/>
            </a:pPr>
            <a:r>
              <a:rPr lang="en-US" sz="1300" b="1" dirty="0"/>
              <a:t>Notes:</a:t>
            </a:r>
          </a:p>
          <a:p>
            <a:pPr marL="181240" indent="-181240" defTabSz="966612">
              <a:buFont typeface="Arial" panose="020B0604020202020204" pitchFamily="34" charset="0"/>
              <a:buChar char="•"/>
              <a:defRPr/>
            </a:pPr>
            <a:r>
              <a:rPr lang="en-US" sz="1300" dirty="0"/>
              <a:t>Under A-10.1 the committee has asked Cal OES to focus the upcoming annual reviews on the administrative rate utilizing the State Controllers Office (SCO).</a:t>
            </a:r>
          </a:p>
          <a:p>
            <a:pPr marL="181240" indent="-181240" defTabSz="966612">
              <a:buFont typeface="Arial" panose="020B0604020202020204" pitchFamily="34" charset="0"/>
              <a:buChar char="•"/>
              <a:defRPr/>
            </a:pPr>
            <a:r>
              <a:rPr lang="en-US" sz="1300" dirty="0"/>
              <a:t>Administrative rates in excess of 24.99% may be viewed as excessive. </a:t>
            </a:r>
          </a:p>
          <a:p>
            <a:endParaRPr lang="en-US" dirty="0"/>
          </a:p>
        </p:txBody>
      </p:sp>
      <p:sp>
        <p:nvSpPr>
          <p:cNvPr id="4" name="Header Placeholder 3"/>
          <p:cNvSpPr>
            <a:spLocks noGrp="1"/>
          </p:cNvSpPr>
          <p:nvPr>
            <p:ph type="hdr" sz="quarter" idx="10"/>
          </p:nvPr>
        </p:nvSpPr>
        <p:spPr/>
        <p:txBody>
          <a:bodyPr/>
          <a:lstStyle/>
          <a:p>
            <a:r>
              <a:rPr lang="en-US" dirty="0"/>
              <a:t>2015 California Fire Assistance Agreement Rates and Reimbursement Workshop</a:t>
            </a:r>
          </a:p>
        </p:txBody>
      </p:sp>
      <p:sp>
        <p:nvSpPr>
          <p:cNvPr id="5" name="Footer Placeholder 4"/>
          <p:cNvSpPr>
            <a:spLocks noGrp="1"/>
          </p:cNvSpPr>
          <p:nvPr>
            <p:ph type="ftr" sz="quarter" idx="11"/>
          </p:nvPr>
        </p:nvSpPr>
        <p:spPr/>
        <p:txBody>
          <a:bodyPr/>
          <a:lstStyle/>
          <a:p>
            <a:r>
              <a:rPr lang="en-US" dirty="0"/>
              <a:t>2015</a:t>
            </a:r>
          </a:p>
        </p:txBody>
      </p:sp>
    </p:spTree>
    <p:extLst>
      <p:ext uri="{BB962C8B-B14F-4D97-AF65-F5344CB8AC3E}">
        <p14:creationId xmlns:p14="http://schemas.microsoft.com/office/powerpoint/2010/main" val="342213929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Presenter: </a:t>
            </a:r>
            <a:r>
              <a:rPr lang="en-US" dirty="0"/>
              <a:t>Cal OES</a:t>
            </a:r>
          </a:p>
          <a:p>
            <a:pPr defTabSz="966612">
              <a:defRPr/>
            </a:pPr>
            <a:r>
              <a:rPr lang="en-US" b="1" dirty="0"/>
              <a:t>Backup Presenter: </a:t>
            </a:r>
          </a:p>
          <a:p>
            <a:endParaRPr lang="en-US" dirty="0"/>
          </a:p>
        </p:txBody>
      </p:sp>
      <p:sp>
        <p:nvSpPr>
          <p:cNvPr id="4" name="Slide Number Placeholder 3"/>
          <p:cNvSpPr>
            <a:spLocks noGrp="1"/>
          </p:cNvSpPr>
          <p:nvPr>
            <p:ph type="sldNum" sz="quarter" idx="5"/>
          </p:nvPr>
        </p:nvSpPr>
        <p:spPr/>
        <p:txBody>
          <a:bodyPr/>
          <a:lstStyle/>
          <a:p>
            <a:fld id="{8A2830AA-849B-4588-9055-BA1AED65F770}" type="slidenum">
              <a:rPr lang="en-US" smtClean="0"/>
              <a:t>94</a:t>
            </a:fld>
            <a:endParaRPr lang="en-US" dirty="0"/>
          </a:p>
        </p:txBody>
      </p:sp>
    </p:spTree>
    <p:extLst>
      <p:ext uri="{BB962C8B-B14F-4D97-AF65-F5344CB8AC3E}">
        <p14:creationId xmlns:p14="http://schemas.microsoft.com/office/powerpoint/2010/main" val="118819730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Presenter: </a:t>
            </a:r>
            <a:r>
              <a:rPr lang="en-US" dirty="0"/>
              <a:t>Cal OES</a:t>
            </a:r>
          </a:p>
          <a:p>
            <a:pPr defTabSz="966612">
              <a:defRPr/>
            </a:pPr>
            <a:r>
              <a:rPr lang="en-US" b="1" dirty="0"/>
              <a:t>Backup Presenter: </a:t>
            </a:r>
          </a:p>
          <a:p>
            <a:endParaRPr lang="en-US" dirty="0"/>
          </a:p>
          <a:p>
            <a:r>
              <a:rPr lang="en-US" b="1" dirty="0"/>
              <a:t>Notes:</a:t>
            </a:r>
          </a:p>
          <a:p>
            <a:pPr marL="181240" indent="-181240">
              <a:buFont typeface="Arial" panose="020B0604020202020204" pitchFamily="34" charset="0"/>
              <a:buChar char="•"/>
            </a:pPr>
            <a:r>
              <a:rPr lang="en-US" dirty="0"/>
              <a:t>If MARS is not available, all paper documentation needs to be added to MARS upon return to the home unit. </a:t>
            </a:r>
          </a:p>
          <a:p>
            <a:pPr marL="181240" indent="-181240">
              <a:buFont typeface="Arial" panose="020B0604020202020204" pitchFamily="34" charset="0"/>
              <a:buChar char="•"/>
            </a:pPr>
            <a:r>
              <a:rPr lang="en-US" dirty="0"/>
              <a:t>Responding personnel are encouraged to communicate to authorized incident personnel (incident command approving F-42s) the requirements and approval process in MARS potentially providing guidance or Cal OES contacts for assistance. </a:t>
            </a:r>
          </a:p>
          <a:p>
            <a:pPr marL="181240" indent="-181240" defTabSz="966612">
              <a:buFont typeface="Arial" panose="020B0604020202020204" pitchFamily="34" charset="0"/>
              <a:buChar char="•"/>
              <a:defRPr/>
            </a:pPr>
            <a:r>
              <a:rPr lang="en-US" b="0" dirty="0"/>
              <a:t>Responders need to check with your own agency first on reimbursement questions.</a:t>
            </a:r>
          </a:p>
          <a:p>
            <a:endParaRPr lang="en-US" dirty="0"/>
          </a:p>
        </p:txBody>
      </p:sp>
      <p:sp>
        <p:nvSpPr>
          <p:cNvPr id="4" name="Slide Number Placeholder 3"/>
          <p:cNvSpPr>
            <a:spLocks noGrp="1"/>
          </p:cNvSpPr>
          <p:nvPr>
            <p:ph type="sldNum" sz="quarter" idx="5"/>
          </p:nvPr>
        </p:nvSpPr>
        <p:spPr/>
        <p:txBody>
          <a:bodyPr/>
          <a:lstStyle/>
          <a:p>
            <a:fld id="{8A2830AA-849B-4588-9055-BA1AED65F770}" type="slidenum">
              <a:rPr lang="en-US" smtClean="0"/>
              <a:t>95</a:t>
            </a:fld>
            <a:endParaRPr lang="en-US" dirty="0"/>
          </a:p>
        </p:txBody>
      </p:sp>
    </p:spTree>
    <p:extLst>
      <p:ext uri="{BB962C8B-B14F-4D97-AF65-F5344CB8AC3E}">
        <p14:creationId xmlns:p14="http://schemas.microsoft.com/office/powerpoint/2010/main" val="388582601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Presenter: </a:t>
            </a:r>
            <a:r>
              <a:rPr lang="en-US" dirty="0"/>
              <a:t>Cal OES</a:t>
            </a:r>
          </a:p>
          <a:p>
            <a:pPr defTabSz="966612">
              <a:defRPr/>
            </a:pPr>
            <a:r>
              <a:rPr lang="en-US" b="1" dirty="0"/>
              <a:t>Backup Presenter: </a:t>
            </a:r>
          </a:p>
        </p:txBody>
      </p:sp>
      <p:sp>
        <p:nvSpPr>
          <p:cNvPr id="4" name="Slide Number Placeholder 3"/>
          <p:cNvSpPr>
            <a:spLocks noGrp="1"/>
          </p:cNvSpPr>
          <p:nvPr>
            <p:ph type="sldNum" sz="quarter" idx="5"/>
          </p:nvPr>
        </p:nvSpPr>
        <p:spPr/>
        <p:txBody>
          <a:bodyPr/>
          <a:lstStyle/>
          <a:p>
            <a:fld id="{8A2830AA-849B-4588-9055-BA1AED65F770}" type="slidenum">
              <a:rPr lang="en-US" smtClean="0"/>
              <a:t>96</a:t>
            </a:fld>
            <a:endParaRPr lang="en-US" dirty="0"/>
          </a:p>
        </p:txBody>
      </p:sp>
    </p:spTree>
    <p:extLst>
      <p:ext uri="{BB962C8B-B14F-4D97-AF65-F5344CB8AC3E}">
        <p14:creationId xmlns:p14="http://schemas.microsoft.com/office/powerpoint/2010/main" val="395718049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u="sng" dirty="0"/>
              <a:t>Diane Sauer</a:t>
            </a:r>
          </a:p>
          <a:p>
            <a:pPr defTabSz="966612">
              <a:defRPr/>
            </a:pPr>
            <a:r>
              <a:rPr lang="en-US" b="1" dirty="0"/>
              <a:t>Backup Presenter:</a:t>
            </a:r>
          </a:p>
          <a:p>
            <a:endParaRPr lang="en-US" dirty="0"/>
          </a:p>
          <a:p>
            <a:r>
              <a:rPr lang="en-US" b="1" dirty="0"/>
              <a:t>Notes:</a:t>
            </a:r>
            <a:endParaRPr lang="en-US" sz="1300" dirty="0"/>
          </a:p>
          <a:p>
            <a:pPr marL="181240" indent="-181240" defTabSz="966612">
              <a:buFont typeface="Arial" panose="020B0604020202020204" pitchFamily="34" charset="0"/>
              <a:buChar char="•"/>
              <a:defRPr/>
            </a:pPr>
            <a:r>
              <a:rPr lang="en-US" sz="1300" dirty="0"/>
              <a:t>Administrative rates in excess of 24.99% may be viewed as excessive. </a:t>
            </a:r>
          </a:p>
          <a:p>
            <a:endParaRPr lang="en-US" dirty="0"/>
          </a:p>
        </p:txBody>
      </p:sp>
      <p:sp>
        <p:nvSpPr>
          <p:cNvPr id="4" name="Header Placeholder 3"/>
          <p:cNvSpPr>
            <a:spLocks noGrp="1"/>
          </p:cNvSpPr>
          <p:nvPr>
            <p:ph type="hdr" sz="quarter" idx="10"/>
          </p:nvPr>
        </p:nvSpPr>
        <p:spPr/>
        <p:txBody>
          <a:bodyPr/>
          <a:lstStyle/>
          <a:p>
            <a:r>
              <a:rPr lang="en-US" dirty="0"/>
              <a:t>2015 California Fire Assistance Agreement Rates and Reimbursement Workshop</a:t>
            </a:r>
          </a:p>
        </p:txBody>
      </p:sp>
      <p:sp>
        <p:nvSpPr>
          <p:cNvPr id="5" name="Footer Placeholder 4"/>
          <p:cNvSpPr>
            <a:spLocks noGrp="1"/>
          </p:cNvSpPr>
          <p:nvPr>
            <p:ph type="ftr" sz="quarter" idx="11"/>
          </p:nvPr>
        </p:nvSpPr>
        <p:spPr/>
        <p:txBody>
          <a:bodyPr/>
          <a:lstStyle/>
          <a:p>
            <a:r>
              <a:rPr lang="en-US" dirty="0"/>
              <a:t>2015</a:t>
            </a:r>
          </a:p>
        </p:txBody>
      </p:sp>
    </p:spTree>
    <p:extLst>
      <p:ext uri="{BB962C8B-B14F-4D97-AF65-F5344CB8AC3E}">
        <p14:creationId xmlns:p14="http://schemas.microsoft.com/office/powerpoint/2010/main" val="200226741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Presenter:</a:t>
            </a:r>
            <a:endParaRPr lang="en-US" dirty="0"/>
          </a:p>
          <a:p>
            <a:pPr defTabSz="966612">
              <a:defRPr/>
            </a:pPr>
            <a:r>
              <a:rPr lang="en-US" b="1" dirty="0"/>
              <a:t>Backup Presenter: </a:t>
            </a:r>
          </a:p>
          <a:p>
            <a:endParaRPr lang="en-US" dirty="0"/>
          </a:p>
        </p:txBody>
      </p:sp>
      <p:sp>
        <p:nvSpPr>
          <p:cNvPr id="4" name="Slide Number Placeholder 3"/>
          <p:cNvSpPr>
            <a:spLocks noGrp="1"/>
          </p:cNvSpPr>
          <p:nvPr>
            <p:ph type="sldNum" sz="quarter" idx="5"/>
          </p:nvPr>
        </p:nvSpPr>
        <p:spPr/>
        <p:txBody>
          <a:bodyPr/>
          <a:lstStyle/>
          <a:p>
            <a:fld id="{8A2830AA-849B-4588-9055-BA1AED65F770}" type="slidenum">
              <a:rPr lang="en-US" smtClean="0"/>
              <a:t>98</a:t>
            </a:fld>
            <a:endParaRPr lang="en-US" dirty="0"/>
          </a:p>
        </p:txBody>
      </p:sp>
    </p:spTree>
    <p:extLst>
      <p:ext uri="{BB962C8B-B14F-4D97-AF65-F5344CB8AC3E}">
        <p14:creationId xmlns:p14="http://schemas.microsoft.com/office/powerpoint/2010/main" val="255360892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Presenter: </a:t>
            </a:r>
            <a:r>
              <a:rPr lang="en-US" dirty="0"/>
              <a:t>Cal OES</a:t>
            </a:r>
          </a:p>
          <a:p>
            <a:pPr defTabSz="966612">
              <a:defRPr/>
            </a:pPr>
            <a:r>
              <a:rPr lang="en-US" b="1" dirty="0"/>
              <a:t>Backup Presenter: </a:t>
            </a:r>
          </a:p>
        </p:txBody>
      </p:sp>
      <p:sp>
        <p:nvSpPr>
          <p:cNvPr id="4" name="Slide Number Placeholder 3"/>
          <p:cNvSpPr>
            <a:spLocks noGrp="1"/>
          </p:cNvSpPr>
          <p:nvPr>
            <p:ph type="sldNum" sz="quarter" idx="5"/>
          </p:nvPr>
        </p:nvSpPr>
        <p:spPr/>
        <p:txBody>
          <a:bodyPr/>
          <a:lstStyle/>
          <a:p>
            <a:fld id="{8A2830AA-849B-4588-9055-BA1AED65F770}" type="slidenum">
              <a:rPr lang="en-US" smtClean="0"/>
              <a:t>99</a:t>
            </a:fld>
            <a:endParaRPr lang="en-US" dirty="0"/>
          </a:p>
        </p:txBody>
      </p:sp>
    </p:spTree>
    <p:extLst>
      <p:ext uri="{BB962C8B-B14F-4D97-AF65-F5344CB8AC3E}">
        <p14:creationId xmlns:p14="http://schemas.microsoft.com/office/powerpoint/2010/main" val="1737825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0AB497D-E505-4B39-8428-36CFD4EFB908}" type="datetime1">
              <a:rPr lang="en-US" smtClean="0"/>
              <a:t>5/27/2025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4679F7C-FC60-4F93-976D-699AC88C942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284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C358C5-63B4-468A-A9FA-7FB7AF94B931}" type="datetime1">
              <a:rPr lang="en-US" smtClean="0"/>
              <a:t>5/27/2025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4679F7C-FC60-4F93-976D-699AC88C9425}" type="slidenum">
              <a:rPr lang="en-US" smtClean="0"/>
              <a:t>‹#›</a:t>
            </a:fld>
            <a:endParaRPr lang="en-US" dirty="0"/>
          </a:p>
        </p:txBody>
      </p:sp>
    </p:spTree>
    <p:extLst>
      <p:ext uri="{BB962C8B-B14F-4D97-AF65-F5344CB8AC3E}">
        <p14:creationId xmlns:p14="http://schemas.microsoft.com/office/powerpoint/2010/main" val="256645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01C479-2ED6-4560-B76B-32995F398999}" type="datetime1">
              <a:rPr lang="en-US" smtClean="0"/>
              <a:t>5/27/2025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4679F7C-FC60-4F93-976D-699AC88C9425}" type="slidenum">
              <a:rPr lang="en-US" smtClean="0"/>
              <a:t>‹#›</a:t>
            </a:fld>
            <a:endParaRPr lang="en-US" dirty="0"/>
          </a:p>
        </p:txBody>
      </p:sp>
    </p:spTree>
    <p:extLst>
      <p:ext uri="{BB962C8B-B14F-4D97-AF65-F5344CB8AC3E}">
        <p14:creationId xmlns:p14="http://schemas.microsoft.com/office/powerpoint/2010/main" val="411058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06CB40-6984-4B84-A768-33349236B936}" type="datetime1">
              <a:rPr lang="en-US" smtClean="0"/>
              <a:t>5/27/2025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4679F7C-FC60-4F93-976D-699AC88C9425}" type="slidenum">
              <a:rPr lang="en-US" smtClean="0"/>
              <a:t>‹#›</a:t>
            </a:fld>
            <a:endParaRPr lang="en-US" dirty="0"/>
          </a:p>
        </p:txBody>
      </p:sp>
    </p:spTree>
    <p:extLst>
      <p:ext uri="{BB962C8B-B14F-4D97-AF65-F5344CB8AC3E}">
        <p14:creationId xmlns:p14="http://schemas.microsoft.com/office/powerpoint/2010/main" val="4130285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8934F3-ABCE-483A-9621-5619B3BA1602}" type="datetime1">
              <a:rPr lang="en-US" smtClean="0"/>
              <a:t>5/27/2025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4679F7C-FC60-4F93-976D-699AC88C942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4658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09402F-A9A6-4D4F-8A75-70BAD671F758}" type="datetime1">
              <a:rPr lang="en-US" smtClean="0"/>
              <a:t>5/27/2025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4679F7C-FC60-4F93-976D-699AC88C9425}" type="slidenum">
              <a:rPr lang="en-US" smtClean="0"/>
              <a:t>‹#›</a:t>
            </a:fld>
            <a:endParaRPr lang="en-US" dirty="0"/>
          </a:p>
        </p:txBody>
      </p:sp>
    </p:spTree>
    <p:extLst>
      <p:ext uri="{BB962C8B-B14F-4D97-AF65-F5344CB8AC3E}">
        <p14:creationId xmlns:p14="http://schemas.microsoft.com/office/powerpoint/2010/main" val="2692118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C67CF33-BF26-44C1-9316-B5ED6BBBA6FF}" type="datetime1">
              <a:rPr lang="en-US" smtClean="0"/>
              <a:t>5/27/2025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4679F7C-FC60-4F93-976D-699AC88C9425}" type="slidenum">
              <a:rPr lang="en-US" smtClean="0"/>
              <a:t>‹#›</a:t>
            </a:fld>
            <a:endParaRPr lang="en-US" dirty="0"/>
          </a:p>
        </p:txBody>
      </p:sp>
    </p:spTree>
    <p:extLst>
      <p:ext uri="{BB962C8B-B14F-4D97-AF65-F5344CB8AC3E}">
        <p14:creationId xmlns:p14="http://schemas.microsoft.com/office/powerpoint/2010/main" val="4203234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43670FF-25E0-4EB9-889B-A28DC041893E}" type="datetime1">
              <a:rPr lang="en-US" smtClean="0"/>
              <a:t>5/27/2025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4679F7C-FC60-4F93-976D-699AC88C9425}" type="slidenum">
              <a:rPr lang="en-US" smtClean="0"/>
              <a:t>‹#›</a:t>
            </a:fld>
            <a:endParaRPr lang="en-US" dirty="0"/>
          </a:p>
        </p:txBody>
      </p:sp>
    </p:spTree>
    <p:extLst>
      <p:ext uri="{BB962C8B-B14F-4D97-AF65-F5344CB8AC3E}">
        <p14:creationId xmlns:p14="http://schemas.microsoft.com/office/powerpoint/2010/main" val="65902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6701A3F-5DB1-47BA-AAB1-B2AFDD999307}" type="datetime1">
              <a:rPr lang="en-US" smtClean="0"/>
              <a:t>5/27/2025</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84679F7C-FC60-4F93-976D-699AC88C9425}" type="slidenum">
              <a:rPr lang="en-US" smtClean="0"/>
              <a:t>‹#›</a:t>
            </a:fld>
            <a:endParaRPr lang="en-US" dirty="0"/>
          </a:p>
        </p:txBody>
      </p:sp>
    </p:spTree>
    <p:extLst>
      <p:ext uri="{BB962C8B-B14F-4D97-AF65-F5344CB8AC3E}">
        <p14:creationId xmlns:p14="http://schemas.microsoft.com/office/powerpoint/2010/main" val="2457068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ECC1402-EB98-41E5-957A-BBD8028014E8}" type="datetime1">
              <a:rPr lang="en-US" smtClean="0"/>
              <a:t>5/27/2025</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4679F7C-FC60-4F93-976D-699AC88C9425}" type="slidenum">
              <a:rPr lang="en-US" smtClean="0"/>
              <a:t>‹#›</a:t>
            </a:fld>
            <a:endParaRPr lang="en-US" dirty="0"/>
          </a:p>
        </p:txBody>
      </p:sp>
    </p:spTree>
    <p:extLst>
      <p:ext uri="{BB962C8B-B14F-4D97-AF65-F5344CB8AC3E}">
        <p14:creationId xmlns:p14="http://schemas.microsoft.com/office/powerpoint/2010/main" val="4190678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3AA93C-6D2B-4B2C-821F-80B3500E66A2}" type="datetime1">
              <a:rPr lang="en-US" smtClean="0"/>
              <a:t>5/27/2025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4679F7C-FC60-4F93-976D-699AC88C9425}" type="slidenum">
              <a:rPr lang="en-US" smtClean="0"/>
              <a:t>‹#›</a:t>
            </a:fld>
            <a:endParaRPr lang="en-US" dirty="0"/>
          </a:p>
        </p:txBody>
      </p:sp>
    </p:spTree>
    <p:extLst>
      <p:ext uri="{BB962C8B-B14F-4D97-AF65-F5344CB8AC3E}">
        <p14:creationId xmlns:p14="http://schemas.microsoft.com/office/powerpoint/2010/main" val="2878864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FFF86E2-42D7-4C62-BB69-5EDF86377574}" type="datetime1">
              <a:rPr lang="en-US" smtClean="0"/>
              <a:t>5/27/2025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chemeClr val="tx1">
                    <a:lumMod val="75000"/>
                    <a:lumOff val="25000"/>
                  </a:schemeClr>
                </a:solidFill>
              </a:defRPr>
            </a:lvl1pPr>
          </a:lstStyle>
          <a:p>
            <a:fld id="{84679F7C-FC60-4F93-976D-699AC88C942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301711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diagramColors" Target="../diagrams/colors2.xml"/><Relationship Id="rId3" Type="http://schemas.openxmlformats.org/officeDocument/2006/relationships/image" Target="../media/image7.gif"/><Relationship Id="rId7" Type="http://schemas.openxmlformats.org/officeDocument/2006/relationships/image" Target="../media/image11.png"/><Relationship Id="rId12" Type="http://schemas.openxmlformats.org/officeDocument/2006/relationships/diagramQuickStyle" Target="../diagrams/quickStyle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diagramLayout" Target="../diagrams/layout2.xml"/><Relationship Id="rId5" Type="http://schemas.openxmlformats.org/officeDocument/2006/relationships/image" Target="../media/image9.png"/><Relationship Id="rId10" Type="http://schemas.openxmlformats.org/officeDocument/2006/relationships/diagramData" Target="../diagrams/data2.xml"/><Relationship Id="rId4" Type="http://schemas.openxmlformats.org/officeDocument/2006/relationships/image" Target="../media/image8.png"/><Relationship Id="rId9" Type="http://schemas.openxmlformats.org/officeDocument/2006/relationships/image" Target="../media/image13.png"/><Relationship Id="rId14" Type="http://schemas.microsoft.com/office/2007/relationships/diagramDrawing" Target="../diagrams/drawing2.xml"/></Relationships>
</file>

<file path=ppt/slides/_rels/slide11.xml.rels><?xml version="1.0" encoding="UTF-8" standalone="yes"?>
<Relationships xmlns="http://schemas.openxmlformats.org/package/2006/relationships"><Relationship Id="rId3" Type="http://schemas.openxmlformats.org/officeDocument/2006/relationships/hyperlink" Target="mailto:C300@williamsfire.net"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mailto:Lori.Lopez@CalOES.ca.gov" TargetMode="External"/><Relationship Id="rId5" Type="http://schemas.openxmlformats.org/officeDocument/2006/relationships/hyperlink" Target="mailto:kyleh@lindafire.org" TargetMode="External"/><Relationship Id="rId4" Type="http://schemas.openxmlformats.org/officeDocument/2006/relationships/hyperlink" Target="mailto:mlorenzen@menlofire.org"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www.caloes.ca.gov/wp-content/uploads/Fire-Rescue/FINAL-CFAA-with-2023-First-Addendum-Revisions.pd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caloes.ca.gov/wp-content/uploads/Fire-Rescue/2025-Rate-Letter.pdf"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fsd.gov/gsafsd_sp"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9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0F043-013D-5DC6-B46B-4B8C3A630F21}"/>
              </a:ext>
            </a:extLst>
          </p:cNvPr>
          <p:cNvSpPr>
            <a:spLocks noGrp="1"/>
          </p:cNvSpPr>
          <p:nvPr>
            <p:ph type="ctrTitle"/>
          </p:nvPr>
        </p:nvSpPr>
        <p:spPr>
          <a:xfrm>
            <a:off x="1524000" y="1122362"/>
            <a:ext cx="9144000" cy="2949907"/>
          </a:xfrm>
        </p:spPr>
        <p:txBody>
          <a:bodyPr>
            <a:normAutofit fontScale="90000"/>
          </a:bodyPr>
          <a:lstStyle/>
          <a:p>
            <a:r>
              <a:rPr lang="en-US" sz="6000" b="1" dirty="0">
                <a:latin typeface="Century Gothic" panose="020B0502020202020204" pitchFamily="34" charset="0"/>
              </a:rPr>
              <a:t>2025 California Fire Assistance Agreement Rates and Reimbursement Workshop</a:t>
            </a:r>
            <a:endParaRPr lang="en-US" dirty="0"/>
          </a:p>
        </p:txBody>
      </p:sp>
      <p:sp>
        <p:nvSpPr>
          <p:cNvPr id="3" name="Subtitle 2">
            <a:extLst>
              <a:ext uri="{FF2B5EF4-FFF2-40B4-BE49-F238E27FC236}">
                <a16:creationId xmlns:a16="http://schemas.microsoft.com/office/drawing/2014/main" id="{FF01CD26-FC9B-3B29-D4FE-4C960BF6C535}"/>
              </a:ext>
            </a:extLst>
          </p:cNvPr>
          <p:cNvSpPr>
            <a:spLocks noGrp="1"/>
          </p:cNvSpPr>
          <p:nvPr>
            <p:ph type="subTitle" idx="1"/>
          </p:nvPr>
        </p:nvSpPr>
        <p:spPr>
          <a:xfrm>
            <a:off x="1524000" y="4432663"/>
            <a:ext cx="9144000" cy="1132113"/>
          </a:xfrm>
        </p:spPr>
        <p:txBody>
          <a:bodyPr>
            <a:normAutofit/>
          </a:bodyPr>
          <a:lstStyle/>
          <a:p>
            <a:r>
              <a:rPr lang="en-US" sz="2400" b="1" dirty="0">
                <a:latin typeface="Century Gothic" panose="020B0502020202020204" pitchFamily="34" charset="0"/>
              </a:rPr>
              <a:t>Cooperative Agreement For Local Government Fire And Emergency Assistance To The State of California and Federal Fire Agencies</a:t>
            </a:r>
            <a:endParaRPr lang="en-US" dirty="0"/>
          </a:p>
        </p:txBody>
      </p:sp>
      <p:sp>
        <p:nvSpPr>
          <p:cNvPr id="5" name="Slide Number Placeholder 4">
            <a:extLst>
              <a:ext uri="{FF2B5EF4-FFF2-40B4-BE49-F238E27FC236}">
                <a16:creationId xmlns:a16="http://schemas.microsoft.com/office/drawing/2014/main" id="{7B846752-B00A-B883-6A14-1AB4D7C27624}"/>
              </a:ext>
            </a:extLst>
          </p:cNvPr>
          <p:cNvSpPr>
            <a:spLocks noGrp="1"/>
          </p:cNvSpPr>
          <p:nvPr>
            <p:ph type="sldNum" sz="quarter" idx="12"/>
          </p:nvPr>
        </p:nvSpPr>
        <p:spPr/>
        <p:txBody>
          <a:bodyPr/>
          <a:lstStyle/>
          <a:p>
            <a:fld id="{84679F7C-FC60-4F93-976D-699AC88C9425}" type="slidenum">
              <a:rPr lang="en-US" smtClean="0"/>
              <a:t>1</a:t>
            </a:fld>
            <a:endParaRPr lang="en-US" dirty="0"/>
          </a:p>
        </p:txBody>
      </p:sp>
    </p:spTree>
    <p:extLst>
      <p:ext uri="{BB962C8B-B14F-4D97-AF65-F5344CB8AC3E}">
        <p14:creationId xmlns:p14="http://schemas.microsoft.com/office/powerpoint/2010/main" val="2304310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8FE99-7B99-4D44-AE25-814E7FF41867}"/>
              </a:ext>
            </a:extLst>
          </p:cNvPr>
          <p:cNvSpPr>
            <a:spLocks noGrp="1"/>
          </p:cNvSpPr>
          <p:nvPr>
            <p:ph type="title"/>
          </p:nvPr>
        </p:nvSpPr>
        <p:spPr>
          <a:xfrm>
            <a:off x="1524000" y="358429"/>
            <a:ext cx="9144000" cy="959709"/>
          </a:xfrm>
        </p:spPr>
        <p:txBody>
          <a:bodyPr>
            <a:normAutofit/>
          </a:bodyPr>
          <a:lstStyle/>
          <a:p>
            <a:pPr algn="ctr"/>
            <a:r>
              <a:rPr lang="en-US" sz="4800" dirty="0">
                <a:latin typeface="Century Gothic" panose="020B0502020202020204" pitchFamily="34" charset="0"/>
                <a:cs typeface="Calibri" pitchFamily="34" charset="0"/>
              </a:rPr>
              <a:t>Signatory</a:t>
            </a:r>
            <a:r>
              <a:rPr lang="en-US" sz="4800" b="1" dirty="0">
                <a:latin typeface="Century Gothic" panose="020B0502020202020204" pitchFamily="34" charset="0"/>
              </a:rPr>
              <a:t> </a:t>
            </a:r>
            <a:r>
              <a:rPr lang="en-US" sz="4800" dirty="0">
                <a:latin typeface="Century Gothic" panose="020B0502020202020204" pitchFamily="34" charset="0"/>
                <a:cs typeface="Calibri" pitchFamily="34" charset="0"/>
              </a:rPr>
              <a:t>Agencies</a:t>
            </a:r>
          </a:p>
        </p:txBody>
      </p:sp>
      <p:pic>
        <p:nvPicPr>
          <p:cNvPr id="5" name="Picture 4">
            <a:extLst>
              <a:ext uri="{FF2B5EF4-FFF2-40B4-BE49-F238E27FC236}">
                <a16:creationId xmlns:a16="http://schemas.microsoft.com/office/drawing/2014/main" id="{3547A245-17BB-BEF3-1AC6-C5994A3CE4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50200" y="2003511"/>
            <a:ext cx="1256681" cy="920464"/>
          </a:xfrm>
          <a:prstGeom prst="rect">
            <a:avLst/>
          </a:prstGeom>
          <a:noFill/>
          <a:ln>
            <a:noFill/>
          </a:ln>
        </p:spPr>
      </p:pic>
      <p:pic>
        <p:nvPicPr>
          <p:cNvPr id="6" name="Picture 5">
            <a:extLst>
              <a:ext uri="{FF2B5EF4-FFF2-40B4-BE49-F238E27FC236}">
                <a16:creationId xmlns:a16="http://schemas.microsoft.com/office/drawing/2014/main" id="{51555B3D-B942-76D6-E1BD-0C7E2AF8E96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55395" y="1967654"/>
            <a:ext cx="760623" cy="959046"/>
          </a:xfrm>
          <a:prstGeom prst="rect">
            <a:avLst/>
          </a:prstGeom>
          <a:noFill/>
          <a:ln>
            <a:noFill/>
          </a:ln>
        </p:spPr>
      </p:pic>
      <p:pic>
        <p:nvPicPr>
          <p:cNvPr id="8" name="Picture 7">
            <a:extLst>
              <a:ext uri="{FF2B5EF4-FFF2-40B4-BE49-F238E27FC236}">
                <a16:creationId xmlns:a16="http://schemas.microsoft.com/office/drawing/2014/main" id="{9100589E-5630-AEDC-5A01-2F423CE470D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4082" y="1964928"/>
            <a:ext cx="859835" cy="959047"/>
          </a:xfrm>
          <a:prstGeom prst="rect">
            <a:avLst/>
          </a:prstGeom>
          <a:noFill/>
          <a:ln>
            <a:noFill/>
          </a:ln>
        </p:spPr>
      </p:pic>
      <p:pic>
        <p:nvPicPr>
          <p:cNvPr id="9" name="Picture 8">
            <a:extLst>
              <a:ext uri="{FF2B5EF4-FFF2-40B4-BE49-F238E27FC236}">
                <a16:creationId xmlns:a16="http://schemas.microsoft.com/office/drawing/2014/main" id="{C096D32F-E05C-D6CD-E42B-7B64E66167E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33012" y="2029215"/>
            <a:ext cx="925976" cy="859835"/>
          </a:xfrm>
          <a:prstGeom prst="rect">
            <a:avLst/>
          </a:prstGeom>
          <a:noFill/>
          <a:ln>
            <a:noFill/>
          </a:ln>
        </p:spPr>
      </p:pic>
      <p:pic>
        <p:nvPicPr>
          <p:cNvPr id="10" name="Picture 9">
            <a:extLst>
              <a:ext uri="{FF2B5EF4-FFF2-40B4-BE49-F238E27FC236}">
                <a16:creationId xmlns:a16="http://schemas.microsoft.com/office/drawing/2014/main" id="{A5F1690B-2432-EBED-9E56-EC62BB9D24C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20042" y="1997999"/>
            <a:ext cx="711017" cy="925976"/>
          </a:xfrm>
          <a:prstGeom prst="rect">
            <a:avLst/>
          </a:prstGeom>
          <a:noFill/>
          <a:ln>
            <a:noFill/>
          </a:ln>
        </p:spPr>
      </p:pic>
      <p:pic>
        <p:nvPicPr>
          <p:cNvPr id="11" name="Picture 10">
            <a:extLst>
              <a:ext uri="{FF2B5EF4-FFF2-40B4-BE49-F238E27FC236}">
                <a16:creationId xmlns:a16="http://schemas.microsoft.com/office/drawing/2014/main" id="{563B7A39-5A06-5528-4BA6-3C18DDA2434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367001" y="1976472"/>
            <a:ext cx="942511" cy="959046"/>
          </a:xfrm>
          <a:prstGeom prst="rect">
            <a:avLst/>
          </a:prstGeom>
          <a:noFill/>
          <a:ln>
            <a:noFill/>
          </a:ln>
        </p:spPr>
      </p:pic>
      <p:pic>
        <p:nvPicPr>
          <p:cNvPr id="12" name="Picture 11">
            <a:extLst>
              <a:ext uri="{FF2B5EF4-FFF2-40B4-BE49-F238E27FC236}">
                <a16:creationId xmlns:a16="http://schemas.microsoft.com/office/drawing/2014/main" id="{54DB0419-736F-9475-E0DD-27A1C944143A}"/>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547018" y="2024891"/>
            <a:ext cx="711017" cy="859835"/>
          </a:xfrm>
          <a:prstGeom prst="rect">
            <a:avLst/>
          </a:prstGeom>
          <a:noFill/>
          <a:ln>
            <a:noFill/>
          </a:ln>
        </p:spPr>
      </p:pic>
      <p:graphicFrame>
        <p:nvGraphicFramePr>
          <p:cNvPr id="14" name="Content Placeholder 2">
            <a:extLst>
              <a:ext uri="{FF2B5EF4-FFF2-40B4-BE49-F238E27FC236}">
                <a16:creationId xmlns:a16="http://schemas.microsoft.com/office/drawing/2014/main" id="{E2D3BEA6-4EBF-4A03-5F75-0546BF1DB580}"/>
              </a:ext>
            </a:extLst>
          </p:cNvPr>
          <p:cNvGraphicFramePr/>
          <p:nvPr>
            <p:extLst>
              <p:ext uri="{D42A27DB-BD31-4B8C-83A1-F6EECF244321}">
                <p14:modId xmlns:p14="http://schemas.microsoft.com/office/powerpoint/2010/main" val="793698434"/>
              </p:ext>
            </p:extLst>
          </p:nvPr>
        </p:nvGraphicFramePr>
        <p:xfrm>
          <a:off x="1082180" y="3162650"/>
          <a:ext cx="10192624" cy="307406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7" name="Slide Number Placeholder 6">
            <a:extLst>
              <a:ext uri="{FF2B5EF4-FFF2-40B4-BE49-F238E27FC236}">
                <a16:creationId xmlns:a16="http://schemas.microsoft.com/office/drawing/2014/main" id="{CF3C33B3-3D3B-1022-C03C-4E63850A8380}"/>
              </a:ext>
            </a:extLst>
          </p:cNvPr>
          <p:cNvSpPr>
            <a:spLocks noGrp="1"/>
          </p:cNvSpPr>
          <p:nvPr>
            <p:ph type="sldNum" sz="quarter" idx="12"/>
          </p:nvPr>
        </p:nvSpPr>
        <p:spPr/>
        <p:txBody>
          <a:bodyPr/>
          <a:lstStyle/>
          <a:p>
            <a:fld id="{84679F7C-FC60-4F93-976D-699AC88C9425}" type="slidenum">
              <a:rPr lang="en-US" smtClean="0"/>
              <a:t>10</a:t>
            </a:fld>
            <a:endParaRPr lang="en-US" dirty="0"/>
          </a:p>
        </p:txBody>
      </p:sp>
    </p:spTree>
    <p:extLst>
      <p:ext uri="{BB962C8B-B14F-4D97-AF65-F5344CB8AC3E}">
        <p14:creationId xmlns:p14="http://schemas.microsoft.com/office/powerpoint/2010/main" val="4044327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186A0F5-C22D-064E-5071-3DF383EB4D61}"/>
              </a:ext>
            </a:extLst>
          </p:cNvPr>
          <p:cNvGraphicFramePr>
            <a:graphicFrameLocks noGrp="1"/>
          </p:cNvGraphicFramePr>
          <p:nvPr>
            <p:extLst>
              <p:ext uri="{D42A27DB-BD31-4B8C-83A1-F6EECF244321}">
                <p14:modId xmlns:p14="http://schemas.microsoft.com/office/powerpoint/2010/main" val="1230159147"/>
              </p:ext>
            </p:extLst>
          </p:nvPr>
        </p:nvGraphicFramePr>
        <p:xfrm>
          <a:off x="1058868" y="4189873"/>
          <a:ext cx="10074264" cy="1696241"/>
        </p:xfrm>
        <a:graphic>
          <a:graphicData uri="http://schemas.openxmlformats.org/drawingml/2006/table">
            <a:tbl>
              <a:tblPr firstRow="1" bandRow="1">
                <a:tableStyleId>{2D5ABB26-0587-4C30-8999-92F81FD0307C}</a:tableStyleId>
              </a:tblPr>
              <a:tblGrid>
                <a:gridCol w="3480489">
                  <a:extLst>
                    <a:ext uri="{9D8B030D-6E8A-4147-A177-3AD203B41FA5}">
                      <a16:colId xmlns:a16="http://schemas.microsoft.com/office/drawing/2014/main" val="776311012"/>
                    </a:ext>
                  </a:extLst>
                </a:gridCol>
                <a:gridCol w="3438316">
                  <a:extLst>
                    <a:ext uri="{9D8B030D-6E8A-4147-A177-3AD203B41FA5}">
                      <a16:colId xmlns:a16="http://schemas.microsoft.com/office/drawing/2014/main" val="3994529041"/>
                    </a:ext>
                  </a:extLst>
                </a:gridCol>
                <a:gridCol w="3155459">
                  <a:extLst>
                    <a:ext uri="{9D8B030D-6E8A-4147-A177-3AD203B41FA5}">
                      <a16:colId xmlns:a16="http://schemas.microsoft.com/office/drawing/2014/main" val="1033217935"/>
                    </a:ext>
                  </a:extLst>
                </a:gridCol>
              </a:tblGrid>
              <a:tr h="1696241">
                <a:tc>
                  <a:txBody>
                    <a:bodyPr/>
                    <a:lstStyle/>
                    <a:p>
                      <a:pPr algn="ctr"/>
                      <a:r>
                        <a:rPr lang="en-US" sz="2000" b="1" dirty="0">
                          <a:latin typeface="Century Gothic" panose="020B0502020202020204" pitchFamily="34" charset="0"/>
                        </a:rPr>
                        <a:t>Jeffery Gilbert</a:t>
                      </a:r>
                    </a:p>
                    <a:p>
                      <a:pPr algn="ctr"/>
                      <a:r>
                        <a:rPr lang="en-US" sz="2000" dirty="0">
                          <a:latin typeface="Century Gothic" panose="020B0502020202020204" pitchFamily="34" charset="0"/>
                        </a:rPr>
                        <a:t>Fire Chief, Williams FPA</a:t>
                      </a:r>
                    </a:p>
                    <a:p>
                      <a:pPr algn="ctr"/>
                      <a:r>
                        <a:rPr lang="en-US" sz="2000" dirty="0">
                          <a:latin typeface="Century Gothic" panose="020B0502020202020204" pitchFamily="34" charset="0"/>
                        </a:rPr>
                        <a:t>(530) 681-5390</a:t>
                      </a:r>
                    </a:p>
                    <a:p>
                      <a:pPr marL="0" algn="ctr" defTabSz="914400" rtl="0" eaLnBrk="1" latinLnBrk="0" hangingPunct="1"/>
                      <a:r>
                        <a:rPr lang="en-US" sz="2000" kern="1200" dirty="0">
                          <a:solidFill>
                            <a:schemeClr val="tx1"/>
                          </a:solidFill>
                          <a:latin typeface="Century Gothic" panose="020B0502020202020204" pitchFamily="34" charset="0"/>
                          <a:ea typeface="+mn-ea"/>
                          <a:cs typeface="+mn-cs"/>
                          <a:hlinkClick r:id="rId3"/>
                        </a:rPr>
                        <a:t>C300@williamsfire.net</a:t>
                      </a:r>
                      <a:r>
                        <a:rPr lang="en-US" sz="2000" kern="1200" dirty="0">
                          <a:solidFill>
                            <a:schemeClr val="tx1"/>
                          </a:solidFill>
                          <a:latin typeface="Century Gothic" panose="020B0502020202020204" pitchFamily="34" charset="0"/>
                          <a:ea typeface="+mn-ea"/>
                          <a:cs typeface="+mn-cs"/>
                        </a:rPr>
                        <a:t> </a:t>
                      </a:r>
                    </a:p>
                  </a:txBody>
                  <a:tcPr/>
                </a:tc>
                <a:tc>
                  <a:txBody>
                    <a:bodyPr/>
                    <a:lstStyle/>
                    <a:p>
                      <a:pPr algn="ctr"/>
                      <a:r>
                        <a:rPr lang="en-US" sz="2000" b="1" dirty="0">
                          <a:latin typeface="Century Gothic" panose="020B0502020202020204" pitchFamily="34" charset="0"/>
                        </a:rPr>
                        <a:t>Mark Lorenzen</a:t>
                      </a:r>
                    </a:p>
                    <a:p>
                      <a:pPr algn="ctr"/>
                      <a:r>
                        <a:rPr lang="en-US" sz="2000" dirty="0">
                          <a:latin typeface="Century Gothic" panose="020B0502020202020204" pitchFamily="34" charset="0"/>
                        </a:rPr>
                        <a:t>Fire Chief, Menlo Park FPD</a:t>
                      </a:r>
                    </a:p>
                    <a:p>
                      <a:pPr algn="ctr"/>
                      <a:r>
                        <a:rPr lang="en-US" sz="2000" dirty="0">
                          <a:latin typeface="Century Gothic" panose="020B0502020202020204" pitchFamily="34" charset="0"/>
                        </a:rPr>
                        <a:t>(805) 469-3170</a:t>
                      </a:r>
                    </a:p>
                    <a:p>
                      <a:pPr algn="ctr"/>
                      <a:r>
                        <a:rPr lang="en-US" sz="2000" dirty="0">
                          <a:latin typeface="Century Gothic" panose="020B0502020202020204" pitchFamily="34" charset="0"/>
                          <a:hlinkClick r:id="rId4"/>
                        </a:rPr>
                        <a:t>mlorenzen@menlofire.org</a:t>
                      </a:r>
                      <a:endParaRPr lang="en-US" sz="2000" dirty="0">
                        <a:latin typeface="Century Gothic" panose="020B0502020202020204" pitchFamily="34" charset="0"/>
                      </a:endParaRPr>
                    </a:p>
                  </a:txBody>
                  <a:tcPr/>
                </a:tc>
                <a:tc>
                  <a:txBody>
                    <a:bodyPr/>
                    <a:lstStyle/>
                    <a:p>
                      <a:pPr algn="ctr"/>
                      <a:r>
                        <a:rPr lang="en-US" sz="2000" b="1" dirty="0">
                          <a:latin typeface="Century Gothic" panose="020B0502020202020204" pitchFamily="34" charset="0"/>
                        </a:rPr>
                        <a:t>Kyle Heggstrom</a:t>
                      </a:r>
                    </a:p>
                    <a:p>
                      <a:pPr algn="ctr"/>
                      <a:r>
                        <a:rPr lang="en-US" sz="2000" dirty="0">
                          <a:latin typeface="Century Gothic" panose="020B0502020202020204" pitchFamily="34" charset="0"/>
                        </a:rPr>
                        <a:t>Fire Chief, Linda FPD</a:t>
                      </a:r>
                    </a:p>
                    <a:p>
                      <a:pPr algn="ctr"/>
                      <a:r>
                        <a:rPr lang="en-US" sz="2000" dirty="0">
                          <a:latin typeface="Century Gothic" panose="020B0502020202020204" pitchFamily="34" charset="0"/>
                        </a:rPr>
                        <a:t>(530) 743-1553</a:t>
                      </a:r>
                    </a:p>
                    <a:p>
                      <a:pPr algn="ctr"/>
                      <a:r>
                        <a:rPr lang="en-US" sz="2000" dirty="0">
                          <a:latin typeface="Century Gothic" panose="020B0502020202020204" pitchFamily="34" charset="0"/>
                          <a:hlinkClick r:id="rId5"/>
                        </a:rPr>
                        <a:t>kyleh@lindafire.org</a:t>
                      </a:r>
                      <a:r>
                        <a:rPr lang="en-US" sz="2000" dirty="0">
                          <a:latin typeface="Century Gothic" panose="020B0502020202020204" pitchFamily="34" charset="0"/>
                        </a:rPr>
                        <a:t> </a:t>
                      </a:r>
                    </a:p>
                  </a:txBody>
                  <a:tcPr/>
                </a:tc>
                <a:extLst>
                  <a:ext uri="{0D108BD9-81ED-4DB2-BD59-A6C34878D82A}">
                    <a16:rowId xmlns:a16="http://schemas.microsoft.com/office/drawing/2014/main" val="3372116068"/>
                  </a:ext>
                </a:extLst>
              </a:tr>
            </a:tbl>
          </a:graphicData>
        </a:graphic>
      </p:graphicFrame>
      <p:sp>
        <p:nvSpPr>
          <p:cNvPr id="10" name="Content Placeholder 2">
            <a:extLst>
              <a:ext uri="{FF2B5EF4-FFF2-40B4-BE49-F238E27FC236}">
                <a16:creationId xmlns:a16="http://schemas.microsoft.com/office/drawing/2014/main" id="{32819C5A-FD55-A2BE-765D-549742B8CAF7}"/>
              </a:ext>
            </a:extLst>
          </p:cNvPr>
          <p:cNvSpPr txBox="1">
            <a:spLocks/>
          </p:cNvSpPr>
          <p:nvPr/>
        </p:nvSpPr>
        <p:spPr bwMode="auto">
          <a:xfrm>
            <a:off x="1105492" y="3428999"/>
            <a:ext cx="10192624" cy="28507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Clr>
                <a:srgbClr val="003F78"/>
              </a:buClr>
              <a:buFont typeface="Arial" charset="0"/>
              <a:buChar char="•"/>
              <a:defRPr sz="38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34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30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fontAlgn="t">
              <a:spcBef>
                <a:spcPts val="0"/>
              </a:spcBef>
              <a:spcAft>
                <a:spcPts val="0"/>
              </a:spcAft>
              <a:buNone/>
            </a:pPr>
            <a:endParaRPr lang="en-US" sz="1800" b="1" i="0" u="none" strike="noStrike" kern="1200" dirty="0">
              <a:solidFill>
                <a:srgbClr val="000000"/>
              </a:solidFill>
              <a:effectLst/>
              <a:latin typeface="Century Gothic" panose="020B0502020202020204" pitchFamily="34" charset="0"/>
            </a:endParaRPr>
          </a:p>
          <a:p>
            <a:pPr defTabSz="914400">
              <a:lnSpc>
                <a:spcPct val="107000"/>
              </a:lnSpc>
              <a:spcBef>
                <a:spcPts val="0"/>
              </a:spcBef>
              <a:spcAft>
                <a:spcPts val="0"/>
              </a:spcAft>
              <a:buClr>
                <a:schemeClr val="accent1"/>
              </a:buClr>
              <a:buFont typeface="Calibri" panose="020F0502020204030204" pitchFamily="34" charset="0"/>
              <a:buChar char="•"/>
            </a:pPr>
            <a:r>
              <a:rPr lang="en-US" sz="2000" dirty="0">
                <a:latin typeface="Century Gothic" panose="020B0502020202020204" pitchFamily="34" charset="0"/>
                <a:cs typeface="Calibri" pitchFamily="34" charset="0"/>
              </a:rPr>
              <a:t>The three local government representatives:</a:t>
            </a:r>
          </a:p>
          <a:p>
            <a:pPr fontAlgn="t">
              <a:spcBef>
                <a:spcPts val="0"/>
              </a:spcBef>
              <a:spcAft>
                <a:spcPts val="0"/>
              </a:spcAft>
            </a:pPr>
            <a:endParaRPr lang="en-US" sz="2000" dirty="0">
              <a:latin typeface="Century Gothic" panose="020B0502020202020204" pitchFamily="34" charset="0"/>
              <a:cs typeface="+mn-cs"/>
            </a:endParaRPr>
          </a:p>
          <a:p>
            <a:pPr fontAlgn="t">
              <a:spcBef>
                <a:spcPts val="0"/>
              </a:spcBef>
              <a:spcAft>
                <a:spcPts val="0"/>
              </a:spcAft>
            </a:pPr>
            <a:endParaRPr lang="en-US" sz="2000" dirty="0">
              <a:latin typeface="Century Gothic" panose="020B0502020202020204" pitchFamily="34" charset="0"/>
              <a:cs typeface="+mn-cs"/>
            </a:endParaRPr>
          </a:p>
          <a:p>
            <a:pPr fontAlgn="t">
              <a:spcBef>
                <a:spcPts val="0"/>
              </a:spcBef>
              <a:spcAft>
                <a:spcPts val="0"/>
              </a:spcAft>
            </a:pPr>
            <a:endParaRPr lang="en-US" sz="2000" dirty="0">
              <a:latin typeface="Century Gothic" panose="020B0502020202020204" pitchFamily="34" charset="0"/>
              <a:cs typeface="+mn-cs"/>
            </a:endParaRPr>
          </a:p>
          <a:p>
            <a:pPr fontAlgn="t">
              <a:spcBef>
                <a:spcPts val="0"/>
              </a:spcBef>
              <a:spcAft>
                <a:spcPts val="0"/>
              </a:spcAft>
            </a:pPr>
            <a:endParaRPr lang="en-US" sz="2000" dirty="0">
              <a:latin typeface="Century Gothic" panose="020B0502020202020204" pitchFamily="34" charset="0"/>
              <a:cs typeface="+mn-cs"/>
            </a:endParaRPr>
          </a:p>
          <a:p>
            <a:pPr fontAlgn="t">
              <a:spcBef>
                <a:spcPts val="0"/>
              </a:spcBef>
              <a:spcAft>
                <a:spcPts val="0"/>
              </a:spcAft>
            </a:pPr>
            <a:endParaRPr lang="en-US" sz="2000" dirty="0">
              <a:latin typeface="Century Gothic" panose="020B0502020202020204" pitchFamily="34" charset="0"/>
              <a:cs typeface="+mn-cs"/>
            </a:endParaRPr>
          </a:p>
          <a:p>
            <a:pPr fontAlgn="t">
              <a:spcBef>
                <a:spcPts val="0"/>
              </a:spcBef>
              <a:spcAft>
                <a:spcPts val="0"/>
              </a:spcAft>
            </a:pPr>
            <a:endParaRPr lang="en-US" sz="2000" dirty="0">
              <a:latin typeface="Century Gothic" panose="020B0502020202020204" pitchFamily="34" charset="0"/>
              <a:cs typeface="+mn-cs"/>
            </a:endParaRPr>
          </a:p>
          <a:p>
            <a:pPr defTabSz="914400">
              <a:lnSpc>
                <a:spcPct val="107000"/>
              </a:lnSpc>
              <a:spcBef>
                <a:spcPts val="0"/>
              </a:spcBef>
              <a:spcAft>
                <a:spcPts val="0"/>
              </a:spcAft>
              <a:buClr>
                <a:schemeClr val="accent1"/>
              </a:buClr>
              <a:buFont typeface="Calibri" panose="020F0502020204030204" pitchFamily="34" charset="0"/>
              <a:buChar char="•"/>
            </a:pPr>
            <a:r>
              <a:rPr lang="en-US" sz="2000" dirty="0">
                <a:latin typeface="Century Gothic" panose="020B0502020202020204" pitchFamily="34" charset="0"/>
                <a:cs typeface="Calibri" pitchFamily="34" charset="0"/>
              </a:rPr>
              <a:t>Local government is not signatory to the Agreement but follows the terms.</a:t>
            </a:r>
          </a:p>
          <a:p>
            <a:pPr defTabSz="914400">
              <a:lnSpc>
                <a:spcPct val="107000"/>
              </a:lnSpc>
              <a:spcBef>
                <a:spcPts val="0"/>
              </a:spcBef>
              <a:spcAft>
                <a:spcPts val="0"/>
              </a:spcAft>
              <a:buClr>
                <a:schemeClr val="accent1"/>
              </a:buClr>
              <a:buFont typeface="Calibri" panose="020F0502020204030204" pitchFamily="34" charset="0"/>
              <a:buChar char="•"/>
            </a:pPr>
            <a:endParaRPr lang="en-US" sz="2000" dirty="0">
              <a:latin typeface="Century Gothic" panose="020B0502020202020204" pitchFamily="34" charset="0"/>
              <a:cs typeface="Calibri" pitchFamily="34" charset="0"/>
            </a:endParaRPr>
          </a:p>
          <a:p>
            <a:pPr marL="0" indent="0" algn="ctr" rtl="0" eaLnBrk="1" fontAlgn="t" latinLnBrk="0" hangingPunct="1">
              <a:spcBef>
                <a:spcPts val="0"/>
              </a:spcBef>
              <a:spcAft>
                <a:spcPts val="0"/>
              </a:spcAft>
              <a:buNone/>
            </a:pPr>
            <a:endParaRPr lang="en-US" sz="1800" b="1" i="0" u="none" strike="noStrike" kern="1200" dirty="0">
              <a:solidFill>
                <a:srgbClr val="000000"/>
              </a:solidFill>
              <a:effectLst/>
              <a:latin typeface="Century Gothic" panose="020B0502020202020204" pitchFamily="34" charset="0"/>
            </a:endParaRPr>
          </a:p>
          <a:p>
            <a:pPr marL="0" indent="0" algn="ctr" rtl="0" eaLnBrk="1" fontAlgn="t" latinLnBrk="0" hangingPunct="1">
              <a:spcBef>
                <a:spcPts val="0"/>
              </a:spcBef>
              <a:spcAft>
                <a:spcPts val="0"/>
              </a:spcAft>
              <a:buNone/>
            </a:pPr>
            <a:endParaRPr lang="en-US" sz="1800" b="0" i="0" u="none" strike="noStrike" dirty="0">
              <a:effectLst/>
              <a:latin typeface="Arial" panose="020B0604020202020204" pitchFamily="34" charset="0"/>
            </a:endParaRPr>
          </a:p>
          <a:p>
            <a:pPr marL="0" indent="0" algn="ctr" rtl="0" eaLnBrk="1" fontAlgn="t" latinLnBrk="0" hangingPunct="1">
              <a:spcBef>
                <a:spcPts val="0"/>
              </a:spcBef>
              <a:spcAft>
                <a:spcPts val="0"/>
              </a:spcAft>
              <a:buNone/>
            </a:pPr>
            <a:endParaRPr lang="en-US" sz="1800" b="0" i="0" u="none" strike="noStrike" dirty="0">
              <a:effectLst/>
              <a:latin typeface="Arial" panose="020B0604020202020204" pitchFamily="34" charset="0"/>
            </a:endParaRPr>
          </a:p>
        </p:txBody>
      </p:sp>
      <p:sp>
        <p:nvSpPr>
          <p:cNvPr id="2" name="Title 1">
            <a:extLst>
              <a:ext uri="{FF2B5EF4-FFF2-40B4-BE49-F238E27FC236}">
                <a16:creationId xmlns:a16="http://schemas.microsoft.com/office/drawing/2014/main" id="{4728FE99-7B99-4D44-AE25-814E7FF41867}"/>
              </a:ext>
            </a:extLst>
          </p:cNvPr>
          <p:cNvSpPr>
            <a:spLocks noGrp="1"/>
          </p:cNvSpPr>
          <p:nvPr>
            <p:ph type="title"/>
          </p:nvPr>
        </p:nvSpPr>
        <p:spPr>
          <a:xfrm>
            <a:off x="720667" y="360071"/>
            <a:ext cx="10915650" cy="1459936"/>
          </a:xfrm>
        </p:spPr>
        <p:txBody>
          <a:bodyPr>
            <a:normAutofit/>
          </a:bodyPr>
          <a:lstStyle/>
          <a:p>
            <a:pPr algn="ctr"/>
            <a:r>
              <a:rPr lang="en-US" sz="4800" dirty="0">
                <a:latin typeface="Century Gothic" panose="020B0502020202020204" pitchFamily="34" charset="0"/>
                <a:cs typeface="Calibri" pitchFamily="34" charset="0"/>
              </a:rPr>
              <a:t>CFAA Chair and Local Government Representatives</a:t>
            </a:r>
          </a:p>
        </p:txBody>
      </p:sp>
      <p:sp>
        <p:nvSpPr>
          <p:cNvPr id="7" name="Content Placeholder 2">
            <a:extLst>
              <a:ext uri="{FF2B5EF4-FFF2-40B4-BE49-F238E27FC236}">
                <a16:creationId xmlns:a16="http://schemas.microsoft.com/office/drawing/2014/main" id="{43C97ECF-FAF1-4F56-BC01-90AC0DF34F34}"/>
              </a:ext>
            </a:extLst>
          </p:cNvPr>
          <p:cNvSpPr txBox="1">
            <a:spLocks/>
          </p:cNvSpPr>
          <p:nvPr/>
        </p:nvSpPr>
        <p:spPr bwMode="auto">
          <a:xfrm>
            <a:off x="1082180" y="1757140"/>
            <a:ext cx="10192624" cy="1696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Clr>
                <a:srgbClr val="003F78"/>
              </a:buClr>
              <a:buFont typeface="Arial" charset="0"/>
              <a:buChar char="•"/>
              <a:defRPr sz="38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34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30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defTabSz="914400">
              <a:lnSpc>
                <a:spcPct val="107000"/>
              </a:lnSpc>
              <a:spcBef>
                <a:spcPts val="0"/>
              </a:spcBef>
              <a:spcAft>
                <a:spcPts val="0"/>
              </a:spcAft>
              <a:buClr>
                <a:schemeClr val="accent1"/>
              </a:buClr>
              <a:buFont typeface="Calibri" panose="020F0502020204030204" pitchFamily="34" charset="0"/>
              <a:buChar char="•"/>
            </a:pPr>
            <a:r>
              <a:rPr lang="en-US" sz="2000" dirty="0">
                <a:latin typeface="Century Gothic" panose="020B0502020202020204" pitchFamily="34" charset="0"/>
                <a:cs typeface="Calibri" pitchFamily="34" charset="0"/>
              </a:rPr>
              <a:t>The CFAA Chair:</a:t>
            </a:r>
          </a:p>
          <a:p>
            <a:pPr marL="0" indent="0" algn="ctr" rtl="0" eaLnBrk="1" fontAlgn="t" latinLnBrk="0" hangingPunct="1">
              <a:spcBef>
                <a:spcPts val="0"/>
              </a:spcBef>
              <a:spcAft>
                <a:spcPts val="0"/>
              </a:spcAft>
              <a:buNone/>
            </a:pPr>
            <a:r>
              <a:rPr lang="en-US" sz="2000" b="1" i="0" u="none" strike="noStrike" kern="1200" dirty="0">
                <a:solidFill>
                  <a:srgbClr val="000000"/>
                </a:solidFill>
                <a:effectLst/>
                <a:latin typeface="Century Gothic" panose="020B0502020202020204" pitchFamily="34" charset="0"/>
              </a:rPr>
              <a:t>Lori Lopez</a:t>
            </a:r>
          </a:p>
          <a:p>
            <a:pPr marL="0" indent="0" algn="ctr" fontAlgn="t">
              <a:spcBef>
                <a:spcPts val="0"/>
              </a:spcBef>
              <a:spcAft>
                <a:spcPts val="0"/>
              </a:spcAft>
              <a:buNone/>
            </a:pPr>
            <a:r>
              <a:rPr lang="en-US" sz="2000" dirty="0">
                <a:effectLst/>
                <a:latin typeface="Century Gothic" panose="020B0502020202020204" pitchFamily="34" charset="0"/>
                <a:ea typeface="Aptos" panose="020B0004020202020204" pitchFamily="34" charset="0"/>
                <a:cs typeface="Aptos" panose="020B0004020202020204" pitchFamily="34" charset="0"/>
              </a:rPr>
              <a:t>Deputy Chief of </a:t>
            </a:r>
            <a:r>
              <a:rPr lang="en-US" sz="2000" dirty="0">
                <a:latin typeface="Century Gothic" panose="020B0502020202020204" pitchFamily="34" charset="0"/>
              </a:rPr>
              <a:t>Administration, Cal OES</a:t>
            </a:r>
          </a:p>
          <a:p>
            <a:pPr marL="0" indent="0" algn="ctr" fontAlgn="t">
              <a:spcBef>
                <a:spcPts val="0"/>
              </a:spcBef>
              <a:spcAft>
                <a:spcPts val="0"/>
              </a:spcAft>
              <a:buNone/>
            </a:pPr>
            <a:r>
              <a:rPr lang="en-US" sz="2000" dirty="0">
                <a:latin typeface="Century Gothic" panose="020B0502020202020204" pitchFamily="34" charset="0"/>
              </a:rPr>
              <a:t>(916) 845-8722 </a:t>
            </a:r>
          </a:p>
          <a:p>
            <a:pPr marL="0" indent="0" algn="ctr" fontAlgn="t">
              <a:spcBef>
                <a:spcPts val="0"/>
              </a:spcBef>
              <a:spcAft>
                <a:spcPts val="0"/>
              </a:spcAft>
              <a:buNone/>
            </a:pPr>
            <a:r>
              <a:rPr lang="en-US" sz="2000" dirty="0">
                <a:latin typeface="Century Gothic" panose="020B0502020202020204" pitchFamily="34" charset="0"/>
                <a:hlinkClick r:id="rId6"/>
              </a:rPr>
              <a:t>Lori.Lopez@CalOES.ca.gov</a:t>
            </a:r>
            <a:endParaRPr lang="en-US" sz="1800" b="1" i="0" u="none" strike="noStrike" kern="1200" dirty="0">
              <a:solidFill>
                <a:srgbClr val="000000"/>
              </a:solidFill>
              <a:effectLst/>
              <a:latin typeface="Century Gothic" panose="020B0502020202020204" pitchFamily="34" charset="0"/>
            </a:endParaRPr>
          </a:p>
          <a:p>
            <a:pPr marL="0" indent="0" algn="ctr" rtl="0" eaLnBrk="1" fontAlgn="t" latinLnBrk="0" hangingPunct="1">
              <a:spcBef>
                <a:spcPts val="0"/>
              </a:spcBef>
              <a:spcAft>
                <a:spcPts val="0"/>
              </a:spcAft>
              <a:buNone/>
            </a:pPr>
            <a:endParaRPr lang="en-US" sz="1800" b="0" i="0" u="none" strike="noStrike" dirty="0">
              <a:effectLst/>
              <a:latin typeface="Arial" panose="020B0604020202020204" pitchFamily="34" charset="0"/>
            </a:endParaRPr>
          </a:p>
          <a:p>
            <a:pPr marL="0" indent="0" algn="ctr" rtl="0" eaLnBrk="1" fontAlgn="t" latinLnBrk="0" hangingPunct="1">
              <a:spcBef>
                <a:spcPts val="0"/>
              </a:spcBef>
              <a:spcAft>
                <a:spcPts val="0"/>
              </a:spcAft>
              <a:buNone/>
            </a:pPr>
            <a:endParaRPr lang="en-US" sz="1800" b="0" i="0" u="none" strike="noStrike" dirty="0">
              <a:effectLst/>
              <a:latin typeface="Arial" panose="020B0604020202020204" pitchFamily="34" charset="0"/>
            </a:endParaRPr>
          </a:p>
        </p:txBody>
      </p:sp>
      <p:sp>
        <p:nvSpPr>
          <p:cNvPr id="12" name="Slide Number Placeholder 11">
            <a:extLst>
              <a:ext uri="{FF2B5EF4-FFF2-40B4-BE49-F238E27FC236}">
                <a16:creationId xmlns:a16="http://schemas.microsoft.com/office/drawing/2014/main" id="{C2A06471-4468-157E-319B-B3FFED5C2264}"/>
              </a:ext>
            </a:extLst>
          </p:cNvPr>
          <p:cNvSpPr>
            <a:spLocks noGrp="1"/>
          </p:cNvSpPr>
          <p:nvPr>
            <p:ph type="sldNum" sz="quarter" idx="12"/>
          </p:nvPr>
        </p:nvSpPr>
        <p:spPr/>
        <p:txBody>
          <a:bodyPr/>
          <a:lstStyle/>
          <a:p>
            <a:fld id="{84679F7C-FC60-4F93-976D-699AC88C9425}" type="slidenum">
              <a:rPr lang="en-US" smtClean="0"/>
              <a:t>11</a:t>
            </a:fld>
            <a:endParaRPr lang="en-US" dirty="0"/>
          </a:p>
        </p:txBody>
      </p:sp>
    </p:spTree>
    <p:extLst>
      <p:ext uri="{BB962C8B-B14F-4D97-AF65-F5344CB8AC3E}">
        <p14:creationId xmlns:p14="http://schemas.microsoft.com/office/powerpoint/2010/main" val="3788347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8FE99-7B99-4D44-AE25-814E7FF41867}"/>
              </a:ext>
            </a:extLst>
          </p:cNvPr>
          <p:cNvSpPr>
            <a:spLocks noGrp="1"/>
          </p:cNvSpPr>
          <p:nvPr>
            <p:ph type="title"/>
          </p:nvPr>
        </p:nvSpPr>
        <p:spPr>
          <a:xfrm>
            <a:off x="847507" y="339379"/>
            <a:ext cx="10496986" cy="1393887"/>
          </a:xfrm>
        </p:spPr>
        <p:txBody>
          <a:bodyPr>
            <a:normAutofit/>
          </a:bodyPr>
          <a:lstStyle/>
          <a:p>
            <a:pPr algn="ctr"/>
            <a:r>
              <a:rPr lang="en-US" dirty="0">
                <a:latin typeface="Century Gothic" panose="020B0502020202020204" pitchFamily="34" charset="0"/>
                <a:cs typeface="Calibri" pitchFamily="34" charset="0"/>
              </a:rPr>
              <a:t>The Committee Roles and Responsibilities</a:t>
            </a:r>
          </a:p>
        </p:txBody>
      </p:sp>
      <p:sp>
        <p:nvSpPr>
          <p:cNvPr id="7" name="Content Placeholder 2">
            <a:extLst>
              <a:ext uri="{FF2B5EF4-FFF2-40B4-BE49-F238E27FC236}">
                <a16:creationId xmlns:a16="http://schemas.microsoft.com/office/drawing/2014/main" id="{43C97ECF-FAF1-4F56-BC01-90AC0DF34F34}"/>
              </a:ext>
            </a:extLst>
          </p:cNvPr>
          <p:cNvSpPr txBox="1">
            <a:spLocks/>
          </p:cNvSpPr>
          <p:nvPr/>
        </p:nvSpPr>
        <p:spPr bwMode="auto">
          <a:xfrm>
            <a:off x="999688" y="1866900"/>
            <a:ext cx="10192624" cy="4345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Clr>
                <a:srgbClr val="003F78"/>
              </a:buClr>
              <a:buFont typeface="Arial" charset="0"/>
              <a:buChar char="•"/>
              <a:defRPr sz="38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34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30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defTabSz="914400">
              <a:lnSpc>
                <a:spcPct val="107000"/>
              </a:lnSpc>
              <a:spcBef>
                <a:spcPts val="0"/>
              </a:spcBef>
              <a:spcAft>
                <a:spcPts val="0"/>
              </a:spcAft>
              <a:buClr>
                <a:schemeClr val="accent1"/>
              </a:buClr>
              <a:buFont typeface="Calibri" panose="020F0502020204030204" pitchFamily="34" charset="0"/>
              <a:buChar char="•"/>
            </a:pPr>
            <a:endParaRPr lang="en-US" sz="1900" dirty="0">
              <a:solidFill>
                <a:schemeClr val="tx1">
                  <a:lumMod val="75000"/>
                  <a:lumOff val="25000"/>
                </a:schemeClr>
              </a:solidFill>
              <a:latin typeface="+mj-lt"/>
              <a:ea typeface="+mn-ea"/>
              <a:cs typeface="+mn-cs"/>
            </a:endParaRPr>
          </a:p>
          <a:p>
            <a:pPr defTabSz="914400">
              <a:lnSpc>
                <a:spcPct val="107000"/>
              </a:lnSpc>
              <a:spcBef>
                <a:spcPts val="0"/>
              </a:spcBef>
              <a:spcAft>
                <a:spcPts val="0"/>
              </a:spcAft>
              <a:buClr>
                <a:schemeClr val="accent1"/>
              </a:buClr>
              <a:buFont typeface="Calibri" panose="020F0502020204030204" pitchFamily="34" charset="0"/>
              <a:buChar char="•"/>
            </a:pPr>
            <a:r>
              <a:rPr lang="en-US" sz="2000" dirty="0">
                <a:solidFill>
                  <a:schemeClr val="tx1">
                    <a:lumMod val="75000"/>
                    <a:lumOff val="25000"/>
                  </a:schemeClr>
                </a:solidFill>
                <a:latin typeface="Century Gothic" panose="020B0502020202020204" pitchFamily="34" charset="0"/>
                <a:cs typeface="Calibri" pitchFamily="34" charset="0"/>
              </a:rPr>
              <a:t>Meet throughout the year</a:t>
            </a:r>
          </a:p>
          <a:p>
            <a:pPr lvl="1" defTabSz="914400">
              <a:lnSpc>
                <a:spcPct val="107000"/>
              </a:lnSpc>
              <a:spcBef>
                <a:spcPts val="0"/>
              </a:spcBef>
              <a:spcAft>
                <a:spcPts val="0"/>
              </a:spcAft>
              <a:buClr>
                <a:schemeClr val="accent1"/>
              </a:buClr>
              <a:buFont typeface="Calibri" panose="020F0502020204030204" pitchFamily="34" charset="0"/>
              <a:buChar char="•"/>
            </a:pPr>
            <a:r>
              <a:rPr lang="en-US" sz="1600" dirty="0">
                <a:solidFill>
                  <a:schemeClr val="tx1">
                    <a:lumMod val="75000"/>
                    <a:lumOff val="25000"/>
                  </a:schemeClr>
                </a:solidFill>
                <a:latin typeface="Century Gothic" panose="020B0502020202020204" pitchFamily="34" charset="0"/>
              </a:rPr>
              <a:t>Annually to negotiate the exhibits and publish the Rate Letter</a:t>
            </a:r>
          </a:p>
          <a:p>
            <a:pPr lvl="1" defTabSz="914400">
              <a:lnSpc>
                <a:spcPct val="107000"/>
              </a:lnSpc>
              <a:spcBef>
                <a:spcPts val="0"/>
              </a:spcBef>
              <a:spcAft>
                <a:spcPts val="0"/>
              </a:spcAft>
              <a:buClr>
                <a:schemeClr val="accent1"/>
              </a:buClr>
              <a:buFont typeface="Calibri" panose="020F0502020204030204" pitchFamily="34" charset="0"/>
              <a:buChar char="•"/>
            </a:pPr>
            <a:r>
              <a:rPr lang="en-US" sz="1600" dirty="0">
                <a:solidFill>
                  <a:schemeClr val="tx1">
                    <a:lumMod val="75000"/>
                    <a:lumOff val="25000"/>
                  </a:schemeClr>
                </a:solidFill>
                <a:latin typeface="Century Gothic" panose="020B0502020202020204" pitchFamily="34" charset="0"/>
              </a:rPr>
              <a:t>Starting 15 months before the expiration of the Agreement</a:t>
            </a:r>
          </a:p>
          <a:p>
            <a:pPr marL="457200" lvl="1" indent="0">
              <a:lnSpc>
                <a:spcPct val="107000"/>
              </a:lnSpc>
              <a:spcBef>
                <a:spcPts val="0"/>
              </a:spcBef>
              <a:spcAft>
                <a:spcPts val="0"/>
              </a:spcAft>
              <a:buNone/>
            </a:pPr>
            <a:endParaRPr lang="en-US" sz="1600" dirty="0">
              <a:solidFill>
                <a:schemeClr val="tx1">
                  <a:lumMod val="75000"/>
                  <a:lumOff val="25000"/>
                </a:schemeClr>
              </a:solidFill>
              <a:latin typeface="Century Gothic" panose="020B0502020202020204" pitchFamily="34" charset="0"/>
            </a:endParaRPr>
          </a:p>
          <a:p>
            <a:pPr defTabSz="914400">
              <a:lnSpc>
                <a:spcPct val="107000"/>
              </a:lnSpc>
              <a:spcBef>
                <a:spcPts val="0"/>
              </a:spcBef>
              <a:spcAft>
                <a:spcPts val="0"/>
              </a:spcAft>
              <a:buClr>
                <a:schemeClr val="accent1"/>
              </a:buClr>
              <a:buFont typeface="Calibri" panose="020F0502020204030204" pitchFamily="34" charset="0"/>
              <a:buChar char="•"/>
            </a:pPr>
            <a:r>
              <a:rPr lang="en-US" sz="2000" dirty="0">
                <a:solidFill>
                  <a:schemeClr val="tx1">
                    <a:lumMod val="75000"/>
                    <a:lumOff val="25000"/>
                  </a:schemeClr>
                </a:solidFill>
                <a:latin typeface="Century Gothic" panose="020B0502020202020204" pitchFamily="34" charset="0"/>
                <a:cs typeface="Calibri" pitchFamily="34" charset="0"/>
              </a:rPr>
              <a:t>Dispute Resolution</a:t>
            </a:r>
          </a:p>
          <a:p>
            <a:pPr marL="0" indent="0" defTabSz="914400">
              <a:lnSpc>
                <a:spcPct val="107000"/>
              </a:lnSpc>
              <a:spcBef>
                <a:spcPts val="0"/>
              </a:spcBef>
              <a:spcAft>
                <a:spcPts val="0"/>
              </a:spcAft>
              <a:buClr>
                <a:schemeClr val="accent1"/>
              </a:buClr>
              <a:buNone/>
            </a:pPr>
            <a:endParaRPr lang="en-US" sz="2000" dirty="0">
              <a:solidFill>
                <a:schemeClr val="tx1">
                  <a:lumMod val="75000"/>
                  <a:lumOff val="25000"/>
                </a:schemeClr>
              </a:solidFill>
              <a:latin typeface="Century Gothic" panose="020B0502020202020204" pitchFamily="34" charset="0"/>
              <a:cs typeface="Calibri" pitchFamily="34" charset="0"/>
            </a:endParaRPr>
          </a:p>
          <a:p>
            <a:pPr defTabSz="914400">
              <a:lnSpc>
                <a:spcPct val="107000"/>
              </a:lnSpc>
              <a:spcBef>
                <a:spcPts val="0"/>
              </a:spcBef>
              <a:spcAft>
                <a:spcPts val="0"/>
              </a:spcAft>
              <a:buClr>
                <a:schemeClr val="accent1"/>
              </a:buClr>
              <a:buFont typeface="Calibri" panose="020F0502020204030204" pitchFamily="34" charset="0"/>
              <a:buChar char="•"/>
            </a:pPr>
            <a:r>
              <a:rPr lang="en-US" sz="2000" dirty="0">
                <a:solidFill>
                  <a:schemeClr val="tx1">
                    <a:lumMod val="75000"/>
                    <a:lumOff val="25000"/>
                  </a:schemeClr>
                </a:solidFill>
                <a:latin typeface="Century Gothic" panose="020B0502020202020204" pitchFamily="34" charset="0"/>
                <a:cs typeface="Calibri" pitchFamily="34" charset="0"/>
              </a:rPr>
              <a:t>Examination and Audit</a:t>
            </a:r>
          </a:p>
          <a:p>
            <a:pPr marL="0" indent="0">
              <a:lnSpc>
                <a:spcPct val="107000"/>
              </a:lnSpc>
              <a:spcBef>
                <a:spcPts val="0"/>
              </a:spcBef>
              <a:spcAft>
                <a:spcPts val="0"/>
              </a:spcAft>
              <a:buNone/>
            </a:pPr>
            <a:endParaRPr lang="en-US" sz="1600" dirty="0">
              <a:latin typeface="Century Gothic" panose="020B0502020202020204" pitchFamily="34" charset="0"/>
            </a:endParaRPr>
          </a:p>
        </p:txBody>
      </p:sp>
      <p:sp>
        <p:nvSpPr>
          <p:cNvPr id="3" name="TextBox 2">
            <a:extLst>
              <a:ext uri="{FF2B5EF4-FFF2-40B4-BE49-F238E27FC236}">
                <a16:creationId xmlns:a16="http://schemas.microsoft.com/office/drawing/2014/main" id="{AA759920-2C54-E6EE-2807-3B76B354E6A1}"/>
              </a:ext>
            </a:extLst>
          </p:cNvPr>
          <p:cNvSpPr txBox="1"/>
          <p:nvPr/>
        </p:nvSpPr>
        <p:spPr>
          <a:xfrm>
            <a:off x="254219" y="6459785"/>
            <a:ext cx="41148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CFAA Reference: </a:t>
            </a:r>
            <a:r>
              <a:rPr lang="en-US" sz="1400" dirty="0">
                <a:solidFill>
                  <a:schemeClr val="tx1">
                    <a:lumMod val="75000"/>
                    <a:lumOff val="25000"/>
                  </a:schemeClr>
                </a:solidFill>
                <a:latin typeface="Century Gothic" panose="020B0502020202020204" pitchFamily="34" charset="0"/>
              </a:rPr>
              <a:t>Recitals 16, 30, and 32</a:t>
            </a:r>
          </a:p>
        </p:txBody>
      </p:sp>
      <p:sp>
        <p:nvSpPr>
          <p:cNvPr id="6" name="Slide Number Placeholder 5">
            <a:extLst>
              <a:ext uri="{FF2B5EF4-FFF2-40B4-BE49-F238E27FC236}">
                <a16:creationId xmlns:a16="http://schemas.microsoft.com/office/drawing/2014/main" id="{DAF48007-2D10-5795-1F1B-BC658BA6B79D}"/>
              </a:ext>
            </a:extLst>
          </p:cNvPr>
          <p:cNvSpPr>
            <a:spLocks noGrp="1"/>
          </p:cNvSpPr>
          <p:nvPr>
            <p:ph type="sldNum" sz="quarter" idx="12"/>
          </p:nvPr>
        </p:nvSpPr>
        <p:spPr/>
        <p:txBody>
          <a:bodyPr/>
          <a:lstStyle/>
          <a:p>
            <a:fld id="{84679F7C-FC60-4F93-976D-699AC88C9425}" type="slidenum">
              <a:rPr lang="en-US" smtClean="0"/>
              <a:t>12</a:t>
            </a:fld>
            <a:endParaRPr lang="en-US" dirty="0"/>
          </a:p>
        </p:txBody>
      </p:sp>
    </p:spTree>
    <p:extLst>
      <p:ext uri="{BB962C8B-B14F-4D97-AF65-F5344CB8AC3E}">
        <p14:creationId xmlns:p14="http://schemas.microsoft.com/office/powerpoint/2010/main" val="4276304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097280" y="286603"/>
            <a:ext cx="10058400" cy="1450757"/>
          </a:xfrm>
        </p:spPr>
        <p:txBody>
          <a:bodyPr>
            <a:normAutofit/>
          </a:bodyPr>
          <a:lstStyle/>
          <a:p>
            <a:pPr algn="ctr"/>
            <a:r>
              <a:rPr lang="en-US" dirty="0">
                <a:latin typeface="Century Gothic" panose="020B0502020202020204" pitchFamily="34" charset="0"/>
              </a:rPr>
              <a:t>Agreement Intent</a:t>
            </a:r>
          </a:p>
        </p:txBody>
      </p:sp>
      <p:graphicFrame>
        <p:nvGraphicFramePr>
          <p:cNvPr id="6" name="Content Placeholder 1">
            <a:extLst>
              <a:ext uri="{FF2B5EF4-FFF2-40B4-BE49-F238E27FC236}">
                <a16:creationId xmlns:a16="http://schemas.microsoft.com/office/drawing/2014/main" id="{B8C6A826-0E52-005B-0DBD-6C62DA64BDF8}"/>
              </a:ext>
            </a:extLst>
          </p:cNvPr>
          <p:cNvGraphicFramePr>
            <a:graphicFrameLocks noGrp="1"/>
          </p:cNvGraphicFramePr>
          <p:nvPr>
            <p:ph idx="1"/>
            <p:extLst>
              <p:ext uri="{D42A27DB-BD31-4B8C-83A1-F6EECF244321}">
                <p14:modId xmlns:p14="http://schemas.microsoft.com/office/powerpoint/2010/main" val="4127216381"/>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3841F03F-1BC1-6043-C2F8-FF0FC1D54DD1}"/>
              </a:ext>
            </a:extLst>
          </p:cNvPr>
          <p:cNvSpPr>
            <a:spLocks noGrp="1"/>
          </p:cNvSpPr>
          <p:nvPr>
            <p:ph type="sldNum" sz="quarter" idx="12"/>
          </p:nvPr>
        </p:nvSpPr>
        <p:spPr/>
        <p:txBody>
          <a:bodyPr/>
          <a:lstStyle/>
          <a:p>
            <a:fld id="{84679F7C-FC60-4F93-976D-699AC88C9425}" type="slidenum">
              <a:rPr lang="en-US" smtClean="0"/>
              <a:t>13</a:t>
            </a:fld>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4728FE99-7B99-4D44-AE25-814E7FF41867}"/>
              </a:ext>
            </a:extLst>
          </p:cNvPr>
          <p:cNvSpPr>
            <a:spLocks noGrp="1"/>
          </p:cNvSpPr>
          <p:nvPr>
            <p:ph type="title"/>
          </p:nvPr>
        </p:nvSpPr>
        <p:spPr>
          <a:xfrm>
            <a:off x="261257" y="605896"/>
            <a:ext cx="3554963" cy="5646208"/>
          </a:xfrm>
        </p:spPr>
        <p:txBody>
          <a:bodyPr vert="horz" lIns="91440" tIns="45720" rIns="91440" bIns="45720" rtlCol="0" anchor="ctr">
            <a:normAutofit/>
          </a:bodyPr>
          <a:lstStyle/>
          <a:p>
            <a:pPr algn="ctr"/>
            <a:r>
              <a:rPr lang="en-US" dirty="0"/>
              <a:t>The Agreement</a:t>
            </a:r>
          </a:p>
        </p:txBody>
      </p:sp>
      <p:sp>
        <p:nvSpPr>
          <p:cNvPr id="23" name="Rectangle 22">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7" name="Content Placeholder 2">
            <a:extLst>
              <a:ext uri="{FF2B5EF4-FFF2-40B4-BE49-F238E27FC236}">
                <a16:creationId xmlns:a16="http://schemas.microsoft.com/office/drawing/2014/main" id="{43C97ECF-FAF1-4F56-BC01-90AC0DF34F34}"/>
              </a:ext>
            </a:extLst>
          </p:cNvPr>
          <p:cNvSpPr txBox="1">
            <a:spLocks/>
          </p:cNvSpPr>
          <p:nvPr/>
        </p:nvSpPr>
        <p:spPr bwMode="auto">
          <a:xfrm>
            <a:off x="4533447" y="1692322"/>
            <a:ext cx="7116955" cy="4950025"/>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0" tIns="45720" rIns="0" bIns="45720" numCol="1" rtlCol="0" anchor="ctr" anchorCtr="0" compatLnSpc="1">
            <a:prstTxWarp prst="textNoShape">
              <a:avLst/>
            </a:prstTxWarp>
            <a:normAutofit fontScale="92500" lnSpcReduction="10000"/>
          </a:bodyPr>
          <a:lstStyle>
            <a:lvl1pPr marL="342900" indent="-342900" algn="l" defTabSz="457200" rtl="0" eaLnBrk="1" fontAlgn="base" hangingPunct="1">
              <a:spcBef>
                <a:spcPct val="20000"/>
              </a:spcBef>
              <a:spcAft>
                <a:spcPct val="0"/>
              </a:spcAft>
              <a:buClr>
                <a:srgbClr val="003F78"/>
              </a:buClr>
              <a:buFont typeface="Arial" charset="0"/>
              <a:buChar char="•"/>
              <a:defRPr sz="38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34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30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defTabSz="914400">
              <a:lnSpc>
                <a:spcPct val="120000"/>
              </a:lnSpc>
              <a:spcBef>
                <a:spcPts val="0"/>
              </a:spcBef>
              <a:spcAft>
                <a:spcPts val="0"/>
              </a:spcAft>
              <a:buClr>
                <a:schemeClr val="accent1"/>
              </a:buClr>
              <a:buFont typeface="Calibri" panose="020F0502020204030204" pitchFamily="34" charset="0"/>
              <a:buChar char="•"/>
            </a:pPr>
            <a:r>
              <a:rPr lang="en-US" sz="2200" dirty="0">
                <a:solidFill>
                  <a:schemeClr val="tx1">
                    <a:lumMod val="75000"/>
                    <a:lumOff val="25000"/>
                  </a:schemeClr>
                </a:solidFill>
                <a:latin typeface="+mj-lt"/>
                <a:ea typeface="+mn-ea"/>
                <a:cs typeface="+mn-cs"/>
              </a:rPr>
              <a:t>The Agreement is a 5-year term with yearly negotiations to update the exhibits. </a:t>
            </a:r>
          </a:p>
          <a:p>
            <a:pPr defTabSz="914400">
              <a:lnSpc>
                <a:spcPct val="120000"/>
              </a:lnSpc>
              <a:spcBef>
                <a:spcPts val="0"/>
              </a:spcBef>
              <a:spcAft>
                <a:spcPts val="0"/>
              </a:spcAft>
              <a:buClr>
                <a:schemeClr val="accent1"/>
              </a:buClr>
              <a:buFont typeface="Calibri" panose="020F0502020204030204" pitchFamily="34" charset="0"/>
              <a:buChar char="•"/>
            </a:pPr>
            <a:endParaRPr lang="en-US" sz="2200" dirty="0">
              <a:solidFill>
                <a:schemeClr val="tx1">
                  <a:lumMod val="75000"/>
                  <a:lumOff val="25000"/>
                </a:schemeClr>
              </a:solidFill>
              <a:latin typeface="+mj-lt"/>
              <a:ea typeface="+mn-ea"/>
              <a:cs typeface="+mn-cs"/>
            </a:endParaRPr>
          </a:p>
          <a:p>
            <a:pPr defTabSz="914400">
              <a:lnSpc>
                <a:spcPct val="120000"/>
              </a:lnSpc>
              <a:spcBef>
                <a:spcPts val="0"/>
              </a:spcBef>
              <a:spcAft>
                <a:spcPts val="0"/>
              </a:spcAft>
              <a:buClr>
                <a:schemeClr val="accent1"/>
              </a:buClr>
              <a:buFont typeface="Calibri" panose="020F0502020204030204" pitchFamily="34" charset="0"/>
              <a:buChar char="•"/>
            </a:pPr>
            <a:r>
              <a:rPr lang="en-US" sz="2200" dirty="0">
                <a:solidFill>
                  <a:schemeClr val="tx1">
                    <a:lumMod val="75000"/>
                    <a:lumOff val="25000"/>
                  </a:schemeClr>
                </a:solidFill>
                <a:latin typeface="+mj-lt"/>
                <a:ea typeface="+mn-ea"/>
                <a:cs typeface="+mn-cs"/>
              </a:rPr>
              <a:t>The </a:t>
            </a:r>
            <a:r>
              <a:rPr lang="en-US" sz="2200" dirty="0">
                <a:solidFill>
                  <a:schemeClr val="tx1">
                    <a:lumMod val="75000"/>
                    <a:lumOff val="25000"/>
                  </a:schemeClr>
                </a:solidFill>
                <a:latin typeface="+mj-lt"/>
                <a:ea typeface="+mn-ea"/>
                <a:cs typeface="+mn-cs"/>
                <a:hlinkClick r:id="rId3">
                  <a:extLst>
                    <a:ext uri="{A12FA001-AC4F-418D-AE19-62706E023703}">
                      <ahyp:hlinkClr xmlns:ahyp="http://schemas.microsoft.com/office/drawing/2018/hyperlinkcolor" val="tx"/>
                    </a:ext>
                  </a:extLst>
                </a:hlinkClick>
              </a:rPr>
              <a:t>current Agreement</a:t>
            </a:r>
            <a:r>
              <a:rPr lang="en-US" sz="2200" dirty="0">
                <a:solidFill>
                  <a:schemeClr val="tx1">
                    <a:lumMod val="75000"/>
                    <a:lumOff val="25000"/>
                  </a:schemeClr>
                </a:solidFill>
                <a:latin typeface="+mj-lt"/>
                <a:ea typeface="+mn-ea"/>
                <a:cs typeface="+mn-cs"/>
              </a:rPr>
              <a:t> commenced on May 1, 2020, and was set to expire on December 31, 2024. </a:t>
            </a:r>
          </a:p>
          <a:p>
            <a:pPr defTabSz="914400">
              <a:lnSpc>
                <a:spcPct val="120000"/>
              </a:lnSpc>
              <a:spcBef>
                <a:spcPts val="0"/>
              </a:spcBef>
              <a:spcAft>
                <a:spcPts val="0"/>
              </a:spcAft>
              <a:buClr>
                <a:schemeClr val="accent1"/>
              </a:buClr>
              <a:buFont typeface="Calibri" panose="020F0502020204030204" pitchFamily="34" charset="0"/>
              <a:buChar char="•"/>
            </a:pPr>
            <a:endParaRPr lang="en-US" sz="2200" dirty="0">
              <a:solidFill>
                <a:schemeClr val="tx1">
                  <a:lumMod val="75000"/>
                  <a:lumOff val="25000"/>
                </a:schemeClr>
              </a:solidFill>
              <a:latin typeface="+mj-lt"/>
              <a:ea typeface="+mn-ea"/>
              <a:cs typeface="+mn-cs"/>
            </a:endParaRPr>
          </a:p>
          <a:p>
            <a:pPr defTabSz="914400">
              <a:lnSpc>
                <a:spcPct val="120000"/>
              </a:lnSpc>
              <a:spcBef>
                <a:spcPts val="0"/>
              </a:spcBef>
              <a:spcAft>
                <a:spcPts val="0"/>
              </a:spcAft>
              <a:buClr>
                <a:schemeClr val="accent1"/>
              </a:buClr>
              <a:buFont typeface="Calibri" panose="020F0502020204030204" pitchFamily="34" charset="0"/>
              <a:buChar char="•"/>
            </a:pPr>
            <a:r>
              <a:rPr lang="en-US" sz="2200" dirty="0">
                <a:solidFill>
                  <a:schemeClr val="tx1">
                    <a:lumMod val="75000"/>
                    <a:lumOff val="25000"/>
                  </a:schemeClr>
                </a:solidFill>
                <a:latin typeface="+mj-lt"/>
                <a:ea typeface="+mn-ea"/>
                <a:cs typeface="+mn-cs"/>
              </a:rPr>
              <a:t>An extension is in place through November 30, 2025.</a:t>
            </a:r>
          </a:p>
          <a:p>
            <a:pPr defTabSz="914400">
              <a:lnSpc>
                <a:spcPct val="120000"/>
              </a:lnSpc>
              <a:spcBef>
                <a:spcPts val="0"/>
              </a:spcBef>
              <a:spcAft>
                <a:spcPts val="0"/>
              </a:spcAft>
              <a:buClr>
                <a:schemeClr val="accent1"/>
              </a:buClr>
              <a:buFont typeface="Calibri" panose="020F0502020204030204" pitchFamily="34" charset="0"/>
              <a:buChar char="•"/>
            </a:pPr>
            <a:endParaRPr lang="en-US" sz="2200" dirty="0">
              <a:solidFill>
                <a:schemeClr val="tx1">
                  <a:lumMod val="75000"/>
                  <a:lumOff val="25000"/>
                </a:schemeClr>
              </a:solidFill>
              <a:latin typeface="+mj-lt"/>
              <a:ea typeface="+mn-ea"/>
              <a:cs typeface="+mn-cs"/>
            </a:endParaRPr>
          </a:p>
          <a:p>
            <a:pPr defTabSz="914400">
              <a:lnSpc>
                <a:spcPct val="120000"/>
              </a:lnSpc>
              <a:spcBef>
                <a:spcPts val="0"/>
              </a:spcBef>
              <a:spcAft>
                <a:spcPts val="0"/>
              </a:spcAft>
              <a:buClr>
                <a:schemeClr val="accent1"/>
              </a:buClr>
              <a:buFont typeface="Calibri" panose="020F0502020204030204" pitchFamily="34" charset="0"/>
              <a:buChar char="•"/>
            </a:pPr>
            <a:r>
              <a:rPr lang="en-US" sz="2200" dirty="0">
                <a:solidFill>
                  <a:schemeClr val="tx1">
                    <a:lumMod val="75000"/>
                    <a:lumOff val="25000"/>
                  </a:schemeClr>
                </a:solidFill>
                <a:latin typeface="+mj-lt"/>
                <a:ea typeface="+mn-ea"/>
                <a:cs typeface="+mn-cs"/>
              </a:rPr>
              <a:t>Actively developing an additional extension through October 30, 2026. </a:t>
            </a:r>
          </a:p>
          <a:p>
            <a:pPr defTabSz="914400">
              <a:lnSpc>
                <a:spcPct val="90000"/>
              </a:lnSpc>
              <a:spcBef>
                <a:spcPts val="0"/>
              </a:spcBef>
              <a:spcAft>
                <a:spcPts val="0"/>
              </a:spcAft>
              <a:buClr>
                <a:schemeClr val="accent1"/>
              </a:buClr>
              <a:buFont typeface="Calibri" panose="020F0502020204030204" pitchFamily="34" charset="0"/>
            </a:pPr>
            <a:endParaRPr lang="en-US" sz="1900" dirty="0">
              <a:solidFill>
                <a:schemeClr val="tx1">
                  <a:lumMod val="75000"/>
                  <a:lumOff val="25000"/>
                </a:schemeClr>
              </a:solidFill>
              <a:ea typeface="+mn-ea"/>
              <a:cs typeface="+mn-cs"/>
            </a:endParaRPr>
          </a:p>
          <a:p>
            <a:pPr marL="0" indent="0" defTabSz="914400">
              <a:lnSpc>
                <a:spcPct val="90000"/>
              </a:lnSpc>
              <a:spcBef>
                <a:spcPts val="0"/>
              </a:spcBef>
              <a:spcAft>
                <a:spcPts val="0"/>
              </a:spcAft>
              <a:buClr>
                <a:schemeClr val="accent1"/>
              </a:buClr>
              <a:buFont typeface="Calibri" panose="020F0502020204030204" pitchFamily="34" charset="0"/>
              <a:buNone/>
            </a:pPr>
            <a:endParaRPr lang="en-US" sz="2100" dirty="0">
              <a:solidFill>
                <a:schemeClr val="tx1">
                  <a:lumMod val="75000"/>
                  <a:lumOff val="25000"/>
                </a:schemeClr>
              </a:solidFill>
              <a:ea typeface="+mn-ea"/>
              <a:cs typeface="+mn-cs"/>
            </a:endParaRPr>
          </a:p>
          <a:p>
            <a:pPr marL="0" indent="0" defTabSz="914400">
              <a:lnSpc>
                <a:spcPct val="90000"/>
              </a:lnSpc>
              <a:spcBef>
                <a:spcPts val="0"/>
              </a:spcBef>
              <a:spcAft>
                <a:spcPts val="0"/>
              </a:spcAft>
              <a:buClr>
                <a:schemeClr val="accent1"/>
              </a:buClr>
              <a:buFont typeface="Calibri" panose="020F0502020204030204" pitchFamily="34" charset="0"/>
              <a:buNone/>
            </a:pPr>
            <a:endParaRPr lang="en-US" sz="2100" dirty="0">
              <a:solidFill>
                <a:schemeClr val="tx1">
                  <a:lumMod val="75000"/>
                  <a:lumOff val="25000"/>
                </a:schemeClr>
              </a:solidFill>
              <a:latin typeface="+mj-lt"/>
              <a:ea typeface="+mn-ea"/>
              <a:cs typeface="+mn-cs"/>
            </a:endParaRPr>
          </a:p>
          <a:p>
            <a:pPr marL="0" indent="0" defTabSz="914400">
              <a:lnSpc>
                <a:spcPct val="90000"/>
              </a:lnSpc>
              <a:spcBef>
                <a:spcPts val="0"/>
              </a:spcBef>
              <a:spcAft>
                <a:spcPts val="0"/>
              </a:spcAft>
              <a:buClr>
                <a:schemeClr val="accent1"/>
              </a:buClr>
              <a:buFont typeface="Calibri" panose="020F0502020204030204" pitchFamily="34" charset="0"/>
              <a:buNone/>
            </a:pPr>
            <a:endParaRPr lang="en-US" sz="2100" dirty="0">
              <a:solidFill>
                <a:schemeClr val="tx1">
                  <a:lumMod val="75000"/>
                  <a:lumOff val="25000"/>
                </a:schemeClr>
              </a:solidFill>
              <a:ea typeface="+mn-ea"/>
              <a:cs typeface="+mn-cs"/>
            </a:endParaRPr>
          </a:p>
          <a:p>
            <a:pPr marL="0" indent="0" defTabSz="914400">
              <a:lnSpc>
                <a:spcPct val="90000"/>
              </a:lnSpc>
              <a:spcBef>
                <a:spcPts val="0"/>
              </a:spcBef>
              <a:spcAft>
                <a:spcPts val="0"/>
              </a:spcAft>
              <a:buClr>
                <a:schemeClr val="accent1"/>
              </a:buClr>
              <a:buFont typeface="Calibri" panose="020F0502020204030204" pitchFamily="34" charset="0"/>
              <a:buNone/>
            </a:pPr>
            <a:r>
              <a:rPr lang="en-US" sz="2100" dirty="0">
                <a:solidFill>
                  <a:schemeClr val="tx1">
                    <a:lumMod val="75000"/>
                    <a:lumOff val="25000"/>
                  </a:schemeClr>
                </a:solidFill>
                <a:ea typeface="+mn-ea"/>
                <a:cs typeface="+mn-cs"/>
              </a:rPr>
              <a:t> </a:t>
            </a:r>
          </a:p>
          <a:p>
            <a:pPr marL="0" indent="0" defTabSz="914400">
              <a:lnSpc>
                <a:spcPct val="90000"/>
              </a:lnSpc>
              <a:spcBef>
                <a:spcPts val="0"/>
              </a:spcBef>
              <a:spcAft>
                <a:spcPts val="0"/>
              </a:spcAft>
              <a:buClr>
                <a:schemeClr val="accent1"/>
              </a:buClr>
              <a:buFont typeface="Calibri" panose="020F0502020204030204" pitchFamily="34" charset="0"/>
              <a:buNone/>
            </a:pPr>
            <a:endParaRPr lang="en-US" sz="2100" dirty="0">
              <a:solidFill>
                <a:schemeClr val="tx1">
                  <a:lumMod val="75000"/>
                  <a:lumOff val="25000"/>
                </a:schemeClr>
              </a:solidFill>
              <a:ea typeface="+mn-ea"/>
              <a:cs typeface="+mn-cs"/>
            </a:endParaRPr>
          </a:p>
        </p:txBody>
      </p:sp>
      <p:sp>
        <p:nvSpPr>
          <p:cNvPr id="5" name="Slide Number Placeholder 4">
            <a:extLst>
              <a:ext uri="{FF2B5EF4-FFF2-40B4-BE49-F238E27FC236}">
                <a16:creationId xmlns:a16="http://schemas.microsoft.com/office/drawing/2014/main" id="{362AA1AB-D255-E8FD-2E91-546507BA1AE3}"/>
              </a:ext>
            </a:extLst>
          </p:cNvPr>
          <p:cNvSpPr>
            <a:spLocks noGrp="1"/>
          </p:cNvSpPr>
          <p:nvPr>
            <p:ph type="sldNum" sz="quarter" idx="12"/>
          </p:nvPr>
        </p:nvSpPr>
        <p:spPr/>
        <p:txBody>
          <a:bodyPr/>
          <a:lstStyle/>
          <a:p>
            <a:fld id="{84679F7C-FC60-4F93-976D-699AC88C9425}" type="slidenum">
              <a:rPr lang="en-US" smtClean="0"/>
              <a:t>14</a:t>
            </a:fld>
            <a:endParaRPr lang="en-US" dirty="0"/>
          </a:p>
        </p:txBody>
      </p:sp>
    </p:spTree>
    <p:extLst>
      <p:ext uri="{BB962C8B-B14F-4D97-AF65-F5344CB8AC3E}">
        <p14:creationId xmlns:p14="http://schemas.microsoft.com/office/powerpoint/2010/main" val="4200369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5" name="Rectangle 24">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27" name="Straight Connector 26">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nature&#10;&#10;AI-generated content may be incorrect.">
            <a:extLst>
              <a:ext uri="{FF2B5EF4-FFF2-40B4-BE49-F238E27FC236}">
                <a16:creationId xmlns:a16="http://schemas.microsoft.com/office/drawing/2014/main" id="{D8D39461-7F67-E44E-C02E-136444A42414}"/>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l="26" t="14070" r="-26" b="1660"/>
          <a:stretch/>
        </p:blipFill>
        <p:spPr>
          <a:xfrm>
            <a:off x="20" y="10"/>
            <a:ext cx="12191980" cy="6857990"/>
          </a:xfrm>
          <a:prstGeom prst="rect">
            <a:avLst/>
          </a:prstGeom>
        </p:spPr>
      </p:pic>
      <p:sp>
        <p:nvSpPr>
          <p:cNvPr id="2" name="Title 1">
            <a:extLst>
              <a:ext uri="{FF2B5EF4-FFF2-40B4-BE49-F238E27FC236}">
                <a16:creationId xmlns:a16="http://schemas.microsoft.com/office/drawing/2014/main" id="{1CDB2FF4-909C-52D3-C097-FC74BD3A6D8E}"/>
              </a:ext>
            </a:extLst>
          </p:cNvPr>
          <p:cNvSpPr>
            <a:spLocks noGrp="1"/>
          </p:cNvSpPr>
          <p:nvPr>
            <p:ph type="title"/>
          </p:nvPr>
        </p:nvSpPr>
        <p:spPr>
          <a:xfrm>
            <a:off x="1097280" y="758952"/>
            <a:ext cx="10058400" cy="2871214"/>
          </a:xfrm>
        </p:spPr>
        <p:txBody>
          <a:bodyPr vert="horz" lIns="91440" tIns="45720" rIns="91440" bIns="45720" rtlCol="0" anchor="b">
            <a:normAutofit/>
          </a:bodyPr>
          <a:lstStyle/>
          <a:p>
            <a:pPr algn="ctr"/>
            <a:r>
              <a:rPr lang="en-US" sz="8000" b="1" dirty="0">
                <a:solidFill>
                  <a:srgbClr val="FFFFFF"/>
                </a:solidFill>
              </a:rPr>
              <a:t>RECITALS</a:t>
            </a:r>
          </a:p>
        </p:txBody>
      </p:sp>
      <p:cxnSp>
        <p:nvCxnSpPr>
          <p:cNvPr id="29" name="Straight Connector 28">
            <a:extLst>
              <a:ext uri="{FF2B5EF4-FFF2-40B4-BE49-F238E27FC236}">
                <a16:creationId xmlns:a16="http://schemas.microsoft.com/office/drawing/2014/main" id="{4071767D-5FF7-4508-B8B7-BB60FF3AB2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C4E89C94-E462-4566-A15A-32835FD68B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3" name="Rectangle 32">
            <a:extLst>
              <a:ext uri="{FF2B5EF4-FFF2-40B4-BE49-F238E27FC236}">
                <a16:creationId xmlns:a16="http://schemas.microsoft.com/office/drawing/2014/main" id="{E25F4A20-71FB-4A26-92E2-89DED4926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7" name="Slide Number Placeholder 6">
            <a:extLst>
              <a:ext uri="{FF2B5EF4-FFF2-40B4-BE49-F238E27FC236}">
                <a16:creationId xmlns:a16="http://schemas.microsoft.com/office/drawing/2014/main" id="{F43635A7-0E01-E423-07CE-906FCEACD3B6}"/>
              </a:ext>
            </a:extLst>
          </p:cNvPr>
          <p:cNvSpPr>
            <a:spLocks noGrp="1"/>
          </p:cNvSpPr>
          <p:nvPr>
            <p:ph type="sldNum" sz="quarter" idx="12"/>
          </p:nvPr>
        </p:nvSpPr>
        <p:spPr/>
        <p:txBody>
          <a:bodyPr/>
          <a:lstStyle/>
          <a:p>
            <a:fld id="{84679F7C-FC60-4F93-976D-699AC88C9425}" type="slidenum">
              <a:rPr lang="en-US" smtClean="0">
                <a:solidFill>
                  <a:schemeClr val="bg1">
                    <a:lumMod val="75000"/>
                    <a:lumOff val="25000"/>
                  </a:schemeClr>
                </a:solidFill>
              </a:rPr>
              <a:t>15</a:t>
            </a:fld>
            <a:endParaRPr lang="en-US" dirty="0">
              <a:solidFill>
                <a:schemeClr val="bg1">
                  <a:lumMod val="75000"/>
                  <a:lumOff val="25000"/>
                </a:schemeClr>
              </a:solidFill>
            </a:endParaRPr>
          </a:p>
        </p:txBody>
      </p:sp>
    </p:spTree>
    <p:extLst>
      <p:ext uri="{BB962C8B-B14F-4D97-AF65-F5344CB8AC3E}">
        <p14:creationId xmlns:p14="http://schemas.microsoft.com/office/powerpoint/2010/main" val="311981438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8FE99-7B99-4D44-AE25-814E7FF41867}"/>
              </a:ext>
            </a:extLst>
          </p:cNvPr>
          <p:cNvSpPr>
            <a:spLocks noGrp="1"/>
          </p:cNvSpPr>
          <p:nvPr>
            <p:ph type="title"/>
          </p:nvPr>
        </p:nvSpPr>
        <p:spPr>
          <a:xfrm>
            <a:off x="1524000" y="358429"/>
            <a:ext cx="9144000" cy="959709"/>
          </a:xfrm>
        </p:spPr>
        <p:txBody>
          <a:bodyPr>
            <a:normAutofit/>
          </a:bodyPr>
          <a:lstStyle/>
          <a:p>
            <a:pPr algn="ctr"/>
            <a:r>
              <a:rPr lang="en-US" sz="4800" dirty="0">
                <a:latin typeface="Century Gothic" panose="020B0502020202020204" pitchFamily="34" charset="0"/>
                <a:cs typeface="Calibri" pitchFamily="34" charset="0"/>
              </a:rPr>
              <a:t>Resources</a:t>
            </a:r>
          </a:p>
        </p:txBody>
      </p:sp>
      <p:sp>
        <p:nvSpPr>
          <p:cNvPr id="3" name="TextBox 2">
            <a:extLst>
              <a:ext uri="{FF2B5EF4-FFF2-40B4-BE49-F238E27FC236}">
                <a16:creationId xmlns:a16="http://schemas.microsoft.com/office/drawing/2014/main" id="{F41F7B15-7AB0-C20F-B6DB-9BA2E420FBC8}"/>
              </a:ext>
            </a:extLst>
          </p:cNvPr>
          <p:cNvSpPr txBox="1"/>
          <p:nvPr/>
        </p:nvSpPr>
        <p:spPr>
          <a:xfrm>
            <a:off x="273269" y="6463504"/>
            <a:ext cx="41148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CFAA Reference: </a:t>
            </a:r>
            <a:r>
              <a:rPr lang="en-US" sz="1400" dirty="0">
                <a:solidFill>
                  <a:schemeClr val="tx1">
                    <a:lumMod val="75000"/>
                    <a:lumOff val="25000"/>
                  </a:schemeClr>
                </a:solidFill>
                <a:latin typeface="Century Gothic" panose="020B0502020202020204" pitchFamily="34" charset="0"/>
              </a:rPr>
              <a:t>Recitals 9 through 11</a:t>
            </a:r>
          </a:p>
        </p:txBody>
      </p:sp>
      <p:graphicFrame>
        <p:nvGraphicFramePr>
          <p:cNvPr id="11" name="Content Placeholder 2">
            <a:extLst>
              <a:ext uri="{FF2B5EF4-FFF2-40B4-BE49-F238E27FC236}">
                <a16:creationId xmlns:a16="http://schemas.microsoft.com/office/drawing/2014/main" id="{F2435129-17C4-5A30-F8FF-B146F0ECFAAB}"/>
              </a:ext>
            </a:extLst>
          </p:cNvPr>
          <p:cNvGraphicFramePr/>
          <p:nvPr>
            <p:extLst>
              <p:ext uri="{D42A27DB-BD31-4B8C-83A1-F6EECF244321}">
                <p14:modId xmlns:p14="http://schemas.microsoft.com/office/powerpoint/2010/main" val="2240153982"/>
              </p:ext>
            </p:extLst>
          </p:nvPr>
        </p:nvGraphicFramePr>
        <p:xfrm>
          <a:off x="1107347" y="1904301"/>
          <a:ext cx="10192624" cy="434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a:extLst>
              <a:ext uri="{FF2B5EF4-FFF2-40B4-BE49-F238E27FC236}">
                <a16:creationId xmlns:a16="http://schemas.microsoft.com/office/drawing/2014/main" id="{EECA095F-BA9B-A971-9CF9-3E5B8AA5BD6B}"/>
              </a:ext>
            </a:extLst>
          </p:cNvPr>
          <p:cNvSpPr>
            <a:spLocks noGrp="1"/>
          </p:cNvSpPr>
          <p:nvPr>
            <p:ph type="sldNum" sz="quarter" idx="12"/>
          </p:nvPr>
        </p:nvSpPr>
        <p:spPr/>
        <p:txBody>
          <a:bodyPr/>
          <a:lstStyle/>
          <a:p>
            <a:fld id="{84679F7C-FC60-4F93-976D-699AC88C9425}" type="slidenum">
              <a:rPr lang="en-US" smtClean="0"/>
              <a:t>16</a:t>
            </a:fld>
            <a:endParaRPr lang="en-US" dirty="0"/>
          </a:p>
        </p:txBody>
      </p:sp>
    </p:spTree>
    <p:extLst>
      <p:ext uri="{BB962C8B-B14F-4D97-AF65-F5344CB8AC3E}">
        <p14:creationId xmlns:p14="http://schemas.microsoft.com/office/powerpoint/2010/main" val="190136746"/>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4728FE99-7B99-4D44-AE25-814E7FF41867}"/>
              </a:ext>
            </a:extLst>
          </p:cNvPr>
          <p:cNvSpPr>
            <a:spLocks noGrp="1"/>
          </p:cNvSpPr>
          <p:nvPr>
            <p:ph type="title"/>
          </p:nvPr>
        </p:nvSpPr>
        <p:spPr>
          <a:xfrm>
            <a:off x="492370" y="605896"/>
            <a:ext cx="3084844" cy="5646208"/>
          </a:xfrm>
        </p:spPr>
        <p:txBody>
          <a:bodyPr vert="horz" lIns="91440" tIns="45720" rIns="91440" bIns="45720" rtlCol="0" anchor="ctr">
            <a:normAutofit/>
          </a:bodyPr>
          <a:lstStyle/>
          <a:p>
            <a:pPr algn="ctr"/>
            <a:r>
              <a:rPr lang="en-US" dirty="0"/>
              <a:t>MMA Orders Invoking CFAA </a:t>
            </a:r>
          </a:p>
        </p:txBody>
      </p:sp>
      <p:sp>
        <p:nvSpPr>
          <p:cNvPr id="16" name="Rectangle 15">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7" name="Content Placeholder 2">
            <a:extLst>
              <a:ext uri="{FF2B5EF4-FFF2-40B4-BE49-F238E27FC236}">
                <a16:creationId xmlns:a16="http://schemas.microsoft.com/office/drawing/2014/main" id="{43C97ECF-FAF1-4F56-BC01-90AC0DF34F34}"/>
              </a:ext>
            </a:extLst>
          </p:cNvPr>
          <p:cNvSpPr txBox="1">
            <a:spLocks/>
          </p:cNvSpPr>
          <p:nvPr/>
        </p:nvSpPr>
        <p:spPr bwMode="auto">
          <a:xfrm>
            <a:off x="4742016" y="2247900"/>
            <a:ext cx="6413663" cy="4004204"/>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0" tIns="45720" rIns="0" bIns="45720" numCol="1" rtlCol="0" anchor="ctr" anchorCtr="0" compatLnSpc="1">
            <a:prstTxWarp prst="textNoShape">
              <a:avLst/>
            </a:prstTxWarp>
            <a:normAutofit/>
          </a:bodyPr>
          <a:lstStyle>
            <a:lvl1pPr marL="342900" indent="-342900" algn="l" defTabSz="457200" rtl="0" eaLnBrk="1" fontAlgn="base" hangingPunct="1">
              <a:spcBef>
                <a:spcPct val="20000"/>
              </a:spcBef>
              <a:spcAft>
                <a:spcPct val="0"/>
              </a:spcAft>
              <a:buClr>
                <a:srgbClr val="003F78"/>
              </a:buClr>
              <a:buFont typeface="Arial" charset="0"/>
              <a:buChar char="•"/>
              <a:defRPr sz="38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34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30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just" defTabSz="914400">
              <a:lnSpc>
                <a:spcPct val="90000"/>
              </a:lnSpc>
              <a:spcBef>
                <a:spcPts val="0"/>
              </a:spcBef>
              <a:spcAft>
                <a:spcPts val="0"/>
              </a:spcAft>
              <a:buClr>
                <a:schemeClr val="accent1"/>
              </a:buClr>
              <a:buNone/>
            </a:pPr>
            <a:r>
              <a:rPr lang="en-US" sz="2400" dirty="0">
                <a:latin typeface="Century Gothic" panose="020B0502020202020204" pitchFamily="34" charset="0"/>
              </a:rPr>
              <a:t>A local agency may utilize this Agreement as the fiscal authority for reimbursing other local agencies following the terms and conditions of the CFAA.</a:t>
            </a:r>
          </a:p>
          <a:p>
            <a:pPr defTabSz="914400">
              <a:lnSpc>
                <a:spcPct val="90000"/>
              </a:lnSpc>
              <a:spcBef>
                <a:spcPts val="0"/>
              </a:spcBef>
              <a:spcAft>
                <a:spcPts val="0"/>
              </a:spcAft>
              <a:buClr>
                <a:schemeClr val="accent1"/>
              </a:buClr>
              <a:buFont typeface="Calibri" panose="020F0502020204030204" pitchFamily="34" charset="0"/>
            </a:pPr>
            <a:endParaRPr lang="en-US" sz="2100" dirty="0">
              <a:solidFill>
                <a:schemeClr val="tx1">
                  <a:lumMod val="75000"/>
                  <a:lumOff val="25000"/>
                </a:schemeClr>
              </a:solidFill>
              <a:ea typeface="+mn-ea"/>
              <a:cs typeface="+mn-cs"/>
            </a:endParaRPr>
          </a:p>
          <a:p>
            <a:pPr marL="0" indent="0" defTabSz="914400">
              <a:lnSpc>
                <a:spcPct val="90000"/>
              </a:lnSpc>
              <a:spcBef>
                <a:spcPts val="0"/>
              </a:spcBef>
              <a:spcAft>
                <a:spcPts val="0"/>
              </a:spcAft>
              <a:buClr>
                <a:schemeClr val="accent1"/>
              </a:buClr>
              <a:buFont typeface="Calibri" panose="020F0502020204030204" pitchFamily="34" charset="0"/>
              <a:buNone/>
            </a:pPr>
            <a:endParaRPr lang="en-US" sz="2100" dirty="0">
              <a:solidFill>
                <a:schemeClr val="tx1">
                  <a:lumMod val="75000"/>
                  <a:lumOff val="25000"/>
                </a:schemeClr>
              </a:solidFill>
              <a:ea typeface="+mn-ea"/>
              <a:cs typeface="+mn-cs"/>
            </a:endParaRPr>
          </a:p>
          <a:p>
            <a:pPr marL="0" indent="0" defTabSz="914400">
              <a:lnSpc>
                <a:spcPct val="90000"/>
              </a:lnSpc>
              <a:spcBef>
                <a:spcPts val="0"/>
              </a:spcBef>
              <a:spcAft>
                <a:spcPts val="0"/>
              </a:spcAft>
              <a:buClr>
                <a:schemeClr val="accent1"/>
              </a:buClr>
              <a:buFont typeface="Calibri" panose="020F0502020204030204" pitchFamily="34" charset="0"/>
              <a:buNone/>
            </a:pPr>
            <a:endParaRPr lang="en-US" sz="2100" dirty="0">
              <a:solidFill>
                <a:schemeClr val="tx1">
                  <a:lumMod val="75000"/>
                  <a:lumOff val="25000"/>
                </a:schemeClr>
              </a:solidFill>
              <a:ea typeface="+mn-ea"/>
              <a:cs typeface="+mn-cs"/>
            </a:endParaRPr>
          </a:p>
          <a:p>
            <a:pPr marL="0" indent="0" defTabSz="914400">
              <a:lnSpc>
                <a:spcPct val="90000"/>
              </a:lnSpc>
              <a:spcBef>
                <a:spcPts val="0"/>
              </a:spcBef>
              <a:spcAft>
                <a:spcPts val="0"/>
              </a:spcAft>
              <a:buClr>
                <a:schemeClr val="accent1"/>
              </a:buClr>
              <a:buFont typeface="Calibri" panose="020F0502020204030204" pitchFamily="34" charset="0"/>
              <a:buNone/>
            </a:pPr>
            <a:endParaRPr lang="en-US" sz="2100" dirty="0">
              <a:solidFill>
                <a:schemeClr val="tx1">
                  <a:lumMod val="75000"/>
                  <a:lumOff val="25000"/>
                </a:schemeClr>
              </a:solidFill>
              <a:ea typeface="+mn-ea"/>
              <a:cs typeface="+mn-cs"/>
            </a:endParaRPr>
          </a:p>
          <a:p>
            <a:pPr marL="0" indent="0" defTabSz="914400">
              <a:lnSpc>
                <a:spcPct val="90000"/>
              </a:lnSpc>
              <a:spcBef>
                <a:spcPts val="0"/>
              </a:spcBef>
              <a:spcAft>
                <a:spcPts val="0"/>
              </a:spcAft>
              <a:buClr>
                <a:schemeClr val="accent1"/>
              </a:buClr>
              <a:buFont typeface="Calibri" panose="020F0502020204030204" pitchFamily="34" charset="0"/>
              <a:buNone/>
            </a:pPr>
            <a:r>
              <a:rPr lang="en-US" sz="2100" dirty="0">
                <a:solidFill>
                  <a:schemeClr val="tx1">
                    <a:lumMod val="75000"/>
                    <a:lumOff val="25000"/>
                  </a:schemeClr>
                </a:solidFill>
                <a:ea typeface="+mn-ea"/>
                <a:cs typeface="+mn-cs"/>
              </a:rPr>
              <a:t> </a:t>
            </a:r>
          </a:p>
          <a:p>
            <a:pPr marL="0" indent="0" defTabSz="914400">
              <a:lnSpc>
                <a:spcPct val="90000"/>
              </a:lnSpc>
              <a:spcBef>
                <a:spcPts val="0"/>
              </a:spcBef>
              <a:spcAft>
                <a:spcPts val="0"/>
              </a:spcAft>
              <a:buClr>
                <a:schemeClr val="accent1"/>
              </a:buClr>
              <a:buFont typeface="Calibri" panose="020F0502020204030204" pitchFamily="34" charset="0"/>
              <a:buNone/>
            </a:pPr>
            <a:endParaRPr lang="en-US" sz="2100" dirty="0">
              <a:solidFill>
                <a:schemeClr val="tx1">
                  <a:lumMod val="75000"/>
                  <a:lumOff val="25000"/>
                </a:schemeClr>
              </a:solidFill>
              <a:ea typeface="+mn-ea"/>
              <a:cs typeface="+mn-cs"/>
            </a:endParaRPr>
          </a:p>
        </p:txBody>
      </p:sp>
      <p:sp>
        <p:nvSpPr>
          <p:cNvPr id="3" name="TextBox 2">
            <a:extLst>
              <a:ext uri="{FF2B5EF4-FFF2-40B4-BE49-F238E27FC236}">
                <a16:creationId xmlns:a16="http://schemas.microsoft.com/office/drawing/2014/main" id="{914EB86F-4920-6914-E785-D7E865B64F44}"/>
              </a:ext>
            </a:extLst>
          </p:cNvPr>
          <p:cNvSpPr txBox="1"/>
          <p:nvPr/>
        </p:nvSpPr>
        <p:spPr>
          <a:xfrm>
            <a:off x="101819" y="6471145"/>
            <a:ext cx="41148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CFAA Reference: </a:t>
            </a:r>
            <a:r>
              <a:rPr lang="en-US" sz="1400" dirty="0">
                <a:solidFill>
                  <a:schemeClr val="tx1">
                    <a:lumMod val="75000"/>
                    <a:lumOff val="25000"/>
                  </a:schemeClr>
                </a:solidFill>
                <a:latin typeface="Century Gothic" panose="020B0502020202020204" pitchFamily="34" charset="0"/>
              </a:rPr>
              <a:t>Recital 14</a:t>
            </a:r>
          </a:p>
        </p:txBody>
      </p:sp>
      <p:sp>
        <p:nvSpPr>
          <p:cNvPr id="6" name="Slide Number Placeholder 5">
            <a:extLst>
              <a:ext uri="{FF2B5EF4-FFF2-40B4-BE49-F238E27FC236}">
                <a16:creationId xmlns:a16="http://schemas.microsoft.com/office/drawing/2014/main" id="{538900DC-B94E-5F92-3C71-560A6BA2B386}"/>
              </a:ext>
            </a:extLst>
          </p:cNvPr>
          <p:cNvSpPr>
            <a:spLocks noGrp="1"/>
          </p:cNvSpPr>
          <p:nvPr>
            <p:ph type="sldNum" sz="quarter" idx="12"/>
          </p:nvPr>
        </p:nvSpPr>
        <p:spPr/>
        <p:txBody>
          <a:bodyPr/>
          <a:lstStyle/>
          <a:p>
            <a:fld id="{84679F7C-FC60-4F93-976D-699AC88C9425}" type="slidenum">
              <a:rPr lang="en-US" smtClean="0"/>
              <a:t>17</a:t>
            </a:fld>
            <a:endParaRPr lang="en-US" dirty="0"/>
          </a:p>
        </p:txBody>
      </p:sp>
    </p:spTree>
    <p:extLst>
      <p:ext uri="{BB962C8B-B14F-4D97-AF65-F5344CB8AC3E}">
        <p14:creationId xmlns:p14="http://schemas.microsoft.com/office/powerpoint/2010/main" val="1911172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8FE99-7B99-4D44-AE25-814E7FF41867}"/>
              </a:ext>
            </a:extLst>
          </p:cNvPr>
          <p:cNvSpPr>
            <a:spLocks noGrp="1"/>
          </p:cNvSpPr>
          <p:nvPr>
            <p:ph type="title"/>
          </p:nvPr>
        </p:nvSpPr>
        <p:spPr>
          <a:xfrm>
            <a:off x="1524000" y="358429"/>
            <a:ext cx="9144000" cy="1323226"/>
          </a:xfrm>
        </p:spPr>
        <p:txBody>
          <a:bodyPr>
            <a:normAutofit/>
          </a:bodyPr>
          <a:lstStyle/>
          <a:p>
            <a:pPr algn="ctr"/>
            <a:r>
              <a:rPr lang="en-US" sz="4800" dirty="0">
                <a:cs typeface="Calibri" pitchFamily="34" charset="0"/>
              </a:rPr>
              <a:t>MMA Orders Invoking CFAA </a:t>
            </a:r>
          </a:p>
        </p:txBody>
      </p:sp>
      <p:sp>
        <p:nvSpPr>
          <p:cNvPr id="5" name="Slide Number Placeholder 4">
            <a:extLst>
              <a:ext uri="{FF2B5EF4-FFF2-40B4-BE49-F238E27FC236}">
                <a16:creationId xmlns:a16="http://schemas.microsoft.com/office/drawing/2014/main" id="{EFA0FB18-E656-CB6E-0F31-171310F2D587}"/>
              </a:ext>
            </a:extLst>
          </p:cNvPr>
          <p:cNvSpPr>
            <a:spLocks noGrp="1"/>
          </p:cNvSpPr>
          <p:nvPr>
            <p:ph type="sldNum" sz="quarter" idx="12"/>
          </p:nvPr>
        </p:nvSpPr>
        <p:spPr/>
        <p:txBody>
          <a:bodyPr/>
          <a:lstStyle/>
          <a:p>
            <a:fld id="{84679F7C-FC60-4F93-976D-699AC88C9425}" type="slidenum">
              <a:rPr lang="en-US" smtClean="0"/>
              <a:t>18</a:t>
            </a:fld>
            <a:endParaRPr lang="en-US" dirty="0"/>
          </a:p>
        </p:txBody>
      </p:sp>
      <p:pic>
        <p:nvPicPr>
          <p:cNvPr id="4" name="Picture 3">
            <a:extLst>
              <a:ext uri="{FF2B5EF4-FFF2-40B4-BE49-F238E27FC236}">
                <a16:creationId xmlns:a16="http://schemas.microsoft.com/office/drawing/2014/main" id="{B25C47A8-E7DF-7AA2-E75E-BF4EAE1DC97E}"/>
              </a:ext>
            </a:extLst>
          </p:cNvPr>
          <p:cNvPicPr>
            <a:picLocks noChangeAspect="1"/>
          </p:cNvPicPr>
          <p:nvPr/>
        </p:nvPicPr>
        <p:blipFill>
          <a:blip r:embed="rId3"/>
          <a:stretch>
            <a:fillRect/>
          </a:stretch>
        </p:blipFill>
        <p:spPr>
          <a:xfrm>
            <a:off x="1802174" y="1831293"/>
            <a:ext cx="8587652" cy="4395335"/>
          </a:xfrm>
          <a:prstGeom prst="rect">
            <a:avLst/>
          </a:prstGeom>
        </p:spPr>
      </p:pic>
    </p:spTree>
    <p:extLst>
      <p:ext uri="{BB962C8B-B14F-4D97-AF65-F5344CB8AC3E}">
        <p14:creationId xmlns:p14="http://schemas.microsoft.com/office/powerpoint/2010/main" val="1890139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8FE99-7B99-4D44-AE25-814E7FF41867}"/>
              </a:ext>
            </a:extLst>
          </p:cNvPr>
          <p:cNvSpPr>
            <a:spLocks noGrp="1"/>
          </p:cNvSpPr>
          <p:nvPr>
            <p:ph type="title"/>
          </p:nvPr>
        </p:nvSpPr>
        <p:spPr>
          <a:xfrm>
            <a:off x="1524000" y="358429"/>
            <a:ext cx="9144000" cy="1323226"/>
          </a:xfrm>
        </p:spPr>
        <p:txBody>
          <a:bodyPr>
            <a:normAutofit/>
          </a:bodyPr>
          <a:lstStyle/>
          <a:p>
            <a:pPr algn="ctr"/>
            <a:r>
              <a:rPr lang="en-US" sz="4800" dirty="0">
                <a:cs typeface="Calibri" pitchFamily="34" charset="0"/>
              </a:rPr>
              <a:t>MMA Orders Invoking CFAA </a:t>
            </a:r>
          </a:p>
        </p:txBody>
      </p:sp>
      <p:sp>
        <p:nvSpPr>
          <p:cNvPr id="6" name="Slide Number Placeholder 5">
            <a:extLst>
              <a:ext uri="{FF2B5EF4-FFF2-40B4-BE49-F238E27FC236}">
                <a16:creationId xmlns:a16="http://schemas.microsoft.com/office/drawing/2014/main" id="{7857AEE4-B621-8D04-8289-1CBEEF95996D}"/>
              </a:ext>
            </a:extLst>
          </p:cNvPr>
          <p:cNvSpPr>
            <a:spLocks noGrp="1"/>
          </p:cNvSpPr>
          <p:nvPr>
            <p:ph type="sldNum" sz="quarter" idx="12"/>
          </p:nvPr>
        </p:nvSpPr>
        <p:spPr/>
        <p:txBody>
          <a:bodyPr/>
          <a:lstStyle/>
          <a:p>
            <a:fld id="{84679F7C-FC60-4F93-976D-699AC88C9425}" type="slidenum">
              <a:rPr lang="en-US" smtClean="0"/>
              <a:t>19</a:t>
            </a:fld>
            <a:endParaRPr lang="en-US" dirty="0"/>
          </a:p>
        </p:txBody>
      </p:sp>
      <p:pic>
        <p:nvPicPr>
          <p:cNvPr id="4" name="Picture 3">
            <a:extLst>
              <a:ext uri="{FF2B5EF4-FFF2-40B4-BE49-F238E27FC236}">
                <a16:creationId xmlns:a16="http://schemas.microsoft.com/office/drawing/2014/main" id="{4DD134B5-19DF-4912-B4AD-0FD4DCE9A38C}"/>
              </a:ext>
            </a:extLst>
          </p:cNvPr>
          <p:cNvPicPr>
            <a:picLocks noChangeAspect="1"/>
          </p:cNvPicPr>
          <p:nvPr/>
        </p:nvPicPr>
        <p:blipFill>
          <a:blip r:embed="rId3"/>
          <a:stretch>
            <a:fillRect/>
          </a:stretch>
        </p:blipFill>
        <p:spPr>
          <a:xfrm>
            <a:off x="2119955" y="1868125"/>
            <a:ext cx="7952090" cy="4405189"/>
          </a:xfrm>
          <a:prstGeom prst="rect">
            <a:avLst/>
          </a:prstGeom>
        </p:spPr>
      </p:pic>
    </p:spTree>
    <p:extLst>
      <p:ext uri="{BB962C8B-B14F-4D97-AF65-F5344CB8AC3E}">
        <p14:creationId xmlns:p14="http://schemas.microsoft.com/office/powerpoint/2010/main" val="2311786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5" name="Rectangle 24">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27" name="Straight Connector 26">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outdoor, nature&#10;&#10;AI-generated content may be incorrect.">
            <a:extLst>
              <a:ext uri="{FF2B5EF4-FFF2-40B4-BE49-F238E27FC236}">
                <a16:creationId xmlns:a16="http://schemas.microsoft.com/office/drawing/2014/main" id="{A072629B-2801-81A1-7990-19AF206AA831}"/>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t="6264" b="9149"/>
          <a:stretch/>
        </p:blipFill>
        <p:spPr>
          <a:xfrm>
            <a:off x="20" y="10"/>
            <a:ext cx="12191980" cy="6857990"/>
          </a:xfrm>
          <a:prstGeom prst="rect">
            <a:avLst/>
          </a:prstGeom>
        </p:spPr>
      </p:pic>
      <p:sp>
        <p:nvSpPr>
          <p:cNvPr id="2" name="Title 1">
            <a:extLst>
              <a:ext uri="{FF2B5EF4-FFF2-40B4-BE49-F238E27FC236}">
                <a16:creationId xmlns:a16="http://schemas.microsoft.com/office/drawing/2014/main" id="{1CDB2FF4-909C-52D3-C097-FC74BD3A6D8E}"/>
              </a:ext>
            </a:extLst>
          </p:cNvPr>
          <p:cNvSpPr>
            <a:spLocks noGrp="1"/>
          </p:cNvSpPr>
          <p:nvPr>
            <p:ph type="title"/>
          </p:nvPr>
        </p:nvSpPr>
        <p:spPr>
          <a:xfrm>
            <a:off x="1097280" y="758952"/>
            <a:ext cx="10058400" cy="2999229"/>
          </a:xfrm>
        </p:spPr>
        <p:txBody>
          <a:bodyPr vert="horz" lIns="91440" tIns="45720" rIns="91440" bIns="45720" rtlCol="0" anchor="b">
            <a:normAutofit/>
          </a:bodyPr>
          <a:lstStyle/>
          <a:p>
            <a:pPr algn="ctr"/>
            <a:r>
              <a:rPr lang="en-US" sz="8000" b="1" dirty="0">
                <a:solidFill>
                  <a:srgbClr val="FFFFFF"/>
                </a:solidFill>
              </a:rPr>
              <a:t>INTRODUCTIONS</a:t>
            </a:r>
          </a:p>
        </p:txBody>
      </p:sp>
      <p:cxnSp>
        <p:nvCxnSpPr>
          <p:cNvPr id="29" name="Straight Connector 28">
            <a:extLst>
              <a:ext uri="{FF2B5EF4-FFF2-40B4-BE49-F238E27FC236}">
                <a16:creationId xmlns:a16="http://schemas.microsoft.com/office/drawing/2014/main" id="{4071767D-5FF7-4508-B8B7-BB60FF3AB2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C4E89C94-E462-4566-A15A-32835FD68B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3" name="Rectangle 32">
            <a:extLst>
              <a:ext uri="{FF2B5EF4-FFF2-40B4-BE49-F238E27FC236}">
                <a16:creationId xmlns:a16="http://schemas.microsoft.com/office/drawing/2014/main" id="{E25F4A20-71FB-4A26-92E2-89DED4926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7" name="Slide Number Placeholder 6">
            <a:extLst>
              <a:ext uri="{FF2B5EF4-FFF2-40B4-BE49-F238E27FC236}">
                <a16:creationId xmlns:a16="http://schemas.microsoft.com/office/drawing/2014/main" id="{13670D0B-A061-786C-E440-580371814847}"/>
              </a:ext>
            </a:extLst>
          </p:cNvPr>
          <p:cNvSpPr>
            <a:spLocks noGrp="1"/>
          </p:cNvSpPr>
          <p:nvPr>
            <p:ph type="sldNum" sz="quarter" idx="12"/>
          </p:nvPr>
        </p:nvSpPr>
        <p:spPr/>
        <p:txBody>
          <a:bodyPr/>
          <a:lstStyle/>
          <a:p>
            <a:fld id="{84679F7C-FC60-4F93-976D-699AC88C9425}" type="slidenum">
              <a:rPr lang="en-US" smtClean="0">
                <a:solidFill>
                  <a:schemeClr val="bg1">
                    <a:lumMod val="75000"/>
                    <a:lumOff val="25000"/>
                  </a:schemeClr>
                </a:solidFill>
              </a:rPr>
              <a:t>2</a:t>
            </a:fld>
            <a:endParaRPr lang="en-US" dirty="0">
              <a:solidFill>
                <a:schemeClr val="bg1">
                  <a:lumMod val="75000"/>
                  <a:lumOff val="25000"/>
                </a:schemeClr>
              </a:solidFill>
            </a:endParaRPr>
          </a:p>
        </p:txBody>
      </p:sp>
    </p:spTree>
    <p:extLst>
      <p:ext uri="{BB962C8B-B14F-4D97-AF65-F5344CB8AC3E}">
        <p14:creationId xmlns:p14="http://schemas.microsoft.com/office/powerpoint/2010/main" val="70780717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8FE99-7B99-4D44-AE25-814E7FF41867}"/>
              </a:ext>
            </a:extLst>
          </p:cNvPr>
          <p:cNvSpPr>
            <a:spLocks noGrp="1"/>
          </p:cNvSpPr>
          <p:nvPr>
            <p:ph type="title"/>
          </p:nvPr>
        </p:nvSpPr>
        <p:spPr>
          <a:xfrm>
            <a:off x="1524000" y="358429"/>
            <a:ext cx="9144000" cy="1323226"/>
          </a:xfrm>
        </p:spPr>
        <p:txBody>
          <a:bodyPr>
            <a:normAutofit/>
          </a:bodyPr>
          <a:lstStyle/>
          <a:p>
            <a:pPr algn="ctr"/>
            <a:r>
              <a:rPr lang="en-US" sz="4800" dirty="0">
                <a:cs typeface="Calibri" pitchFamily="34" charset="0"/>
              </a:rPr>
              <a:t>MMA Orders Invoking CFAA </a:t>
            </a:r>
          </a:p>
        </p:txBody>
      </p:sp>
      <p:sp>
        <p:nvSpPr>
          <p:cNvPr id="5" name="Slide Number Placeholder 4">
            <a:extLst>
              <a:ext uri="{FF2B5EF4-FFF2-40B4-BE49-F238E27FC236}">
                <a16:creationId xmlns:a16="http://schemas.microsoft.com/office/drawing/2014/main" id="{B61C0158-0A5F-49A9-CD53-A39383C11A44}"/>
              </a:ext>
            </a:extLst>
          </p:cNvPr>
          <p:cNvSpPr>
            <a:spLocks noGrp="1"/>
          </p:cNvSpPr>
          <p:nvPr>
            <p:ph type="sldNum" sz="quarter" idx="12"/>
          </p:nvPr>
        </p:nvSpPr>
        <p:spPr/>
        <p:txBody>
          <a:bodyPr/>
          <a:lstStyle/>
          <a:p>
            <a:fld id="{84679F7C-FC60-4F93-976D-699AC88C9425}" type="slidenum">
              <a:rPr lang="en-US" smtClean="0"/>
              <a:t>20</a:t>
            </a:fld>
            <a:endParaRPr lang="en-US" dirty="0"/>
          </a:p>
        </p:txBody>
      </p:sp>
      <p:pic>
        <p:nvPicPr>
          <p:cNvPr id="4" name="Picture 3">
            <a:extLst>
              <a:ext uri="{FF2B5EF4-FFF2-40B4-BE49-F238E27FC236}">
                <a16:creationId xmlns:a16="http://schemas.microsoft.com/office/drawing/2014/main" id="{D0E704D0-0C10-6661-69AE-227A24F80474}"/>
              </a:ext>
            </a:extLst>
          </p:cNvPr>
          <p:cNvPicPr>
            <a:picLocks noChangeAspect="1"/>
          </p:cNvPicPr>
          <p:nvPr/>
        </p:nvPicPr>
        <p:blipFill>
          <a:blip r:embed="rId3"/>
          <a:stretch>
            <a:fillRect/>
          </a:stretch>
        </p:blipFill>
        <p:spPr>
          <a:xfrm>
            <a:off x="1993509" y="1768739"/>
            <a:ext cx="8204982" cy="4502604"/>
          </a:xfrm>
          <a:prstGeom prst="rect">
            <a:avLst/>
          </a:prstGeom>
        </p:spPr>
      </p:pic>
    </p:spTree>
    <p:extLst>
      <p:ext uri="{BB962C8B-B14F-4D97-AF65-F5344CB8AC3E}">
        <p14:creationId xmlns:p14="http://schemas.microsoft.com/office/powerpoint/2010/main" val="38559229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8FE99-7B99-4D44-AE25-814E7FF41867}"/>
              </a:ext>
            </a:extLst>
          </p:cNvPr>
          <p:cNvSpPr>
            <a:spLocks noGrp="1"/>
          </p:cNvSpPr>
          <p:nvPr>
            <p:ph type="title"/>
          </p:nvPr>
        </p:nvSpPr>
        <p:spPr>
          <a:xfrm>
            <a:off x="1524000" y="358429"/>
            <a:ext cx="9144000" cy="1323226"/>
          </a:xfrm>
        </p:spPr>
        <p:txBody>
          <a:bodyPr>
            <a:normAutofit/>
          </a:bodyPr>
          <a:lstStyle/>
          <a:p>
            <a:pPr algn="ctr"/>
            <a:r>
              <a:rPr lang="en-US" sz="4800" dirty="0">
                <a:cs typeface="Calibri" pitchFamily="34" charset="0"/>
              </a:rPr>
              <a:t>CFAA Order </a:t>
            </a:r>
          </a:p>
        </p:txBody>
      </p:sp>
      <p:sp>
        <p:nvSpPr>
          <p:cNvPr id="5" name="Slide Number Placeholder 4">
            <a:extLst>
              <a:ext uri="{FF2B5EF4-FFF2-40B4-BE49-F238E27FC236}">
                <a16:creationId xmlns:a16="http://schemas.microsoft.com/office/drawing/2014/main" id="{B61C0158-0A5F-49A9-CD53-A39383C11A44}"/>
              </a:ext>
            </a:extLst>
          </p:cNvPr>
          <p:cNvSpPr>
            <a:spLocks noGrp="1"/>
          </p:cNvSpPr>
          <p:nvPr>
            <p:ph type="sldNum" sz="quarter" idx="12"/>
          </p:nvPr>
        </p:nvSpPr>
        <p:spPr/>
        <p:txBody>
          <a:bodyPr/>
          <a:lstStyle/>
          <a:p>
            <a:fld id="{84679F7C-FC60-4F93-976D-699AC88C9425}" type="slidenum">
              <a:rPr lang="en-US" smtClean="0"/>
              <a:t>21</a:t>
            </a:fld>
            <a:endParaRPr lang="en-US" dirty="0"/>
          </a:p>
        </p:txBody>
      </p:sp>
      <p:pic>
        <p:nvPicPr>
          <p:cNvPr id="6" name="Picture 5">
            <a:extLst>
              <a:ext uri="{FF2B5EF4-FFF2-40B4-BE49-F238E27FC236}">
                <a16:creationId xmlns:a16="http://schemas.microsoft.com/office/drawing/2014/main" id="{96F9FEB2-E522-34FC-559B-970925971DD6}"/>
              </a:ext>
            </a:extLst>
          </p:cNvPr>
          <p:cNvPicPr>
            <a:picLocks noChangeAspect="1"/>
          </p:cNvPicPr>
          <p:nvPr/>
        </p:nvPicPr>
        <p:blipFill>
          <a:blip r:embed="rId3"/>
          <a:stretch>
            <a:fillRect/>
          </a:stretch>
        </p:blipFill>
        <p:spPr>
          <a:xfrm>
            <a:off x="1907230" y="1787071"/>
            <a:ext cx="8377539" cy="4544223"/>
          </a:xfrm>
          <a:prstGeom prst="rect">
            <a:avLst/>
          </a:prstGeom>
        </p:spPr>
      </p:pic>
    </p:spTree>
    <p:extLst>
      <p:ext uri="{BB962C8B-B14F-4D97-AF65-F5344CB8AC3E}">
        <p14:creationId xmlns:p14="http://schemas.microsoft.com/office/powerpoint/2010/main" val="11289110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8FE99-7B99-4D44-AE25-814E7FF41867}"/>
              </a:ext>
            </a:extLst>
          </p:cNvPr>
          <p:cNvSpPr>
            <a:spLocks noGrp="1"/>
          </p:cNvSpPr>
          <p:nvPr>
            <p:ph type="title"/>
          </p:nvPr>
        </p:nvSpPr>
        <p:spPr/>
        <p:txBody>
          <a:bodyPr/>
          <a:lstStyle/>
          <a:p>
            <a:pPr algn="ctr"/>
            <a:r>
              <a:rPr lang="en-US" dirty="0">
                <a:latin typeface="Century Gothic" panose="020B0502020202020204" pitchFamily="34" charset="0"/>
              </a:rPr>
              <a:t>Rate Letter</a:t>
            </a:r>
          </a:p>
        </p:txBody>
      </p:sp>
      <p:sp>
        <p:nvSpPr>
          <p:cNvPr id="3" name="Content Placeholder 2">
            <a:extLst>
              <a:ext uri="{FF2B5EF4-FFF2-40B4-BE49-F238E27FC236}">
                <a16:creationId xmlns:a16="http://schemas.microsoft.com/office/drawing/2014/main" id="{DE2BA603-E1B8-463B-9A21-BCB36ED57D1E}"/>
              </a:ext>
            </a:extLst>
          </p:cNvPr>
          <p:cNvSpPr>
            <a:spLocks noGrp="1"/>
          </p:cNvSpPr>
          <p:nvPr>
            <p:ph idx="1"/>
          </p:nvPr>
        </p:nvSpPr>
        <p:spPr>
          <a:xfrm>
            <a:off x="2280920" y="1737360"/>
            <a:ext cx="7620000" cy="4864476"/>
          </a:xfrm>
        </p:spPr>
        <p:txBody>
          <a:bodyPr/>
          <a:lstStyle/>
          <a:p>
            <a:pPr marL="257175" indent="-257175">
              <a:lnSpc>
                <a:spcPct val="107000"/>
              </a:lnSpc>
              <a:spcBef>
                <a:spcPts val="0"/>
              </a:spcBef>
            </a:pPr>
            <a:endParaRPr lang="en-US" sz="2000" dirty="0">
              <a:latin typeface="Century Gothic" panose="020B0502020202020204" pitchFamily="34" charset="0"/>
            </a:endParaRPr>
          </a:p>
          <a:p>
            <a:pPr marL="257175" indent="-257175">
              <a:lnSpc>
                <a:spcPct val="107000"/>
              </a:lnSpc>
              <a:spcBef>
                <a:spcPts val="0"/>
              </a:spcBef>
            </a:pPr>
            <a:r>
              <a:rPr lang="en-US" sz="2000" dirty="0">
                <a:latin typeface="Century Gothic" panose="020B0502020202020204" pitchFamily="34" charset="0"/>
              </a:rPr>
              <a:t>The current </a:t>
            </a:r>
            <a:r>
              <a:rPr lang="en-US" dirty="0">
                <a:latin typeface="Century Gothic" panose="020B0502020202020204" pitchFamily="34" charset="0"/>
                <a:hlinkClick r:id="rId3"/>
              </a:rPr>
              <a:t>Rate Letter</a:t>
            </a:r>
            <a:r>
              <a:rPr lang="en-US" dirty="0">
                <a:latin typeface="Century Gothic" panose="020B0502020202020204" pitchFamily="34" charset="0"/>
              </a:rPr>
              <a:t> </a:t>
            </a:r>
            <a:r>
              <a:rPr lang="en-US" sz="2000" dirty="0">
                <a:latin typeface="Century Gothic" panose="020B0502020202020204" pitchFamily="34" charset="0"/>
              </a:rPr>
              <a:t>is effective as of May 1, 2025. </a:t>
            </a:r>
            <a:endParaRPr lang="en-US" sz="2000" dirty="0"/>
          </a:p>
        </p:txBody>
      </p:sp>
      <p:sp>
        <p:nvSpPr>
          <p:cNvPr id="10" name="TextBox 9">
            <a:extLst>
              <a:ext uri="{FF2B5EF4-FFF2-40B4-BE49-F238E27FC236}">
                <a16:creationId xmlns:a16="http://schemas.microsoft.com/office/drawing/2014/main" id="{8B345613-A1D9-4CF0-B661-8EC9A99566A5}"/>
              </a:ext>
            </a:extLst>
          </p:cNvPr>
          <p:cNvSpPr txBox="1"/>
          <p:nvPr/>
        </p:nvSpPr>
        <p:spPr>
          <a:xfrm>
            <a:off x="1630040" y="2689192"/>
            <a:ext cx="4232637" cy="2960811"/>
          </a:xfrm>
          <a:prstGeom prst="rect">
            <a:avLst/>
          </a:prstGeom>
          <a:noFill/>
        </p:spPr>
        <p:txBody>
          <a:bodyPr wrap="square" rtlCol="0">
            <a:spAutoFit/>
          </a:bodyPr>
          <a:lstStyle/>
          <a:p>
            <a:pPr marL="800100" lvl="1" indent="-342900">
              <a:buClr>
                <a:schemeClr val="accent3">
                  <a:lumMod val="75000"/>
                </a:schemeClr>
              </a:buClr>
            </a:pPr>
            <a:endParaRPr lang="en-US" sz="2000" b="1" dirty="0">
              <a:latin typeface="Century Gothic" panose="020B0502020202020204" pitchFamily="34" charset="0"/>
            </a:endParaRPr>
          </a:p>
          <a:p>
            <a:pPr marL="800100" lvl="1" indent="-342900">
              <a:buClr>
                <a:schemeClr val="accent3">
                  <a:lumMod val="75000"/>
                </a:schemeClr>
              </a:buClr>
            </a:pPr>
            <a:r>
              <a:rPr lang="en-US" sz="2000" b="1" dirty="0">
                <a:latin typeface="Century Gothic" panose="020B0502020202020204" pitchFamily="34" charset="0"/>
              </a:rPr>
              <a:t>The Rate Letter contains:</a:t>
            </a:r>
          </a:p>
          <a:p>
            <a:pPr marL="742950" lvl="1" indent="-285750" defTabSz="914400" fontAlgn="base">
              <a:lnSpc>
                <a:spcPct val="107000"/>
              </a:lnSpc>
              <a:buClr>
                <a:schemeClr val="accent1"/>
              </a:buClr>
              <a:buFont typeface="Calibri" panose="020F0502020204030204" pitchFamily="34" charset="0"/>
              <a:buChar char="•"/>
            </a:pPr>
            <a:r>
              <a:rPr lang="en-US" sz="1500" dirty="0">
                <a:solidFill>
                  <a:schemeClr val="tx1">
                    <a:lumMod val="75000"/>
                    <a:lumOff val="25000"/>
                  </a:schemeClr>
                </a:solidFill>
                <a:latin typeface="+mj-lt"/>
              </a:rPr>
              <a:t>Personnel Base Rates</a:t>
            </a:r>
          </a:p>
          <a:p>
            <a:pPr marL="742950" lvl="1" indent="-285750" defTabSz="914400" fontAlgn="base">
              <a:lnSpc>
                <a:spcPct val="107000"/>
              </a:lnSpc>
              <a:buClr>
                <a:schemeClr val="accent1"/>
              </a:buClr>
              <a:buFont typeface="Calibri" panose="020F0502020204030204" pitchFamily="34" charset="0"/>
              <a:buChar char="•"/>
            </a:pPr>
            <a:r>
              <a:rPr lang="en-US" sz="1500" dirty="0">
                <a:solidFill>
                  <a:schemeClr val="tx1">
                    <a:lumMod val="75000"/>
                    <a:lumOff val="25000"/>
                  </a:schemeClr>
                </a:solidFill>
                <a:latin typeface="+mj-lt"/>
              </a:rPr>
              <a:t>Emergency Apparatus Rates</a:t>
            </a:r>
          </a:p>
          <a:p>
            <a:pPr marL="742950" lvl="1" indent="-285750" defTabSz="914400" fontAlgn="base">
              <a:lnSpc>
                <a:spcPct val="107000"/>
              </a:lnSpc>
              <a:buClr>
                <a:schemeClr val="accent1"/>
              </a:buClr>
              <a:buFont typeface="Calibri" panose="020F0502020204030204" pitchFamily="34" charset="0"/>
              <a:buChar char="•"/>
            </a:pPr>
            <a:r>
              <a:rPr lang="en-US" sz="1500" dirty="0">
                <a:solidFill>
                  <a:schemeClr val="tx1">
                    <a:lumMod val="75000"/>
                    <a:lumOff val="25000"/>
                  </a:schemeClr>
                </a:solidFill>
                <a:latin typeface="+mj-lt"/>
              </a:rPr>
              <a:t>Support Equipment Rates</a:t>
            </a:r>
          </a:p>
          <a:p>
            <a:pPr marL="742950" lvl="1" indent="-285750" defTabSz="914400" fontAlgn="base">
              <a:lnSpc>
                <a:spcPct val="107000"/>
              </a:lnSpc>
              <a:buClr>
                <a:schemeClr val="accent1"/>
              </a:buClr>
              <a:buFont typeface="Calibri" panose="020F0502020204030204" pitchFamily="34" charset="0"/>
              <a:buChar char="•"/>
            </a:pPr>
            <a:r>
              <a:rPr lang="en-US" sz="1500" dirty="0">
                <a:solidFill>
                  <a:schemeClr val="tx1">
                    <a:lumMod val="75000"/>
                    <a:lumOff val="25000"/>
                  </a:schemeClr>
                </a:solidFill>
                <a:latin typeface="+mj-lt"/>
              </a:rPr>
              <a:t>POV Rate</a:t>
            </a:r>
          </a:p>
          <a:p>
            <a:pPr marL="742950" lvl="1" indent="-285750" defTabSz="914400" fontAlgn="base">
              <a:lnSpc>
                <a:spcPct val="107000"/>
              </a:lnSpc>
              <a:buClr>
                <a:schemeClr val="accent1"/>
              </a:buClr>
              <a:buFont typeface="Calibri" panose="020F0502020204030204" pitchFamily="34" charset="0"/>
              <a:buChar char="•"/>
            </a:pPr>
            <a:r>
              <a:rPr lang="en-US" sz="1500" dirty="0">
                <a:solidFill>
                  <a:schemeClr val="tx1">
                    <a:lumMod val="75000"/>
                    <a:lumOff val="25000"/>
                  </a:schemeClr>
                </a:solidFill>
                <a:latin typeface="+mj-lt"/>
              </a:rPr>
              <a:t>Rental Vehicle Rates</a:t>
            </a:r>
          </a:p>
          <a:p>
            <a:pPr marL="742950" lvl="1" indent="-285750" defTabSz="914400" fontAlgn="base">
              <a:lnSpc>
                <a:spcPct val="107000"/>
              </a:lnSpc>
              <a:buClr>
                <a:schemeClr val="accent1"/>
              </a:buClr>
              <a:buFont typeface="Calibri" panose="020F0502020204030204" pitchFamily="34" charset="0"/>
              <a:buChar char="•"/>
            </a:pPr>
            <a:r>
              <a:rPr lang="en-US" sz="1500" dirty="0">
                <a:solidFill>
                  <a:schemeClr val="tx1">
                    <a:lumMod val="75000"/>
                    <a:lumOff val="25000"/>
                  </a:schemeClr>
                </a:solidFill>
                <a:latin typeface="+mj-lt"/>
              </a:rPr>
              <a:t>Lodging Rate</a:t>
            </a:r>
          </a:p>
          <a:p>
            <a:pPr marL="742950" lvl="1" indent="-285750" defTabSz="914400" fontAlgn="base">
              <a:lnSpc>
                <a:spcPct val="107000"/>
              </a:lnSpc>
              <a:buClr>
                <a:schemeClr val="accent1"/>
              </a:buClr>
              <a:buFont typeface="Calibri" panose="020F0502020204030204" pitchFamily="34" charset="0"/>
              <a:buChar char="•"/>
            </a:pPr>
            <a:r>
              <a:rPr lang="en-US" sz="1500" dirty="0">
                <a:solidFill>
                  <a:schemeClr val="tx1">
                    <a:lumMod val="75000"/>
                    <a:lumOff val="25000"/>
                  </a:schemeClr>
                </a:solidFill>
                <a:latin typeface="+mj-lt"/>
              </a:rPr>
              <a:t>Meal and Incidental Rates</a:t>
            </a:r>
          </a:p>
          <a:p>
            <a:pPr marL="742950" lvl="1" indent="-285750" defTabSz="914400" fontAlgn="base">
              <a:lnSpc>
                <a:spcPct val="107000"/>
              </a:lnSpc>
              <a:buClr>
                <a:schemeClr val="accent1"/>
              </a:buClr>
              <a:buFont typeface="Calibri" panose="020F0502020204030204" pitchFamily="34" charset="0"/>
              <a:buChar char="•"/>
            </a:pPr>
            <a:r>
              <a:rPr lang="en-US" sz="1500" dirty="0">
                <a:solidFill>
                  <a:schemeClr val="tx1">
                    <a:lumMod val="75000"/>
                    <a:lumOff val="25000"/>
                  </a:schemeClr>
                </a:solidFill>
                <a:latin typeface="+mj-lt"/>
              </a:rPr>
              <a:t>De minimis Administrative Rate</a:t>
            </a:r>
          </a:p>
          <a:p>
            <a:endParaRPr lang="en-US" dirty="0"/>
          </a:p>
        </p:txBody>
      </p:sp>
      <p:pic>
        <p:nvPicPr>
          <p:cNvPr id="6" name="Picture 5">
            <a:extLst>
              <a:ext uri="{FF2B5EF4-FFF2-40B4-BE49-F238E27FC236}">
                <a16:creationId xmlns:a16="http://schemas.microsoft.com/office/drawing/2014/main" id="{CD2230C4-7E81-3DC2-6583-4F6E83235C40}"/>
              </a:ext>
            </a:extLst>
          </p:cNvPr>
          <p:cNvPicPr>
            <a:picLocks noChangeAspect="1"/>
          </p:cNvPicPr>
          <p:nvPr/>
        </p:nvPicPr>
        <p:blipFill>
          <a:blip r:embed="rId4"/>
          <a:srcRect b="82584"/>
          <a:stretch/>
        </p:blipFill>
        <p:spPr>
          <a:xfrm>
            <a:off x="6329324" y="2779016"/>
            <a:ext cx="4368599" cy="649984"/>
          </a:xfrm>
          <a:prstGeom prst="rect">
            <a:avLst/>
          </a:prstGeom>
        </p:spPr>
      </p:pic>
      <p:pic>
        <p:nvPicPr>
          <p:cNvPr id="7" name="Picture 6">
            <a:extLst>
              <a:ext uri="{FF2B5EF4-FFF2-40B4-BE49-F238E27FC236}">
                <a16:creationId xmlns:a16="http://schemas.microsoft.com/office/drawing/2014/main" id="{DAEF9A39-2FEB-0B5F-2158-3957EACB20E6}"/>
              </a:ext>
            </a:extLst>
          </p:cNvPr>
          <p:cNvPicPr>
            <a:picLocks noChangeAspect="1"/>
          </p:cNvPicPr>
          <p:nvPr/>
        </p:nvPicPr>
        <p:blipFill>
          <a:blip r:embed="rId4"/>
          <a:srcRect t="33911"/>
          <a:stretch/>
        </p:blipFill>
        <p:spPr>
          <a:xfrm>
            <a:off x="6375411" y="3450990"/>
            <a:ext cx="4437672" cy="2505544"/>
          </a:xfrm>
          <a:prstGeom prst="rect">
            <a:avLst/>
          </a:prstGeom>
        </p:spPr>
      </p:pic>
      <p:sp>
        <p:nvSpPr>
          <p:cNvPr id="8" name="Slide Number Placeholder 7">
            <a:extLst>
              <a:ext uri="{FF2B5EF4-FFF2-40B4-BE49-F238E27FC236}">
                <a16:creationId xmlns:a16="http://schemas.microsoft.com/office/drawing/2014/main" id="{8D9E3971-BDEF-F0F2-6FB9-9ECAD8006FC3}"/>
              </a:ext>
            </a:extLst>
          </p:cNvPr>
          <p:cNvSpPr>
            <a:spLocks noGrp="1"/>
          </p:cNvSpPr>
          <p:nvPr>
            <p:ph type="sldNum" sz="quarter" idx="12"/>
          </p:nvPr>
        </p:nvSpPr>
        <p:spPr/>
        <p:txBody>
          <a:bodyPr/>
          <a:lstStyle/>
          <a:p>
            <a:fld id="{84679F7C-FC60-4F93-976D-699AC88C9425}" type="slidenum">
              <a:rPr lang="en-US" smtClean="0"/>
              <a:t>22</a:t>
            </a:fld>
            <a:endParaRPr lang="en-US" dirty="0"/>
          </a:p>
        </p:txBody>
      </p:sp>
      <p:sp>
        <p:nvSpPr>
          <p:cNvPr id="4" name="TextBox 3">
            <a:extLst>
              <a:ext uri="{FF2B5EF4-FFF2-40B4-BE49-F238E27FC236}">
                <a16:creationId xmlns:a16="http://schemas.microsoft.com/office/drawing/2014/main" id="{F51F7358-E396-D2FB-F0C5-710374F3FB99}"/>
              </a:ext>
            </a:extLst>
          </p:cNvPr>
          <p:cNvSpPr txBox="1"/>
          <p:nvPr/>
        </p:nvSpPr>
        <p:spPr>
          <a:xfrm>
            <a:off x="101819" y="6471145"/>
            <a:ext cx="41148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CFAA Reference: </a:t>
            </a:r>
            <a:r>
              <a:rPr lang="en-US" sz="1400" dirty="0">
                <a:solidFill>
                  <a:schemeClr val="tx1">
                    <a:lumMod val="75000"/>
                    <a:lumOff val="25000"/>
                  </a:schemeClr>
                </a:solidFill>
                <a:latin typeface="Century Gothic" panose="020B0502020202020204" pitchFamily="34" charset="0"/>
              </a:rPr>
              <a:t>Recital 16</a:t>
            </a:r>
          </a:p>
        </p:txBody>
      </p:sp>
    </p:spTree>
    <p:extLst>
      <p:ext uri="{BB962C8B-B14F-4D97-AF65-F5344CB8AC3E}">
        <p14:creationId xmlns:p14="http://schemas.microsoft.com/office/powerpoint/2010/main" val="1761851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2" name="Rectangle 31">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34" name="Straight Connector 33">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93AECE2-6161-226E-28A7-FCD32159E8F1}"/>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t="6250"/>
          <a:stretch/>
        </p:blipFill>
        <p:spPr>
          <a:xfrm>
            <a:off x="20" y="10"/>
            <a:ext cx="12191980" cy="6857990"/>
          </a:xfrm>
          <a:prstGeom prst="rect">
            <a:avLst/>
          </a:prstGeom>
        </p:spPr>
      </p:pic>
      <p:sp>
        <p:nvSpPr>
          <p:cNvPr id="2" name="Title 1">
            <a:extLst>
              <a:ext uri="{FF2B5EF4-FFF2-40B4-BE49-F238E27FC236}">
                <a16:creationId xmlns:a16="http://schemas.microsoft.com/office/drawing/2014/main" id="{1CDB2FF4-909C-52D3-C097-FC74BD3A6D8E}"/>
              </a:ext>
            </a:extLst>
          </p:cNvPr>
          <p:cNvSpPr>
            <a:spLocks noGrp="1"/>
          </p:cNvSpPr>
          <p:nvPr>
            <p:ph type="title"/>
          </p:nvPr>
        </p:nvSpPr>
        <p:spPr>
          <a:xfrm>
            <a:off x="1097280" y="758952"/>
            <a:ext cx="10058400" cy="2862551"/>
          </a:xfrm>
        </p:spPr>
        <p:txBody>
          <a:bodyPr vert="horz" lIns="91440" tIns="45720" rIns="91440" bIns="45720" rtlCol="0" anchor="b">
            <a:normAutofit/>
          </a:bodyPr>
          <a:lstStyle/>
          <a:p>
            <a:pPr algn="ctr"/>
            <a:r>
              <a:rPr lang="en-US" sz="8000" b="1" dirty="0">
                <a:solidFill>
                  <a:srgbClr val="FFFFFF"/>
                </a:solidFill>
              </a:rPr>
              <a:t>EXHIBIT A</a:t>
            </a:r>
          </a:p>
        </p:txBody>
      </p:sp>
      <p:cxnSp>
        <p:nvCxnSpPr>
          <p:cNvPr id="36" name="Straight Connector 35">
            <a:extLst>
              <a:ext uri="{FF2B5EF4-FFF2-40B4-BE49-F238E27FC236}">
                <a16:creationId xmlns:a16="http://schemas.microsoft.com/office/drawing/2014/main" id="{4071767D-5FF7-4508-B8B7-BB60FF3AB2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C4E89C94-E462-4566-A15A-32835FD68B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40" name="Rectangle 39">
            <a:extLst>
              <a:ext uri="{FF2B5EF4-FFF2-40B4-BE49-F238E27FC236}">
                <a16:creationId xmlns:a16="http://schemas.microsoft.com/office/drawing/2014/main" id="{E25F4A20-71FB-4A26-92E2-89DED4926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7" name="Slide Number Placeholder 6">
            <a:extLst>
              <a:ext uri="{FF2B5EF4-FFF2-40B4-BE49-F238E27FC236}">
                <a16:creationId xmlns:a16="http://schemas.microsoft.com/office/drawing/2014/main" id="{173851A1-86BF-A07D-7965-47BF340DC9EF}"/>
              </a:ext>
            </a:extLst>
          </p:cNvPr>
          <p:cNvSpPr>
            <a:spLocks noGrp="1"/>
          </p:cNvSpPr>
          <p:nvPr>
            <p:ph type="sldNum" sz="quarter" idx="12"/>
          </p:nvPr>
        </p:nvSpPr>
        <p:spPr/>
        <p:txBody>
          <a:bodyPr/>
          <a:lstStyle/>
          <a:p>
            <a:fld id="{B9C3409D-5961-421E-8896-C954F1DF4485}" type="slidenum">
              <a:rPr lang="en-US" smtClean="0">
                <a:solidFill>
                  <a:schemeClr val="bg1">
                    <a:lumMod val="75000"/>
                    <a:lumOff val="25000"/>
                  </a:schemeClr>
                </a:solidFill>
              </a:rPr>
              <a:t>23</a:t>
            </a:fld>
            <a:endParaRPr lang="en-US" dirty="0">
              <a:solidFill>
                <a:schemeClr val="bg1">
                  <a:lumMod val="75000"/>
                  <a:lumOff val="25000"/>
                </a:schemeClr>
              </a:solidFill>
            </a:endParaRPr>
          </a:p>
        </p:txBody>
      </p:sp>
    </p:spTree>
    <p:extLst>
      <p:ext uri="{BB962C8B-B14F-4D97-AF65-F5344CB8AC3E}">
        <p14:creationId xmlns:p14="http://schemas.microsoft.com/office/powerpoint/2010/main" val="216296678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8FE99-7B99-4D44-AE25-814E7FF41867}"/>
              </a:ext>
            </a:extLst>
          </p:cNvPr>
          <p:cNvSpPr>
            <a:spLocks noGrp="1"/>
          </p:cNvSpPr>
          <p:nvPr>
            <p:ph type="title"/>
          </p:nvPr>
        </p:nvSpPr>
        <p:spPr>
          <a:xfrm>
            <a:off x="1524000" y="358429"/>
            <a:ext cx="9144000" cy="1070321"/>
          </a:xfrm>
        </p:spPr>
        <p:txBody>
          <a:bodyPr>
            <a:normAutofit/>
          </a:bodyPr>
          <a:lstStyle/>
          <a:p>
            <a:pPr algn="ctr"/>
            <a:r>
              <a:rPr lang="en-US" sz="4800" dirty="0">
                <a:latin typeface="Century Gothic" panose="020B0502020202020204" pitchFamily="34" charset="0"/>
                <a:cs typeface="Calibri" pitchFamily="34" charset="0"/>
              </a:rPr>
              <a:t>Free Period</a:t>
            </a:r>
          </a:p>
        </p:txBody>
      </p:sp>
      <p:sp>
        <p:nvSpPr>
          <p:cNvPr id="7" name="Content Placeholder 2">
            <a:extLst>
              <a:ext uri="{FF2B5EF4-FFF2-40B4-BE49-F238E27FC236}">
                <a16:creationId xmlns:a16="http://schemas.microsoft.com/office/drawing/2014/main" id="{43C97ECF-FAF1-4F56-BC01-90AC0DF34F34}"/>
              </a:ext>
            </a:extLst>
          </p:cNvPr>
          <p:cNvSpPr txBox="1">
            <a:spLocks/>
          </p:cNvSpPr>
          <p:nvPr/>
        </p:nvSpPr>
        <p:spPr bwMode="auto">
          <a:xfrm>
            <a:off x="999688" y="1962149"/>
            <a:ext cx="10192624" cy="4019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Clr>
                <a:srgbClr val="003F78"/>
              </a:buClr>
              <a:buFont typeface="Arial" charset="0"/>
              <a:buChar char="•"/>
              <a:defRPr sz="38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34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30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defTabSz="914400">
              <a:lnSpc>
                <a:spcPct val="107000"/>
              </a:lnSpc>
              <a:spcBef>
                <a:spcPts val="0"/>
              </a:spcBef>
              <a:spcAft>
                <a:spcPts val="0"/>
              </a:spcAft>
              <a:buClr>
                <a:schemeClr val="accent1"/>
              </a:buClr>
              <a:buFont typeface="Calibri" panose="020F0502020204030204" pitchFamily="34" charset="0"/>
              <a:buChar char="•"/>
            </a:pPr>
            <a:r>
              <a:rPr lang="en-US" sz="1900" dirty="0">
                <a:solidFill>
                  <a:schemeClr val="tx1">
                    <a:lumMod val="75000"/>
                    <a:lumOff val="25000"/>
                  </a:schemeClr>
                </a:solidFill>
                <a:latin typeface="+mj-lt"/>
                <a:ea typeface="+mn-ea"/>
                <a:cs typeface="+mn-cs"/>
              </a:rPr>
              <a:t>There is no reimbursement for responses that do not exceed the specified free period.</a:t>
            </a:r>
          </a:p>
          <a:p>
            <a:pPr lvl="1" defTabSz="914400">
              <a:lnSpc>
                <a:spcPct val="107000"/>
              </a:lnSpc>
              <a:spcBef>
                <a:spcPts val="0"/>
              </a:spcBef>
              <a:spcAft>
                <a:spcPts val="0"/>
              </a:spcAft>
              <a:buClr>
                <a:schemeClr val="accent1"/>
              </a:buClr>
              <a:buFont typeface="Calibri" panose="020F0502020204030204" pitchFamily="34" charset="0"/>
              <a:buChar char="•"/>
            </a:pPr>
            <a:r>
              <a:rPr lang="en-US" sz="1500" dirty="0">
                <a:solidFill>
                  <a:schemeClr val="tx1">
                    <a:lumMod val="75000"/>
                    <a:lumOff val="25000"/>
                  </a:schemeClr>
                </a:solidFill>
                <a:latin typeface="+mj-lt"/>
                <a:ea typeface="+mn-ea"/>
              </a:rPr>
              <a:t>On State or USFS incidents, any responses of 12 hours duration or less.</a:t>
            </a:r>
          </a:p>
          <a:p>
            <a:pPr lvl="1" defTabSz="914400">
              <a:lnSpc>
                <a:spcPct val="107000"/>
              </a:lnSpc>
              <a:spcBef>
                <a:spcPts val="0"/>
              </a:spcBef>
              <a:spcAft>
                <a:spcPts val="0"/>
              </a:spcAft>
              <a:buClr>
                <a:schemeClr val="accent1"/>
              </a:buClr>
              <a:buFont typeface="Calibri" panose="020F0502020204030204" pitchFamily="34" charset="0"/>
              <a:buChar char="•"/>
            </a:pPr>
            <a:r>
              <a:rPr lang="en-US" sz="1500" dirty="0">
                <a:solidFill>
                  <a:schemeClr val="tx1">
                    <a:lumMod val="75000"/>
                    <a:lumOff val="25000"/>
                  </a:schemeClr>
                </a:solidFill>
                <a:latin typeface="+mj-lt"/>
                <a:ea typeface="+mn-ea"/>
              </a:rPr>
              <a:t>On Department of Interior (DOI) fire agencies (BLM, NPS, FWS, and BIA) incidents, any responses of 4 hours duration or less.</a:t>
            </a:r>
          </a:p>
          <a:p>
            <a:pPr lvl="1" defTabSz="914400">
              <a:lnSpc>
                <a:spcPct val="107000"/>
              </a:lnSpc>
              <a:spcBef>
                <a:spcPts val="0"/>
              </a:spcBef>
              <a:spcAft>
                <a:spcPts val="0"/>
              </a:spcAft>
              <a:buClr>
                <a:schemeClr val="accent1"/>
              </a:buClr>
              <a:buFont typeface="Calibri" panose="020F0502020204030204" pitchFamily="34" charset="0"/>
              <a:buChar char="•"/>
            </a:pPr>
            <a:r>
              <a:rPr lang="en-US" sz="1500" dirty="0">
                <a:solidFill>
                  <a:schemeClr val="tx1">
                    <a:lumMod val="75000"/>
                    <a:lumOff val="25000"/>
                  </a:schemeClr>
                </a:solidFill>
                <a:latin typeface="+mj-lt"/>
                <a:ea typeface="+mn-ea"/>
              </a:rPr>
              <a:t>Bulldozers and hand crews, any responses of 2 hours duration or less.</a:t>
            </a:r>
          </a:p>
          <a:p>
            <a:pPr lvl="1" defTabSz="914400">
              <a:lnSpc>
                <a:spcPct val="107000"/>
              </a:lnSpc>
              <a:spcBef>
                <a:spcPts val="0"/>
              </a:spcBef>
              <a:spcAft>
                <a:spcPts val="0"/>
              </a:spcAft>
              <a:buClr>
                <a:schemeClr val="accent1"/>
              </a:buClr>
              <a:buFont typeface="Calibri" panose="020F0502020204030204" pitchFamily="34" charset="0"/>
              <a:buChar char="•"/>
            </a:pPr>
            <a:r>
              <a:rPr lang="en-US" sz="1500" dirty="0">
                <a:solidFill>
                  <a:schemeClr val="tx1">
                    <a:lumMod val="75000"/>
                    <a:lumOff val="25000"/>
                  </a:schemeClr>
                </a:solidFill>
                <a:latin typeface="+mj-lt"/>
                <a:ea typeface="+mn-ea"/>
              </a:rPr>
              <a:t>Aviation resources are not subject to a free period and will be reimbursed from the time of dispatch.</a:t>
            </a:r>
          </a:p>
          <a:p>
            <a:pPr marL="342900" lvl="1" indent="-342900" defTabSz="914400">
              <a:lnSpc>
                <a:spcPct val="107000"/>
              </a:lnSpc>
              <a:spcBef>
                <a:spcPts val="0"/>
              </a:spcBef>
              <a:spcAft>
                <a:spcPts val="0"/>
              </a:spcAft>
              <a:buClr>
                <a:schemeClr val="accent1"/>
              </a:buClr>
              <a:buFont typeface="Calibri" panose="020F0502020204030204" pitchFamily="34" charset="0"/>
              <a:buChar char="•"/>
            </a:pPr>
            <a:endParaRPr lang="en-US" sz="1900" dirty="0">
              <a:solidFill>
                <a:schemeClr val="tx1">
                  <a:lumMod val="75000"/>
                  <a:lumOff val="25000"/>
                </a:schemeClr>
              </a:solidFill>
              <a:latin typeface="+mj-lt"/>
              <a:ea typeface="+mn-ea"/>
            </a:endParaRPr>
          </a:p>
          <a:p>
            <a:pPr defTabSz="914400">
              <a:lnSpc>
                <a:spcPct val="107000"/>
              </a:lnSpc>
              <a:spcBef>
                <a:spcPts val="0"/>
              </a:spcBef>
              <a:spcAft>
                <a:spcPts val="0"/>
              </a:spcAft>
              <a:buClr>
                <a:schemeClr val="accent1"/>
              </a:buClr>
              <a:buFont typeface="Calibri" panose="020F0502020204030204" pitchFamily="34" charset="0"/>
              <a:buChar char="•"/>
            </a:pPr>
            <a:r>
              <a:rPr lang="en-US" sz="1900" dirty="0">
                <a:solidFill>
                  <a:schemeClr val="tx1">
                    <a:lumMod val="75000"/>
                    <a:lumOff val="25000"/>
                  </a:schemeClr>
                </a:solidFill>
                <a:latin typeface="+mj-lt"/>
                <a:ea typeface="+mn-ea"/>
                <a:cs typeface="+mn-cs"/>
              </a:rPr>
              <a:t>Free periods are cumulative, responding personnel and/or emergency apparatus shall only be subject to one free period from the original time of dispatch, regardless of the number of re-assignments that may occur.</a:t>
            </a:r>
          </a:p>
          <a:p>
            <a:pPr defTabSz="914400">
              <a:lnSpc>
                <a:spcPct val="107000"/>
              </a:lnSpc>
              <a:spcBef>
                <a:spcPts val="0"/>
              </a:spcBef>
              <a:spcAft>
                <a:spcPts val="0"/>
              </a:spcAft>
              <a:buClr>
                <a:schemeClr val="accent1"/>
              </a:buClr>
              <a:buFont typeface="Calibri" panose="020F0502020204030204" pitchFamily="34" charset="0"/>
              <a:buChar char="•"/>
            </a:pPr>
            <a:endParaRPr lang="en-US" sz="1900" dirty="0">
              <a:solidFill>
                <a:schemeClr val="tx1">
                  <a:lumMod val="75000"/>
                  <a:lumOff val="25000"/>
                </a:schemeClr>
              </a:solidFill>
              <a:latin typeface="+mj-lt"/>
              <a:ea typeface="+mn-ea"/>
              <a:cs typeface="+mn-cs"/>
            </a:endParaRPr>
          </a:p>
          <a:p>
            <a:pPr defTabSz="914400">
              <a:lnSpc>
                <a:spcPct val="107000"/>
              </a:lnSpc>
              <a:spcBef>
                <a:spcPts val="0"/>
              </a:spcBef>
              <a:spcAft>
                <a:spcPts val="0"/>
              </a:spcAft>
              <a:buClr>
                <a:schemeClr val="accent1"/>
              </a:buClr>
              <a:buFont typeface="Calibri" panose="020F0502020204030204" pitchFamily="34" charset="0"/>
              <a:buChar char="•"/>
            </a:pPr>
            <a:r>
              <a:rPr lang="en-US" sz="1900" dirty="0">
                <a:solidFill>
                  <a:schemeClr val="tx1">
                    <a:lumMod val="75000"/>
                    <a:lumOff val="25000"/>
                  </a:schemeClr>
                </a:solidFill>
                <a:latin typeface="+mj-lt"/>
                <a:ea typeface="+mn-ea"/>
                <a:cs typeface="+mn-cs"/>
              </a:rPr>
              <a:t>After the free period is completed, reimbursement will begin at the time of the CFAA order.</a:t>
            </a:r>
          </a:p>
          <a:p>
            <a:pPr>
              <a:lnSpc>
                <a:spcPct val="107000"/>
              </a:lnSpc>
              <a:spcBef>
                <a:spcPts val="0"/>
              </a:spcBef>
              <a:spcAft>
                <a:spcPts val="0"/>
              </a:spcAft>
            </a:pPr>
            <a:endParaRPr lang="en-US" sz="1600" dirty="0">
              <a:latin typeface="Century Gothic" panose="020B0502020202020204" pitchFamily="34" charset="0"/>
            </a:endParaRPr>
          </a:p>
          <a:p>
            <a:pPr>
              <a:lnSpc>
                <a:spcPct val="107000"/>
              </a:lnSpc>
              <a:spcBef>
                <a:spcPts val="0"/>
              </a:spcBef>
              <a:spcAft>
                <a:spcPts val="0"/>
              </a:spcAft>
            </a:pPr>
            <a:endParaRPr lang="en-US" sz="1600" dirty="0">
              <a:latin typeface="Century Gothic" panose="020B0502020202020204" pitchFamily="34" charset="0"/>
            </a:endParaRPr>
          </a:p>
          <a:p>
            <a:pPr marL="0" indent="0">
              <a:lnSpc>
                <a:spcPct val="107000"/>
              </a:lnSpc>
              <a:spcBef>
                <a:spcPts val="0"/>
              </a:spcBef>
              <a:spcAft>
                <a:spcPts val="0"/>
              </a:spcAft>
              <a:buNone/>
            </a:pPr>
            <a:endParaRPr lang="en-US" sz="1600" dirty="0">
              <a:latin typeface="Century Gothic" panose="020B0502020202020204" pitchFamily="34" charset="0"/>
            </a:endParaRPr>
          </a:p>
          <a:p>
            <a:pPr marL="0" indent="0">
              <a:lnSpc>
                <a:spcPct val="107000"/>
              </a:lnSpc>
              <a:spcBef>
                <a:spcPts val="0"/>
              </a:spcBef>
              <a:spcAft>
                <a:spcPts val="0"/>
              </a:spcAft>
              <a:buNone/>
            </a:pPr>
            <a:endParaRPr lang="en-US" sz="1600" dirty="0">
              <a:latin typeface="Century Gothic" panose="020B0502020202020204" pitchFamily="34" charset="0"/>
            </a:endParaRPr>
          </a:p>
          <a:p>
            <a:pPr marL="0" indent="0">
              <a:lnSpc>
                <a:spcPct val="107000"/>
              </a:lnSpc>
              <a:spcBef>
                <a:spcPts val="0"/>
              </a:spcBef>
              <a:spcAft>
                <a:spcPts val="0"/>
              </a:spcAft>
              <a:buNone/>
            </a:pPr>
            <a:endParaRPr lang="en-US" sz="1600" dirty="0">
              <a:latin typeface="Century Gothic" panose="020B0502020202020204" pitchFamily="34" charset="0"/>
            </a:endParaRPr>
          </a:p>
        </p:txBody>
      </p:sp>
      <p:sp>
        <p:nvSpPr>
          <p:cNvPr id="5" name="TextBox 4">
            <a:extLst>
              <a:ext uri="{FF2B5EF4-FFF2-40B4-BE49-F238E27FC236}">
                <a16:creationId xmlns:a16="http://schemas.microsoft.com/office/drawing/2014/main" id="{56FA08BD-F85D-5CBA-FFFE-E49EF8D7B196}"/>
              </a:ext>
            </a:extLst>
          </p:cNvPr>
          <p:cNvSpPr txBox="1"/>
          <p:nvPr/>
        </p:nvSpPr>
        <p:spPr>
          <a:xfrm>
            <a:off x="263744" y="6487069"/>
            <a:ext cx="4114800" cy="307777"/>
          </a:xfrm>
          <a:prstGeom prst="rect">
            <a:avLst/>
          </a:prstGeom>
          <a:noFill/>
        </p:spPr>
        <p:txBody>
          <a:bodyPr wrap="square" rtlCol="0">
            <a:spAutoFit/>
          </a:bodyPr>
          <a:lstStyle/>
          <a:p>
            <a:r>
              <a:rPr lang="en-US" sz="1400" b="1" dirty="0">
                <a:latin typeface="Century Gothic" panose="020B0502020202020204" pitchFamily="34" charset="0"/>
              </a:rPr>
              <a:t>CFAA Reference: </a:t>
            </a:r>
            <a:r>
              <a:rPr lang="en-US" sz="1400" dirty="0">
                <a:latin typeface="Century Gothic" panose="020B0502020202020204" pitchFamily="34" charset="0"/>
              </a:rPr>
              <a:t>Clauses A-5 and A-6</a:t>
            </a:r>
          </a:p>
        </p:txBody>
      </p:sp>
      <p:sp>
        <p:nvSpPr>
          <p:cNvPr id="6" name="Slide Number Placeholder 5">
            <a:extLst>
              <a:ext uri="{FF2B5EF4-FFF2-40B4-BE49-F238E27FC236}">
                <a16:creationId xmlns:a16="http://schemas.microsoft.com/office/drawing/2014/main" id="{A6DFD357-016F-8CC1-A8F3-C1D3FE0A837B}"/>
              </a:ext>
            </a:extLst>
          </p:cNvPr>
          <p:cNvSpPr>
            <a:spLocks noGrp="1"/>
          </p:cNvSpPr>
          <p:nvPr>
            <p:ph type="sldNum" sz="quarter" idx="12"/>
          </p:nvPr>
        </p:nvSpPr>
        <p:spPr/>
        <p:txBody>
          <a:bodyPr/>
          <a:lstStyle/>
          <a:p>
            <a:fld id="{84679F7C-FC60-4F93-976D-699AC88C9425}" type="slidenum">
              <a:rPr lang="en-US" smtClean="0"/>
              <a:t>24</a:t>
            </a:fld>
            <a:endParaRPr lang="en-US" dirty="0"/>
          </a:p>
        </p:txBody>
      </p:sp>
    </p:spTree>
    <p:extLst>
      <p:ext uri="{BB962C8B-B14F-4D97-AF65-F5344CB8AC3E}">
        <p14:creationId xmlns:p14="http://schemas.microsoft.com/office/powerpoint/2010/main" val="25637211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8FE99-7B99-4D44-AE25-814E7FF41867}"/>
              </a:ext>
            </a:extLst>
          </p:cNvPr>
          <p:cNvSpPr>
            <a:spLocks noGrp="1"/>
          </p:cNvSpPr>
          <p:nvPr>
            <p:ph type="title"/>
          </p:nvPr>
        </p:nvSpPr>
        <p:spPr>
          <a:xfrm>
            <a:off x="722671" y="358429"/>
            <a:ext cx="11002297" cy="1022696"/>
          </a:xfrm>
        </p:spPr>
        <p:txBody>
          <a:bodyPr>
            <a:normAutofit/>
          </a:bodyPr>
          <a:lstStyle/>
          <a:p>
            <a:pPr algn="ctr"/>
            <a:r>
              <a:rPr lang="en-US" sz="4800" dirty="0">
                <a:latin typeface="Century Gothic" panose="020B0502020202020204" pitchFamily="34" charset="0"/>
                <a:cs typeface="Calibri" pitchFamily="34" charset="0"/>
              </a:rPr>
              <a:t>Labor Agreements (</a:t>
            </a:r>
            <a:r>
              <a:rPr lang="en-US" sz="4800" dirty="0">
                <a:latin typeface="Century Gothic" panose="020B0502020202020204" pitchFamily="34" charset="0"/>
              </a:rPr>
              <a:t>MOU/MOA, GBR)</a:t>
            </a:r>
            <a:endParaRPr lang="en-US" sz="4800" dirty="0">
              <a:latin typeface="Century Gothic" panose="020B0502020202020204" pitchFamily="34" charset="0"/>
              <a:cs typeface="Calibri" pitchFamily="34" charset="0"/>
            </a:endParaRPr>
          </a:p>
        </p:txBody>
      </p:sp>
      <p:sp>
        <p:nvSpPr>
          <p:cNvPr id="3" name="TextBox 2">
            <a:extLst>
              <a:ext uri="{FF2B5EF4-FFF2-40B4-BE49-F238E27FC236}">
                <a16:creationId xmlns:a16="http://schemas.microsoft.com/office/drawing/2014/main" id="{34B53EC2-A378-2804-8254-930538804FC7}"/>
              </a:ext>
            </a:extLst>
          </p:cNvPr>
          <p:cNvSpPr txBox="1"/>
          <p:nvPr/>
        </p:nvSpPr>
        <p:spPr>
          <a:xfrm>
            <a:off x="273269" y="6463504"/>
            <a:ext cx="4114800" cy="307777"/>
          </a:xfrm>
          <a:prstGeom prst="rect">
            <a:avLst/>
          </a:prstGeom>
          <a:noFill/>
        </p:spPr>
        <p:txBody>
          <a:bodyPr wrap="square" rtlCol="0">
            <a:spAutoFit/>
          </a:bodyPr>
          <a:lstStyle/>
          <a:p>
            <a:r>
              <a:rPr lang="en-US" sz="1400" b="1" dirty="0">
                <a:latin typeface="Century Gothic" panose="020B0502020202020204" pitchFamily="34" charset="0"/>
              </a:rPr>
              <a:t>CFAA Reference: </a:t>
            </a:r>
            <a:r>
              <a:rPr lang="en-US" sz="1400" dirty="0">
                <a:latin typeface="Century Gothic" panose="020B0502020202020204" pitchFamily="34" charset="0"/>
              </a:rPr>
              <a:t>Clauses A-5 and A-9</a:t>
            </a:r>
          </a:p>
        </p:txBody>
      </p:sp>
      <p:graphicFrame>
        <p:nvGraphicFramePr>
          <p:cNvPr id="9" name="Content Placeholder 2">
            <a:extLst>
              <a:ext uri="{FF2B5EF4-FFF2-40B4-BE49-F238E27FC236}">
                <a16:creationId xmlns:a16="http://schemas.microsoft.com/office/drawing/2014/main" id="{AD6FEE1E-4784-9176-A8EB-9264AEB4FB58}"/>
              </a:ext>
            </a:extLst>
          </p:cNvPr>
          <p:cNvGraphicFramePr/>
          <p:nvPr>
            <p:extLst>
              <p:ext uri="{D42A27DB-BD31-4B8C-83A1-F6EECF244321}">
                <p14:modId xmlns:p14="http://schemas.microsoft.com/office/powerpoint/2010/main" val="2725210230"/>
              </p:ext>
            </p:extLst>
          </p:nvPr>
        </p:nvGraphicFramePr>
        <p:xfrm>
          <a:off x="1127507" y="1867784"/>
          <a:ext cx="10192624" cy="42822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a:extLst>
              <a:ext uri="{FF2B5EF4-FFF2-40B4-BE49-F238E27FC236}">
                <a16:creationId xmlns:a16="http://schemas.microsoft.com/office/drawing/2014/main" id="{AD4247AE-452E-1309-3415-6BCDB0A2C864}"/>
              </a:ext>
            </a:extLst>
          </p:cNvPr>
          <p:cNvSpPr>
            <a:spLocks noGrp="1"/>
          </p:cNvSpPr>
          <p:nvPr>
            <p:ph type="sldNum" sz="quarter" idx="12"/>
          </p:nvPr>
        </p:nvSpPr>
        <p:spPr/>
        <p:txBody>
          <a:bodyPr/>
          <a:lstStyle/>
          <a:p>
            <a:fld id="{84679F7C-FC60-4F93-976D-699AC88C9425}" type="slidenum">
              <a:rPr lang="en-US" smtClean="0"/>
              <a:t>25</a:t>
            </a:fld>
            <a:endParaRPr lang="en-US" dirty="0"/>
          </a:p>
        </p:txBody>
      </p:sp>
    </p:spTree>
    <p:extLst>
      <p:ext uri="{BB962C8B-B14F-4D97-AF65-F5344CB8AC3E}">
        <p14:creationId xmlns:p14="http://schemas.microsoft.com/office/powerpoint/2010/main" val="35484007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2">
            <a:extLst>
              <a:ext uri="{FF2B5EF4-FFF2-40B4-BE49-F238E27FC236}">
                <a16:creationId xmlns:a16="http://schemas.microsoft.com/office/drawing/2014/main" id="{88F4D4EF-042D-55C0-33B8-BC49D92C76C6}"/>
              </a:ext>
            </a:extLst>
          </p:cNvPr>
          <p:cNvGraphicFramePr/>
          <p:nvPr>
            <p:extLst>
              <p:ext uri="{D42A27DB-BD31-4B8C-83A1-F6EECF244321}">
                <p14:modId xmlns:p14="http://schemas.microsoft.com/office/powerpoint/2010/main" val="2755445577"/>
              </p:ext>
            </p:extLst>
          </p:nvPr>
        </p:nvGraphicFramePr>
        <p:xfrm>
          <a:off x="999688" y="1733551"/>
          <a:ext cx="10192624" cy="4520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728FE99-7B99-4D44-AE25-814E7FF41867}"/>
              </a:ext>
            </a:extLst>
          </p:cNvPr>
          <p:cNvSpPr>
            <a:spLocks noGrp="1"/>
          </p:cNvSpPr>
          <p:nvPr>
            <p:ph type="title"/>
          </p:nvPr>
        </p:nvSpPr>
        <p:spPr>
          <a:xfrm>
            <a:off x="722671" y="358429"/>
            <a:ext cx="11002297" cy="1022696"/>
          </a:xfrm>
        </p:spPr>
        <p:txBody>
          <a:bodyPr>
            <a:normAutofit/>
          </a:bodyPr>
          <a:lstStyle/>
          <a:p>
            <a:pPr algn="ctr"/>
            <a:r>
              <a:rPr lang="en-US" sz="4800" dirty="0">
                <a:latin typeface="Century Gothic" panose="020B0502020202020204" pitchFamily="34" charset="0"/>
                <a:cs typeface="Calibri" pitchFamily="34" charset="0"/>
              </a:rPr>
              <a:t>Labor Agreement </a:t>
            </a:r>
            <a:r>
              <a:rPr lang="en-US" sz="4800" dirty="0">
                <a:latin typeface="Century Gothic" panose="020B0502020202020204" pitchFamily="34" charset="0"/>
              </a:rPr>
              <a:t>Examples</a:t>
            </a:r>
            <a:endParaRPr lang="en-US" sz="4800" dirty="0">
              <a:latin typeface="Century Gothic" panose="020B0502020202020204" pitchFamily="34" charset="0"/>
              <a:cs typeface="Calibri" pitchFamily="34" charset="0"/>
            </a:endParaRPr>
          </a:p>
        </p:txBody>
      </p:sp>
      <p:sp>
        <p:nvSpPr>
          <p:cNvPr id="3" name="TextBox 2">
            <a:extLst>
              <a:ext uri="{FF2B5EF4-FFF2-40B4-BE49-F238E27FC236}">
                <a16:creationId xmlns:a16="http://schemas.microsoft.com/office/drawing/2014/main" id="{FFB96758-AFA2-A566-A684-C9FC779D1BFC}"/>
              </a:ext>
            </a:extLst>
          </p:cNvPr>
          <p:cNvSpPr txBox="1"/>
          <p:nvPr/>
        </p:nvSpPr>
        <p:spPr>
          <a:xfrm>
            <a:off x="999687" y="2321029"/>
            <a:ext cx="10192626" cy="523220"/>
          </a:xfrm>
          <a:prstGeom prst="rect">
            <a:avLst/>
          </a:prstGeom>
          <a:noFill/>
        </p:spPr>
        <p:txBody>
          <a:bodyPr wrap="square" rtlCol="0">
            <a:spAutoFit/>
          </a:bodyPr>
          <a:lstStyle/>
          <a:p>
            <a:pPr algn="just"/>
            <a:r>
              <a:rPr lang="en-US" sz="1400" dirty="0"/>
              <a:t>Whereas, the board of directors voted to designate that firefighters are </a:t>
            </a:r>
            <a:r>
              <a:rPr lang="en-US" sz="1400" b="1" dirty="0">
                <a:solidFill>
                  <a:srgbClr val="FF0000"/>
                </a:solidFill>
              </a:rPr>
              <a:t>paid portal to portal for mutual aid incidents under the California Fire Assistance Agreement (CFAA).</a:t>
            </a:r>
          </a:p>
        </p:txBody>
      </p:sp>
      <p:sp>
        <p:nvSpPr>
          <p:cNvPr id="6" name="TextBox 5">
            <a:extLst>
              <a:ext uri="{FF2B5EF4-FFF2-40B4-BE49-F238E27FC236}">
                <a16:creationId xmlns:a16="http://schemas.microsoft.com/office/drawing/2014/main" id="{1A61740D-C041-18B7-ABCC-B89BA337ABDD}"/>
              </a:ext>
            </a:extLst>
          </p:cNvPr>
          <p:cNvSpPr txBox="1"/>
          <p:nvPr/>
        </p:nvSpPr>
        <p:spPr>
          <a:xfrm>
            <a:off x="999689" y="3697909"/>
            <a:ext cx="10212794" cy="954107"/>
          </a:xfrm>
          <a:prstGeom prst="rect">
            <a:avLst/>
          </a:prstGeom>
          <a:noFill/>
        </p:spPr>
        <p:txBody>
          <a:bodyPr wrap="square" rtlCol="0">
            <a:spAutoFit/>
          </a:bodyPr>
          <a:lstStyle/>
          <a:p>
            <a:pPr algn="just"/>
            <a:r>
              <a:rPr lang="en-US" sz="1400" dirty="0"/>
              <a:t>In the event the Fire Chief is </a:t>
            </a:r>
            <a:r>
              <a:rPr lang="en-US" sz="1400" b="1" dirty="0">
                <a:solidFill>
                  <a:srgbClr val="FF0000"/>
                </a:solidFill>
              </a:rPr>
              <a:t>assigned to serve with either the California Department of Forestry and Fire Protection, and United States Forest Service, or the California Governors’ Office of Emergency Services on Mutual Aid Assignments, employees shall be compensation by the contracting agency, portal to portal. The response costs that are reimbursed will provide employee compensation, at the time of reimbursement to the City.  </a:t>
            </a:r>
          </a:p>
        </p:txBody>
      </p:sp>
      <p:sp>
        <p:nvSpPr>
          <p:cNvPr id="7" name="TextBox 6">
            <a:extLst>
              <a:ext uri="{FF2B5EF4-FFF2-40B4-BE49-F238E27FC236}">
                <a16:creationId xmlns:a16="http://schemas.microsoft.com/office/drawing/2014/main" id="{3320B0C9-B8C6-C7BF-7FB2-061ABFF7623C}"/>
              </a:ext>
            </a:extLst>
          </p:cNvPr>
          <p:cNvSpPr txBox="1"/>
          <p:nvPr/>
        </p:nvSpPr>
        <p:spPr>
          <a:xfrm>
            <a:off x="1046194" y="5186568"/>
            <a:ext cx="10355249" cy="738664"/>
          </a:xfrm>
          <a:prstGeom prst="rect">
            <a:avLst/>
          </a:prstGeom>
          <a:noFill/>
        </p:spPr>
        <p:txBody>
          <a:bodyPr wrap="square" rtlCol="0">
            <a:spAutoFit/>
          </a:bodyPr>
          <a:lstStyle/>
          <a:p>
            <a:pPr algn="just"/>
            <a:r>
              <a:rPr lang="en-US" sz="1400" dirty="0"/>
              <a:t>WHEREAS, the City will compensate its employees’ overtime in accordance with their current Memorandum of Understating while in the course of their employment and away from their official duty station and assigned to an emergency incident, in support of an emergency incident, or pre-positioned for emergency response. </a:t>
            </a:r>
          </a:p>
        </p:txBody>
      </p:sp>
      <p:sp>
        <p:nvSpPr>
          <p:cNvPr id="14" name="Slide Number Placeholder 13">
            <a:extLst>
              <a:ext uri="{FF2B5EF4-FFF2-40B4-BE49-F238E27FC236}">
                <a16:creationId xmlns:a16="http://schemas.microsoft.com/office/drawing/2014/main" id="{327F37C6-BD72-4F32-571E-5B7D7C21D019}"/>
              </a:ext>
            </a:extLst>
          </p:cNvPr>
          <p:cNvSpPr>
            <a:spLocks noGrp="1"/>
          </p:cNvSpPr>
          <p:nvPr>
            <p:ph type="sldNum" sz="quarter" idx="12"/>
          </p:nvPr>
        </p:nvSpPr>
        <p:spPr/>
        <p:txBody>
          <a:bodyPr/>
          <a:lstStyle/>
          <a:p>
            <a:fld id="{84679F7C-FC60-4F93-976D-699AC88C9425}" type="slidenum">
              <a:rPr lang="en-US" smtClean="0"/>
              <a:t>26</a:t>
            </a:fld>
            <a:endParaRPr lang="en-US" dirty="0"/>
          </a:p>
        </p:txBody>
      </p:sp>
    </p:spTree>
    <p:extLst>
      <p:ext uri="{BB962C8B-B14F-4D97-AF65-F5344CB8AC3E}">
        <p14:creationId xmlns:p14="http://schemas.microsoft.com/office/powerpoint/2010/main" val="13148318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8FE99-7B99-4D44-AE25-814E7FF41867}"/>
              </a:ext>
            </a:extLst>
          </p:cNvPr>
          <p:cNvSpPr>
            <a:spLocks noGrp="1"/>
          </p:cNvSpPr>
          <p:nvPr>
            <p:ph type="title"/>
          </p:nvPr>
        </p:nvSpPr>
        <p:spPr>
          <a:xfrm>
            <a:off x="1524000" y="358429"/>
            <a:ext cx="9144000" cy="1194146"/>
          </a:xfrm>
        </p:spPr>
        <p:txBody>
          <a:bodyPr>
            <a:normAutofit/>
          </a:bodyPr>
          <a:lstStyle/>
          <a:p>
            <a:pPr algn="ctr"/>
            <a:r>
              <a:rPr lang="en-US" dirty="0">
                <a:cs typeface="Calibri" pitchFamily="34" charset="0"/>
              </a:rPr>
              <a:t>CIIMT Participation</a:t>
            </a:r>
          </a:p>
        </p:txBody>
      </p:sp>
      <p:sp>
        <p:nvSpPr>
          <p:cNvPr id="3" name="TextBox 2">
            <a:extLst>
              <a:ext uri="{FF2B5EF4-FFF2-40B4-BE49-F238E27FC236}">
                <a16:creationId xmlns:a16="http://schemas.microsoft.com/office/drawing/2014/main" id="{FC56B714-746F-4448-3EA1-0BFAD3E5DFB3}"/>
              </a:ext>
            </a:extLst>
          </p:cNvPr>
          <p:cNvSpPr txBox="1"/>
          <p:nvPr/>
        </p:nvSpPr>
        <p:spPr>
          <a:xfrm>
            <a:off x="263744" y="6487069"/>
            <a:ext cx="4114800" cy="307777"/>
          </a:xfrm>
          <a:prstGeom prst="rect">
            <a:avLst/>
          </a:prstGeom>
          <a:noFill/>
        </p:spPr>
        <p:txBody>
          <a:bodyPr wrap="square" rtlCol="0">
            <a:spAutoFit/>
          </a:bodyPr>
          <a:lstStyle/>
          <a:p>
            <a:r>
              <a:rPr lang="en-US" sz="1400" b="1" dirty="0">
                <a:latin typeface="Century Gothic" panose="020B0502020202020204" pitchFamily="34" charset="0"/>
              </a:rPr>
              <a:t>CFAA Reference: </a:t>
            </a:r>
            <a:r>
              <a:rPr lang="en-US" sz="1400" dirty="0">
                <a:latin typeface="Century Gothic" panose="020B0502020202020204" pitchFamily="34" charset="0"/>
              </a:rPr>
              <a:t>Clause A-17</a:t>
            </a:r>
          </a:p>
        </p:txBody>
      </p:sp>
      <p:graphicFrame>
        <p:nvGraphicFramePr>
          <p:cNvPr id="9" name="Content Placeholder 2">
            <a:extLst>
              <a:ext uri="{FF2B5EF4-FFF2-40B4-BE49-F238E27FC236}">
                <a16:creationId xmlns:a16="http://schemas.microsoft.com/office/drawing/2014/main" id="{C4B36225-5812-0AB9-FDDB-88B5CE9D339B}"/>
              </a:ext>
            </a:extLst>
          </p:cNvPr>
          <p:cNvGraphicFramePr/>
          <p:nvPr>
            <p:extLst>
              <p:ext uri="{D42A27DB-BD31-4B8C-83A1-F6EECF244321}">
                <p14:modId xmlns:p14="http://schemas.microsoft.com/office/powerpoint/2010/main" val="713665180"/>
              </p:ext>
            </p:extLst>
          </p:nvPr>
        </p:nvGraphicFramePr>
        <p:xfrm>
          <a:off x="1019859" y="1807263"/>
          <a:ext cx="10192624" cy="44251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a:extLst>
              <a:ext uri="{FF2B5EF4-FFF2-40B4-BE49-F238E27FC236}">
                <a16:creationId xmlns:a16="http://schemas.microsoft.com/office/drawing/2014/main" id="{7559E534-350F-FF17-2283-0C9D9CF6E8BA}"/>
              </a:ext>
            </a:extLst>
          </p:cNvPr>
          <p:cNvSpPr>
            <a:spLocks noGrp="1"/>
          </p:cNvSpPr>
          <p:nvPr>
            <p:ph type="sldNum" sz="quarter" idx="12"/>
          </p:nvPr>
        </p:nvSpPr>
        <p:spPr/>
        <p:txBody>
          <a:bodyPr/>
          <a:lstStyle/>
          <a:p>
            <a:fld id="{84679F7C-FC60-4F93-976D-699AC88C9425}" type="slidenum">
              <a:rPr lang="en-US" smtClean="0"/>
              <a:t>27</a:t>
            </a:fld>
            <a:endParaRPr lang="en-US" dirty="0"/>
          </a:p>
        </p:txBody>
      </p:sp>
    </p:spTree>
    <p:extLst>
      <p:ext uri="{BB962C8B-B14F-4D97-AF65-F5344CB8AC3E}">
        <p14:creationId xmlns:p14="http://schemas.microsoft.com/office/powerpoint/2010/main" val="22040447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8FE99-7B99-4D44-AE25-814E7FF41867}"/>
              </a:ext>
            </a:extLst>
          </p:cNvPr>
          <p:cNvSpPr>
            <a:spLocks noGrp="1"/>
          </p:cNvSpPr>
          <p:nvPr>
            <p:ph type="title"/>
          </p:nvPr>
        </p:nvSpPr>
        <p:spPr>
          <a:xfrm>
            <a:off x="490888" y="339379"/>
            <a:ext cx="11300059" cy="1527521"/>
          </a:xfrm>
        </p:spPr>
        <p:txBody>
          <a:bodyPr>
            <a:normAutofit fontScale="90000"/>
          </a:bodyPr>
          <a:lstStyle/>
          <a:p>
            <a:pPr algn="ctr"/>
            <a:r>
              <a:rPr lang="en-US" sz="5300" dirty="0">
                <a:latin typeface="Century Gothic" panose="020B0502020202020204" pitchFamily="34" charset="0"/>
                <a:cs typeface="Calibri" pitchFamily="34" charset="0"/>
              </a:rPr>
              <a:t>Engine and</a:t>
            </a:r>
            <a:r>
              <a:rPr lang="en-US" sz="8000" dirty="0">
                <a:latin typeface="Calibri" pitchFamily="34" charset="0"/>
                <a:cs typeface="Calibri" pitchFamily="34" charset="0"/>
              </a:rPr>
              <a:t> </a:t>
            </a:r>
            <a:r>
              <a:rPr lang="en-US" sz="5300" dirty="0">
                <a:latin typeface="Century Gothic" panose="020B0502020202020204" pitchFamily="34" charset="0"/>
                <a:cs typeface="Calibri" pitchFamily="34" charset="0"/>
              </a:rPr>
              <a:t>Water</a:t>
            </a:r>
            <a:r>
              <a:rPr lang="en-US" sz="8000" dirty="0">
                <a:latin typeface="Calibri" pitchFamily="34" charset="0"/>
                <a:cs typeface="Calibri" pitchFamily="34" charset="0"/>
              </a:rPr>
              <a:t> </a:t>
            </a:r>
            <a:r>
              <a:rPr lang="en-US" sz="5300" dirty="0">
                <a:latin typeface="Century Gothic" panose="020B0502020202020204" pitchFamily="34" charset="0"/>
                <a:cs typeface="Calibri" pitchFamily="34" charset="0"/>
              </a:rPr>
              <a:t>Tender Standards</a:t>
            </a:r>
          </a:p>
        </p:txBody>
      </p:sp>
      <p:sp>
        <p:nvSpPr>
          <p:cNvPr id="7" name="Content Placeholder 2">
            <a:extLst>
              <a:ext uri="{FF2B5EF4-FFF2-40B4-BE49-F238E27FC236}">
                <a16:creationId xmlns:a16="http://schemas.microsoft.com/office/drawing/2014/main" id="{43C97ECF-FAF1-4F56-BC01-90AC0DF34F34}"/>
              </a:ext>
            </a:extLst>
          </p:cNvPr>
          <p:cNvSpPr txBox="1">
            <a:spLocks/>
          </p:cNvSpPr>
          <p:nvPr/>
        </p:nvSpPr>
        <p:spPr bwMode="auto">
          <a:xfrm>
            <a:off x="999688" y="1866900"/>
            <a:ext cx="10192624" cy="4345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Clr>
                <a:srgbClr val="003F78"/>
              </a:buClr>
              <a:buFont typeface="Arial" charset="0"/>
              <a:buChar char="•"/>
              <a:defRPr sz="38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34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30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defTabSz="914400">
              <a:lnSpc>
                <a:spcPct val="107000"/>
              </a:lnSpc>
              <a:spcBef>
                <a:spcPts val="0"/>
              </a:spcBef>
              <a:spcAft>
                <a:spcPts val="0"/>
              </a:spcAft>
              <a:buClr>
                <a:schemeClr val="accent1"/>
              </a:buClr>
            </a:pPr>
            <a:r>
              <a:rPr lang="en-US" sz="1800" dirty="0">
                <a:solidFill>
                  <a:schemeClr val="tx1">
                    <a:lumMod val="75000"/>
                    <a:lumOff val="25000"/>
                  </a:schemeClr>
                </a:solidFill>
                <a:latin typeface="+mj-lt"/>
                <a:ea typeface="+mn-ea"/>
                <a:cs typeface="+mn-cs"/>
              </a:rPr>
              <a:t>Engine company reimbursement will be based on the actual classifications responding, not to exceed one (1) Company Officer, one (1) Apparatus Operator, and one (1) or two (2) Firefighters. </a:t>
            </a:r>
          </a:p>
          <a:p>
            <a:pPr lvl="1" defTabSz="914400">
              <a:lnSpc>
                <a:spcPct val="107000"/>
              </a:lnSpc>
              <a:spcBef>
                <a:spcPts val="0"/>
              </a:spcBef>
              <a:spcAft>
                <a:spcPts val="0"/>
              </a:spcAft>
              <a:buClr>
                <a:schemeClr val="accent1"/>
              </a:buClr>
              <a:buFont typeface="Calibri" panose="020F0502020204030204" pitchFamily="34" charset="0"/>
              <a:buChar char="•"/>
            </a:pPr>
            <a:r>
              <a:rPr lang="en-US" sz="1500" dirty="0">
                <a:solidFill>
                  <a:schemeClr val="tx1">
                    <a:lumMod val="75000"/>
                    <a:lumOff val="25000"/>
                  </a:schemeClr>
                </a:solidFill>
                <a:latin typeface="+mj-lt"/>
                <a:ea typeface="+mn-ea"/>
              </a:rPr>
              <a:t>Engine company staffing shall not be less than three (3) or a reimbursable maximum of four (4).</a:t>
            </a:r>
          </a:p>
          <a:p>
            <a:pPr defTabSz="914400">
              <a:lnSpc>
                <a:spcPct val="107000"/>
              </a:lnSpc>
              <a:spcBef>
                <a:spcPts val="0"/>
              </a:spcBef>
              <a:spcAft>
                <a:spcPts val="0"/>
              </a:spcAft>
              <a:buClr>
                <a:schemeClr val="accent1"/>
              </a:buClr>
              <a:buFont typeface="Calibri" panose="020F0502020204030204" pitchFamily="34" charset="0"/>
              <a:buChar char="•"/>
            </a:pPr>
            <a:endParaRPr lang="en-US" sz="1900" dirty="0">
              <a:solidFill>
                <a:schemeClr val="tx1">
                  <a:lumMod val="75000"/>
                  <a:lumOff val="25000"/>
                </a:schemeClr>
              </a:solidFill>
              <a:latin typeface="+mj-lt"/>
              <a:ea typeface="+mn-ea"/>
              <a:cs typeface="+mn-cs"/>
            </a:endParaRPr>
          </a:p>
          <a:p>
            <a:pPr defTabSz="914400">
              <a:lnSpc>
                <a:spcPct val="107000"/>
              </a:lnSpc>
              <a:spcBef>
                <a:spcPts val="0"/>
              </a:spcBef>
              <a:spcAft>
                <a:spcPts val="0"/>
              </a:spcAft>
              <a:buClr>
                <a:schemeClr val="accent1"/>
              </a:buClr>
              <a:buFont typeface="Calibri" panose="020F0502020204030204" pitchFamily="34" charset="0"/>
              <a:buChar char="•"/>
            </a:pPr>
            <a:r>
              <a:rPr lang="en-US" sz="1800" dirty="0">
                <a:solidFill>
                  <a:schemeClr val="tx1">
                    <a:lumMod val="75000"/>
                    <a:lumOff val="25000"/>
                  </a:schemeClr>
                </a:solidFill>
                <a:latin typeface="+mj-lt"/>
                <a:ea typeface="+mn-ea"/>
                <a:cs typeface="+mn-cs"/>
              </a:rPr>
              <a:t>Tactical water tender staffing shall be reimbursed based upon the actual classifications responding, not to exceed two (2) Apparatus Operators or one (1) Company Officer and one (1) Firefighter.</a:t>
            </a:r>
          </a:p>
          <a:p>
            <a:pPr defTabSz="914400">
              <a:lnSpc>
                <a:spcPct val="107000"/>
              </a:lnSpc>
              <a:spcBef>
                <a:spcPts val="0"/>
              </a:spcBef>
              <a:spcAft>
                <a:spcPts val="0"/>
              </a:spcAft>
              <a:buClr>
                <a:schemeClr val="accent1"/>
              </a:buClr>
              <a:buFont typeface="Calibri" panose="020F0502020204030204" pitchFamily="34" charset="0"/>
              <a:buChar char="•"/>
            </a:pPr>
            <a:endParaRPr lang="en-US" sz="1800" dirty="0">
              <a:solidFill>
                <a:schemeClr val="tx1">
                  <a:lumMod val="75000"/>
                  <a:lumOff val="25000"/>
                </a:schemeClr>
              </a:solidFill>
              <a:latin typeface="+mj-lt"/>
              <a:ea typeface="+mn-ea"/>
              <a:cs typeface="+mn-cs"/>
            </a:endParaRPr>
          </a:p>
          <a:p>
            <a:pPr defTabSz="914400">
              <a:lnSpc>
                <a:spcPct val="107000"/>
              </a:lnSpc>
              <a:spcBef>
                <a:spcPts val="0"/>
              </a:spcBef>
              <a:spcAft>
                <a:spcPts val="0"/>
              </a:spcAft>
              <a:buClr>
                <a:schemeClr val="accent1"/>
              </a:buClr>
              <a:buFont typeface="Calibri" panose="020F0502020204030204" pitchFamily="34" charset="0"/>
              <a:buChar char="•"/>
            </a:pPr>
            <a:r>
              <a:rPr lang="en-US" sz="1800" dirty="0">
                <a:solidFill>
                  <a:schemeClr val="tx1">
                    <a:lumMod val="75000"/>
                    <a:lumOff val="25000"/>
                  </a:schemeClr>
                </a:solidFill>
                <a:latin typeface="+mj-lt"/>
                <a:ea typeface="+mn-ea"/>
                <a:cs typeface="+mn-cs"/>
              </a:rPr>
              <a:t>Due to the short-term staffing crisis caused by multiple factors including COVID, exceptions to staffing will be on a case-by-case basis and approved by the ordering incident, documented in the resource ordering system of record, or documented on a General Message Form ICS-213 by the Incident Commander (IC), Finance Section Chief (FSC), Incident Business Advisor (IBA), or Agency Administrator (AA).</a:t>
            </a:r>
          </a:p>
          <a:p>
            <a:pPr defTabSz="914400">
              <a:lnSpc>
                <a:spcPct val="107000"/>
              </a:lnSpc>
              <a:spcBef>
                <a:spcPts val="0"/>
              </a:spcBef>
              <a:spcAft>
                <a:spcPts val="0"/>
              </a:spcAft>
              <a:buClr>
                <a:schemeClr val="accent1"/>
              </a:buClr>
              <a:buFont typeface="Calibri" panose="020F0502020204030204" pitchFamily="34" charset="0"/>
              <a:buChar char="•"/>
            </a:pPr>
            <a:endParaRPr lang="en-US" sz="1900" dirty="0">
              <a:solidFill>
                <a:schemeClr val="tx1">
                  <a:lumMod val="75000"/>
                  <a:lumOff val="25000"/>
                </a:schemeClr>
              </a:solidFill>
              <a:latin typeface="+mj-lt"/>
              <a:ea typeface="+mn-ea"/>
              <a:cs typeface="+mn-cs"/>
            </a:endParaRPr>
          </a:p>
          <a:p>
            <a:pPr defTabSz="914400">
              <a:lnSpc>
                <a:spcPct val="107000"/>
              </a:lnSpc>
              <a:spcBef>
                <a:spcPts val="0"/>
              </a:spcBef>
              <a:spcAft>
                <a:spcPts val="0"/>
              </a:spcAft>
              <a:buClr>
                <a:schemeClr val="accent1"/>
              </a:buClr>
              <a:buFont typeface="Calibri" panose="020F0502020204030204" pitchFamily="34" charset="0"/>
              <a:buChar char="•"/>
            </a:pPr>
            <a:endParaRPr lang="en-US" sz="1900" dirty="0">
              <a:solidFill>
                <a:schemeClr val="tx1">
                  <a:lumMod val="75000"/>
                  <a:lumOff val="25000"/>
                </a:schemeClr>
              </a:solidFill>
              <a:latin typeface="+mj-lt"/>
              <a:ea typeface="+mn-ea"/>
              <a:cs typeface="+mn-cs"/>
            </a:endParaRPr>
          </a:p>
          <a:p>
            <a:pPr marL="0" indent="0">
              <a:lnSpc>
                <a:spcPct val="107000"/>
              </a:lnSpc>
              <a:spcBef>
                <a:spcPts val="0"/>
              </a:spcBef>
              <a:spcAft>
                <a:spcPts val="0"/>
              </a:spcAft>
              <a:buNone/>
            </a:pPr>
            <a:endParaRPr lang="en-US" sz="1600" dirty="0">
              <a:latin typeface="Century Gothic" panose="020B0502020202020204" pitchFamily="34" charset="0"/>
            </a:endParaRPr>
          </a:p>
        </p:txBody>
      </p:sp>
      <p:sp>
        <p:nvSpPr>
          <p:cNvPr id="3" name="TextBox 2">
            <a:extLst>
              <a:ext uri="{FF2B5EF4-FFF2-40B4-BE49-F238E27FC236}">
                <a16:creationId xmlns:a16="http://schemas.microsoft.com/office/drawing/2014/main" id="{AA759920-2C54-E6EE-2807-3B76B354E6A1}"/>
              </a:ext>
            </a:extLst>
          </p:cNvPr>
          <p:cNvSpPr txBox="1"/>
          <p:nvPr/>
        </p:nvSpPr>
        <p:spPr>
          <a:xfrm>
            <a:off x="254219" y="6459785"/>
            <a:ext cx="41148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CFAA Reference: </a:t>
            </a:r>
            <a:r>
              <a:rPr lang="en-US" sz="1400" dirty="0">
                <a:solidFill>
                  <a:schemeClr val="tx1">
                    <a:lumMod val="75000"/>
                    <a:lumOff val="25000"/>
                  </a:schemeClr>
                </a:solidFill>
                <a:latin typeface="Century Gothic" panose="020B0502020202020204" pitchFamily="34" charset="0"/>
              </a:rPr>
              <a:t>Clauses A-6 and A-18</a:t>
            </a:r>
          </a:p>
        </p:txBody>
      </p:sp>
      <p:sp>
        <p:nvSpPr>
          <p:cNvPr id="6" name="Slide Number Placeholder 5">
            <a:extLst>
              <a:ext uri="{FF2B5EF4-FFF2-40B4-BE49-F238E27FC236}">
                <a16:creationId xmlns:a16="http://schemas.microsoft.com/office/drawing/2014/main" id="{0D2D0641-D496-111A-1075-D407C8C9FD59}"/>
              </a:ext>
            </a:extLst>
          </p:cNvPr>
          <p:cNvSpPr>
            <a:spLocks noGrp="1"/>
          </p:cNvSpPr>
          <p:nvPr>
            <p:ph type="sldNum" sz="quarter" idx="12"/>
          </p:nvPr>
        </p:nvSpPr>
        <p:spPr/>
        <p:txBody>
          <a:bodyPr/>
          <a:lstStyle/>
          <a:p>
            <a:fld id="{84679F7C-FC60-4F93-976D-699AC88C9425}" type="slidenum">
              <a:rPr lang="en-US" smtClean="0"/>
              <a:t>28</a:t>
            </a:fld>
            <a:endParaRPr lang="en-US" dirty="0"/>
          </a:p>
        </p:txBody>
      </p:sp>
    </p:spTree>
    <p:extLst>
      <p:ext uri="{BB962C8B-B14F-4D97-AF65-F5344CB8AC3E}">
        <p14:creationId xmlns:p14="http://schemas.microsoft.com/office/powerpoint/2010/main" val="42039529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8FE99-7B99-4D44-AE25-814E7FF41867}"/>
              </a:ext>
            </a:extLst>
          </p:cNvPr>
          <p:cNvSpPr>
            <a:spLocks noGrp="1"/>
          </p:cNvSpPr>
          <p:nvPr>
            <p:ph type="title"/>
          </p:nvPr>
        </p:nvSpPr>
        <p:spPr>
          <a:xfrm>
            <a:off x="847507" y="339379"/>
            <a:ext cx="10496986" cy="1527521"/>
          </a:xfrm>
        </p:spPr>
        <p:txBody>
          <a:bodyPr>
            <a:normAutofit/>
          </a:bodyPr>
          <a:lstStyle/>
          <a:p>
            <a:pPr algn="ctr"/>
            <a:r>
              <a:rPr lang="en-US" sz="5300" dirty="0">
                <a:latin typeface="Century Gothic" panose="020B0502020202020204" pitchFamily="34" charset="0"/>
                <a:cs typeface="Calibri" pitchFamily="34" charset="0"/>
              </a:rPr>
              <a:t>Hand Crew</a:t>
            </a:r>
            <a:r>
              <a:rPr lang="en-US" sz="8000" dirty="0">
                <a:latin typeface="Calibri" pitchFamily="34" charset="0"/>
                <a:cs typeface="Calibri" pitchFamily="34" charset="0"/>
              </a:rPr>
              <a:t> </a:t>
            </a:r>
            <a:r>
              <a:rPr lang="en-US" sz="5300" dirty="0">
                <a:latin typeface="Century Gothic" panose="020B0502020202020204" pitchFamily="34" charset="0"/>
                <a:cs typeface="Calibri" pitchFamily="34" charset="0"/>
              </a:rPr>
              <a:t>Standards</a:t>
            </a:r>
          </a:p>
        </p:txBody>
      </p:sp>
      <p:sp>
        <p:nvSpPr>
          <p:cNvPr id="7" name="Content Placeholder 2">
            <a:extLst>
              <a:ext uri="{FF2B5EF4-FFF2-40B4-BE49-F238E27FC236}">
                <a16:creationId xmlns:a16="http://schemas.microsoft.com/office/drawing/2014/main" id="{43C97ECF-FAF1-4F56-BC01-90AC0DF34F34}"/>
              </a:ext>
            </a:extLst>
          </p:cNvPr>
          <p:cNvSpPr txBox="1">
            <a:spLocks/>
          </p:cNvSpPr>
          <p:nvPr/>
        </p:nvSpPr>
        <p:spPr bwMode="auto">
          <a:xfrm>
            <a:off x="999688" y="2213810"/>
            <a:ext cx="10192624" cy="39989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Clr>
                <a:srgbClr val="003F78"/>
              </a:buClr>
              <a:buFont typeface="Arial" charset="0"/>
              <a:buChar char="•"/>
              <a:defRPr sz="38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34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30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defTabSz="914400">
              <a:lnSpc>
                <a:spcPct val="107000"/>
              </a:lnSpc>
              <a:spcBef>
                <a:spcPts val="0"/>
              </a:spcBef>
              <a:spcAft>
                <a:spcPts val="0"/>
              </a:spcAft>
              <a:buClr>
                <a:schemeClr val="accent1"/>
              </a:buClr>
            </a:pPr>
            <a:r>
              <a:rPr lang="en-US" sz="1900" dirty="0">
                <a:solidFill>
                  <a:schemeClr val="tx1">
                    <a:lumMod val="75000"/>
                    <a:lumOff val="25000"/>
                  </a:schemeClr>
                </a:solidFill>
                <a:latin typeface="+mj-lt"/>
                <a:ea typeface="+mn-ea"/>
                <a:cs typeface="+mn-cs"/>
              </a:rPr>
              <a:t>Hand crew makeup will consist of a minimum of 10 and a maximum of 25 crew members including one qualified crew boss. Vehicle module composition will not exceed 5. </a:t>
            </a:r>
          </a:p>
          <a:p>
            <a:pPr defTabSz="914400">
              <a:lnSpc>
                <a:spcPct val="107000"/>
              </a:lnSpc>
              <a:spcBef>
                <a:spcPts val="0"/>
              </a:spcBef>
              <a:spcAft>
                <a:spcPts val="0"/>
              </a:spcAft>
              <a:buClr>
                <a:schemeClr val="accent1"/>
              </a:buClr>
            </a:pPr>
            <a:endParaRPr lang="en-US" sz="1900" dirty="0">
              <a:solidFill>
                <a:schemeClr val="tx1">
                  <a:lumMod val="75000"/>
                  <a:lumOff val="25000"/>
                </a:schemeClr>
              </a:solidFill>
              <a:latin typeface="+mj-lt"/>
              <a:ea typeface="+mn-ea"/>
              <a:cs typeface="+mn-cs"/>
            </a:endParaRPr>
          </a:p>
          <a:p>
            <a:pPr defTabSz="914400">
              <a:lnSpc>
                <a:spcPct val="107000"/>
              </a:lnSpc>
              <a:spcBef>
                <a:spcPts val="0"/>
              </a:spcBef>
              <a:spcAft>
                <a:spcPts val="0"/>
              </a:spcAft>
              <a:buClr>
                <a:schemeClr val="accent1"/>
              </a:buClr>
            </a:pPr>
            <a:r>
              <a:rPr lang="en-US" sz="2000" dirty="0">
                <a:solidFill>
                  <a:schemeClr val="tx1">
                    <a:lumMod val="75000"/>
                    <a:lumOff val="25000"/>
                  </a:schemeClr>
                </a:solidFill>
                <a:latin typeface="+mj-lt"/>
                <a:ea typeface="+mn-ea"/>
              </a:rPr>
              <a:t>Responses of 2 hours duration or less will not be reimbursable.</a:t>
            </a:r>
          </a:p>
          <a:p>
            <a:pPr defTabSz="914400">
              <a:lnSpc>
                <a:spcPct val="107000"/>
              </a:lnSpc>
              <a:spcBef>
                <a:spcPts val="0"/>
              </a:spcBef>
              <a:spcAft>
                <a:spcPts val="0"/>
              </a:spcAft>
              <a:buClr>
                <a:schemeClr val="accent1"/>
              </a:buClr>
            </a:pPr>
            <a:endParaRPr lang="en-US" sz="1900" dirty="0">
              <a:solidFill>
                <a:schemeClr val="tx1">
                  <a:lumMod val="75000"/>
                  <a:lumOff val="25000"/>
                </a:schemeClr>
              </a:solidFill>
              <a:latin typeface="+mj-lt"/>
              <a:ea typeface="+mn-ea"/>
              <a:cs typeface="+mn-cs"/>
            </a:endParaRPr>
          </a:p>
          <a:p>
            <a:pPr defTabSz="914400">
              <a:lnSpc>
                <a:spcPct val="107000"/>
              </a:lnSpc>
              <a:spcBef>
                <a:spcPts val="0"/>
              </a:spcBef>
              <a:spcAft>
                <a:spcPts val="0"/>
              </a:spcAft>
              <a:buClr>
                <a:schemeClr val="accent1"/>
              </a:buClr>
              <a:buFont typeface="Calibri" panose="020F0502020204030204" pitchFamily="34" charset="0"/>
              <a:buChar char="•"/>
            </a:pPr>
            <a:endParaRPr lang="en-US" sz="1900" dirty="0">
              <a:solidFill>
                <a:schemeClr val="tx1">
                  <a:lumMod val="75000"/>
                  <a:lumOff val="25000"/>
                </a:schemeClr>
              </a:solidFill>
              <a:latin typeface="+mj-lt"/>
              <a:ea typeface="+mn-ea"/>
              <a:cs typeface="+mn-cs"/>
            </a:endParaRPr>
          </a:p>
          <a:p>
            <a:pPr marL="0" indent="0">
              <a:lnSpc>
                <a:spcPct val="107000"/>
              </a:lnSpc>
              <a:spcBef>
                <a:spcPts val="0"/>
              </a:spcBef>
              <a:spcAft>
                <a:spcPts val="0"/>
              </a:spcAft>
              <a:buNone/>
            </a:pPr>
            <a:endParaRPr lang="en-US" sz="1600" dirty="0">
              <a:latin typeface="Century Gothic" panose="020B0502020202020204" pitchFamily="34" charset="0"/>
            </a:endParaRPr>
          </a:p>
        </p:txBody>
      </p:sp>
      <p:sp>
        <p:nvSpPr>
          <p:cNvPr id="3" name="TextBox 2">
            <a:extLst>
              <a:ext uri="{FF2B5EF4-FFF2-40B4-BE49-F238E27FC236}">
                <a16:creationId xmlns:a16="http://schemas.microsoft.com/office/drawing/2014/main" id="{AA759920-2C54-E6EE-2807-3B76B354E6A1}"/>
              </a:ext>
            </a:extLst>
          </p:cNvPr>
          <p:cNvSpPr txBox="1"/>
          <p:nvPr/>
        </p:nvSpPr>
        <p:spPr>
          <a:xfrm>
            <a:off x="254219" y="6459785"/>
            <a:ext cx="41148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CFAA Reference: </a:t>
            </a:r>
            <a:r>
              <a:rPr lang="en-US" sz="1400" dirty="0">
                <a:solidFill>
                  <a:schemeClr val="tx1">
                    <a:lumMod val="75000"/>
                    <a:lumOff val="25000"/>
                  </a:schemeClr>
                </a:solidFill>
                <a:latin typeface="Century Gothic" panose="020B0502020202020204" pitchFamily="34" charset="0"/>
              </a:rPr>
              <a:t>A-18</a:t>
            </a:r>
          </a:p>
        </p:txBody>
      </p:sp>
      <p:sp>
        <p:nvSpPr>
          <p:cNvPr id="6" name="Slide Number Placeholder 5">
            <a:extLst>
              <a:ext uri="{FF2B5EF4-FFF2-40B4-BE49-F238E27FC236}">
                <a16:creationId xmlns:a16="http://schemas.microsoft.com/office/drawing/2014/main" id="{0D2D0641-D496-111A-1075-D407C8C9FD59}"/>
              </a:ext>
            </a:extLst>
          </p:cNvPr>
          <p:cNvSpPr>
            <a:spLocks noGrp="1"/>
          </p:cNvSpPr>
          <p:nvPr>
            <p:ph type="sldNum" sz="quarter" idx="12"/>
          </p:nvPr>
        </p:nvSpPr>
        <p:spPr/>
        <p:txBody>
          <a:bodyPr/>
          <a:lstStyle/>
          <a:p>
            <a:fld id="{84679F7C-FC60-4F93-976D-699AC88C9425}" type="slidenum">
              <a:rPr lang="en-US" smtClean="0"/>
              <a:t>29</a:t>
            </a:fld>
            <a:endParaRPr lang="en-US" dirty="0"/>
          </a:p>
        </p:txBody>
      </p:sp>
    </p:spTree>
    <p:extLst>
      <p:ext uri="{BB962C8B-B14F-4D97-AF65-F5344CB8AC3E}">
        <p14:creationId xmlns:p14="http://schemas.microsoft.com/office/powerpoint/2010/main" val="2763434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1CDB2FF4-909C-52D3-C097-FC74BD3A6D8E}"/>
              </a:ext>
            </a:extLst>
          </p:cNvPr>
          <p:cNvSpPr>
            <a:spLocks noGrp="1"/>
          </p:cNvSpPr>
          <p:nvPr>
            <p:ph type="title"/>
          </p:nvPr>
        </p:nvSpPr>
        <p:spPr>
          <a:xfrm>
            <a:off x="492370" y="605896"/>
            <a:ext cx="3084844" cy="5646208"/>
          </a:xfrm>
        </p:spPr>
        <p:txBody>
          <a:bodyPr vert="horz" lIns="91440" tIns="45720" rIns="91440" bIns="45720" rtlCol="0" anchor="ctr">
            <a:normAutofit/>
          </a:bodyPr>
          <a:lstStyle/>
          <a:p>
            <a:pPr algn="ctr"/>
            <a:r>
              <a:rPr lang="en-US" dirty="0"/>
              <a:t>Training Purpose</a:t>
            </a:r>
            <a:endParaRPr lang="en-US" b="1" dirty="0"/>
          </a:p>
        </p:txBody>
      </p:sp>
      <p:sp>
        <p:nvSpPr>
          <p:cNvPr id="21" name="Rectangle 20">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2" name="TextBox 11">
            <a:extLst>
              <a:ext uri="{FF2B5EF4-FFF2-40B4-BE49-F238E27FC236}">
                <a16:creationId xmlns:a16="http://schemas.microsoft.com/office/drawing/2014/main" id="{8601EA8C-E0AA-291E-2E92-781FB3EE4006}"/>
              </a:ext>
            </a:extLst>
          </p:cNvPr>
          <p:cNvSpPr txBox="1"/>
          <p:nvPr/>
        </p:nvSpPr>
        <p:spPr>
          <a:xfrm>
            <a:off x="4742016" y="605896"/>
            <a:ext cx="6413663" cy="5646208"/>
          </a:xfrm>
          <a:prstGeom prst="rect">
            <a:avLst/>
          </a:prstGeom>
        </p:spPr>
        <p:txBody>
          <a:bodyPr vert="horz" lIns="0" tIns="45720" rIns="0" bIns="45720" rtlCol="0" anchor="ctr">
            <a:normAutofit/>
          </a:bodyPr>
          <a:lstStyle/>
          <a:p>
            <a:pPr marL="342900" indent="-342900" defTabSz="914400" fontAlgn="base">
              <a:lnSpc>
                <a:spcPct val="90000"/>
              </a:lnSpc>
              <a:buClr>
                <a:schemeClr val="accent1"/>
              </a:buClr>
              <a:buFont typeface="Calibri" panose="020F0502020204030204" pitchFamily="34" charset="0"/>
              <a:buChar char="•"/>
            </a:pPr>
            <a:r>
              <a:rPr lang="en-US" sz="2400" dirty="0">
                <a:solidFill>
                  <a:schemeClr val="tx1">
                    <a:lumMod val="75000"/>
                    <a:lumOff val="25000"/>
                  </a:schemeClr>
                </a:solidFill>
                <a:latin typeface="+mj-lt"/>
              </a:rPr>
              <a:t>Provide an overview of the California Fire Assistance Agreement (CFAA).</a:t>
            </a:r>
          </a:p>
          <a:p>
            <a:pPr marL="342900" indent="-342900" defTabSz="914400" fontAlgn="base">
              <a:lnSpc>
                <a:spcPct val="90000"/>
              </a:lnSpc>
              <a:buClr>
                <a:schemeClr val="accent1"/>
              </a:buClr>
              <a:buFont typeface="Calibri" panose="020F0502020204030204" pitchFamily="34" charset="0"/>
              <a:buChar char="•"/>
            </a:pPr>
            <a:endParaRPr lang="en-US" sz="2400" dirty="0">
              <a:solidFill>
                <a:schemeClr val="tx1">
                  <a:lumMod val="75000"/>
                  <a:lumOff val="25000"/>
                </a:schemeClr>
              </a:solidFill>
              <a:latin typeface="+mj-lt"/>
            </a:endParaRPr>
          </a:p>
          <a:p>
            <a:pPr marL="342900" indent="-342900" defTabSz="914400" fontAlgn="base">
              <a:lnSpc>
                <a:spcPct val="90000"/>
              </a:lnSpc>
              <a:buClr>
                <a:schemeClr val="accent1"/>
              </a:buClr>
              <a:buFont typeface="Calibri" panose="020F0502020204030204" pitchFamily="34" charset="0"/>
              <a:buChar char="•"/>
            </a:pPr>
            <a:r>
              <a:rPr lang="en-US" sz="2400" dirty="0">
                <a:solidFill>
                  <a:schemeClr val="tx1">
                    <a:lumMod val="75000"/>
                    <a:lumOff val="25000"/>
                  </a:schemeClr>
                </a:solidFill>
                <a:latin typeface="+mj-lt"/>
              </a:rPr>
              <a:t>Review the reimbursement rates, formulas, and methodologies of the Agreement. </a:t>
            </a:r>
          </a:p>
        </p:txBody>
      </p:sp>
      <p:sp>
        <p:nvSpPr>
          <p:cNvPr id="4" name="Slide Number Placeholder 3">
            <a:extLst>
              <a:ext uri="{FF2B5EF4-FFF2-40B4-BE49-F238E27FC236}">
                <a16:creationId xmlns:a16="http://schemas.microsoft.com/office/drawing/2014/main" id="{AB761288-4122-EA0C-305B-0F7148BEDDB0}"/>
              </a:ext>
            </a:extLst>
          </p:cNvPr>
          <p:cNvSpPr>
            <a:spLocks noGrp="1"/>
          </p:cNvSpPr>
          <p:nvPr>
            <p:ph type="sldNum" sz="quarter" idx="12"/>
          </p:nvPr>
        </p:nvSpPr>
        <p:spPr/>
        <p:txBody>
          <a:bodyPr/>
          <a:lstStyle/>
          <a:p>
            <a:fld id="{84679F7C-FC60-4F93-976D-699AC88C9425}" type="slidenum">
              <a:rPr lang="en-US" smtClean="0"/>
              <a:t>3</a:t>
            </a:fld>
            <a:endParaRPr lang="en-US" dirty="0"/>
          </a:p>
        </p:txBody>
      </p:sp>
    </p:spTree>
    <p:extLst>
      <p:ext uri="{BB962C8B-B14F-4D97-AF65-F5344CB8AC3E}">
        <p14:creationId xmlns:p14="http://schemas.microsoft.com/office/powerpoint/2010/main" val="1441345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8FE99-7B99-4D44-AE25-814E7FF41867}"/>
              </a:ext>
            </a:extLst>
          </p:cNvPr>
          <p:cNvSpPr>
            <a:spLocks noGrp="1"/>
          </p:cNvSpPr>
          <p:nvPr>
            <p:ph type="title"/>
          </p:nvPr>
        </p:nvSpPr>
        <p:spPr>
          <a:xfrm>
            <a:off x="823912" y="254672"/>
            <a:ext cx="10544175" cy="1495751"/>
          </a:xfrm>
        </p:spPr>
        <p:txBody>
          <a:bodyPr>
            <a:normAutofit/>
          </a:bodyPr>
          <a:lstStyle/>
          <a:p>
            <a:pPr algn="ctr"/>
            <a:r>
              <a:rPr lang="en-US" sz="4800" dirty="0">
                <a:latin typeface="Century Gothic" panose="020B0502020202020204" pitchFamily="34" charset="0"/>
                <a:cs typeface="Calibri" pitchFamily="34" charset="0"/>
              </a:rPr>
              <a:t>Strike</a:t>
            </a:r>
            <a:r>
              <a:rPr lang="en-US" sz="4800" dirty="0">
                <a:latin typeface="Calibri" pitchFamily="34" charset="0"/>
                <a:cs typeface="Calibri" pitchFamily="34" charset="0"/>
              </a:rPr>
              <a:t> </a:t>
            </a:r>
            <a:r>
              <a:rPr lang="en-US" sz="4800" dirty="0">
                <a:latin typeface="Century Gothic" panose="020B0502020202020204" pitchFamily="34" charset="0"/>
                <a:cs typeface="Calibri" pitchFamily="34" charset="0"/>
              </a:rPr>
              <a:t>Team/Task</a:t>
            </a:r>
            <a:r>
              <a:rPr lang="en-US" sz="4800" dirty="0">
                <a:latin typeface="Calibri" pitchFamily="34" charset="0"/>
                <a:cs typeface="Calibri" pitchFamily="34" charset="0"/>
              </a:rPr>
              <a:t> </a:t>
            </a:r>
            <a:r>
              <a:rPr lang="en-US" sz="4800" dirty="0">
                <a:latin typeface="Century Gothic" panose="020B0502020202020204" pitchFamily="34" charset="0"/>
                <a:cs typeface="Calibri" pitchFamily="34" charset="0"/>
              </a:rPr>
              <a:t>Force</a:t>
            </a:r>
            <a:r>
              <a:rPr lang="en-US" sz="4800" dirty="0">
                <a:latin typeface="Calibri" pitchFamily="34" charset="0"/>
                <a:cs typeface="Calibri" pitchFamily="34" charset="0"/>
              </a:rPr>
              <a:t> </a:t>
            </a:r>
            <a:r>
              <a:rPr lang="en-US" sz="4800" dirty="0">
                <a:latin typeface="Century Gothic" panose="020B0502020202020204" pitchFamily="34" charset="0"/>
                <a:cs typeface="Calibri" pitchFamily="34" charset="0"/>
              </a:rPr>
              <a:t>Leader</a:t>
            </a:r>
            <a:r>
              <a:rPr lang="en-US" sz="4800" dirty="0">
                <a:latin typeface="Calibri" pitchFamily="34" charset="0"/>
                <a:cs typeface="Calibri" pitchFamily="34" charset="0"/>
              </a:rPr>
              <a:t> </a:t>
            </a:r>
            <a:r>
              <a:rPr lang="en-US" sz="4800" dirty="0">
                <a:latin typeface="Century Gothic" panose="020B0502020202020204" pitchFamily="34" charset="0"/>
                <a:cs typeface="Calibri" pitchFamily="34" charset="0"/>
              </a:rPr>
              <a:t>Trainee</a:t>
            </a:r>
          </a:p>
        </p:txBody>
      </p:sp>
      <p:sp>
        <p:nvSpPr>
          <p:cNvPr id="3" name="TextBox 2">
            <a:extLst>
              <a:ext uri="{FF2B5EF4-FFF2-40B4-BE49-F238E27FC236}">
                <a16:creationId xmlns:a16="http://schemas.microsoft.com/office/drawing/2014/main" id="{B796240A-419C-F928-0DBC-78D6CD916131}"/>
              </a:ext>
            </a:extLst>
          </p:cNvPr>
          <p:cNvSpPr txBox="1"/>
          <p:nvPr/>
        </p:nvSpPr>
        <p:spPr>
          <a:xfrm>
            <a:off x="282794" y="6459785"/>
            <a:ext cx="41148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CFAA Reference: </a:t>
            </a:r>
            <a:r>
              <a:rPr lang="en-US" sz="1400" dirty="0">
                <a:solidFill>
                  <a:schemeClr val="tx1">
                    <a:lumMod val="75000"/>
                    <a:lumOff val="25000"/>
                  </a:schemeClr>
                </a:solidFill>
                <a:latin typeface="Century Gothic" panose="020B0502020202020204" pitchFamily="34" charset="0"/>
              </a:rPr>
              <a:t>Clause A-19</a:t>
            </a:r>
          </a:p>
        </p:txBody>
      </p:sp>
      <p:graphicFrame>
        <p:nvGraphicFramePr>
          <p:cNvPr id="9" name="Content Placeholder 2">
            <a:extLst>
              <a:ext uri="{FF2B5EF4-FFF2-40B4-BE49-F238E27FC236}">
                <a16:creationId xmlns:a16="http://schemas.microsoft.com/office/drawing/2014/main" id="{ABD11E13-F4AF-D6BB-5102-C3DEAAA986BA}"/>
              </a:ext>
            </a:extLst>
          </p:cNvPr>
          <p:cNvGraphicFramePr/>
          <p:nvPr>
            <p:extLst>
              <p:ext uri="{D42A27DB-BD31-4B8C-83A1-F6EECF244321}">
                <p14:modId xmlns:p14="http://schemas.microsoft.com/office/powerpoint/2010/main" val="3208267004"/>
              </p:ext>
            </p:extLst>
          </p:nvPr>
        </p:nvGraphicFramePr>
        <p:xfrm>
          <a:off x="999688" y="2011680"/>
          <a:ext cx="10192624" cy="4223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a:extLst>
              <a:ext uri="{FF2B5EF4-FFF2-40B4-BE49-F238E27FC236}">
                <a16:creationId xmlns:a16="http://schemas.microsoft.com/office/drawing/2014/main" id="{3A85D577-53C6-099F-5C05-E2EC115C32E6}"/>
              </a:ext>
            </a:extLst>
          </p:cNvPr>
          <p:cNvSpPr>
            <a:spLocks noGrp="1"/>
          </p:cNvSpPr>
          <p:nvPr>
            <p:ph type="sldNum" sz="quarter" idx="12"/>
          </p:nvPr>
        </p:nvSpPr>
        <p:spPr/>
        <p:txBody>
          <a:bodyPr/>
          <a:lstStyle/>
          <a:p>
            <a:fld id="{84679F7C-FC60-4F93-976D-699AC88C9425}" type="slidenum">
              <a:rPr lang="en-US" smtClean="0"/>
              <a:t>30</a:t>
            </a:fld>
            <a:endParaRPr lang="en-US" dirty="0"/>
          </a:p>
        </p:txBody>
      </p:sp>
    </p:spTree>
    <p:extLst>
      <p:ext uri="{BB962C8B-B14F-4D97-AF65-F5344CB8AC3E}">
        <p14:creationId xmlns:p14="http://schemas.microsoft.com/office/powerpoint/2010/main" val="41065964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8FE99-7B99-4D44-AE25-814E7FF41867}"/>
              </a:ext>
            </a:extLst>
          </p:cNvPr>
          <p:cNvSpPr>
            <a:spLocks noGrp="1"/>
          </p:cNvSpPr>
          <p:nvPr>
            <p:ph type="title"/>
          </p:nvPr>
        </p:nvSpPr>
        <p:spPr>
          <a:xfrm>
            <a:off x="1524000" y="358429"/>
            <a:ext cx="9144000" cy="1108421"/>
          </a:xfrm>
        </p:spPr>
        <p:txBody>
          <a:bodyPr>
            <a:normAutofit/>
          </a:bodyPr>
          <a:lstStyle/>
          <a:p>
            <a:pPr algn="ctr"/>
            <a:r>
              <a:rPr lang="en-US" dirty="0">
                <a:latin typeface="Century Gothic" panose="020B0502020202020204" pitchFamily="34" charset="0"/>
                <a:cs typeface="Calibri" pitchFamily="34" charset="0"/>
              </a:rPr>
              <a:t>Emergency</a:t>
            </a:r>
            <a:r>
              <a:rPr lang="en-US" dirty="0">
                <a:latin typeface="Calibri" pitchFamily="34" charset="0"/>
                <a:cs typeface="Calibri" pitchFamily="34" charset="0"/>
              </a:rPr>
              <a:t> </a:t>
            </a:r>
            <a:r>
              <a:rPr lang="en-US" dirty="0">
                <a:latin typeface="Century Gothic" panose="020B0502020202020204" pitchFamily="34" charset="0"/>
                <a:cs typeface="Calibri" pitchFamily="34" charset="0"/>
              </a:rPr>
              <a:t>Apparatus</a:t>
            </a:r>
          </a:p>
        </p:txBody>
      </p:sp>
      <p:sp>
        <p:nvSpPr>
          <p:cNvPr id="7" name="Content Placeholder 2">
            <a:extLst>
              <a:ext uri="{FF2B5EF4-FFF2-40B4-BE49-F238E27FC236}">
                <a16:creationId xmlns:a16="http://schemas.microsoft.com/office/drawing/2014/main" id="{43C97ECF-FAF1-4F56-BC01-90AC0DF34F34}"/>
              </a:ext>
            </a:extLst>
          </p:cNvPr>
          <p:cNvSpPr txBox="1">
            <a:spLocks/>
          </p:cNvSpPr>
          <p:nvPr/>
        </p:nvSpPr>
        <p:spPr bwMode="auto">
          <a:xfrm>
            <a:off x="999688" y="2007908"/>
            <a:ext cx="10192624" cy="42269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Clr>
                <a:srgbClr val="003F78"/>
              </a:buClr>
              <a:buFont typeface="Arial" charset="0"/>
              <a:buChar char="•"/>
              <a:defRPr sz="38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34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30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defTabSz="914400">
              <a:lnSpc>
                <a:spcPct val="107000"/>
              </a:lnSpc>
              <a:spcBef>
                <a:spcPts val="0"/>
              </a:spcBef>
              <a:spcAft>
                <a:spcPts val="0"/>
              </a:spcAft>
              <a:buClr>
                <a:schemeClr val="accent1"/>
              </a:buClr>
              <a:buFont typeface="Calibri" panose="020F0502020204030204" pitchFamily="34" charset="0"/>
              <a:buChar char="•"/>
            </a:pPr>
            <a:r>
              <a:rPr lang="en-US" sz="1900" dirty="0">
                <a:solidFill>
                  <a:schemeClr val="tx1">
                    <a:lumMod val="75000"/>
                    <a:lumOff val="25000"/>
                  </a:schemeClr>
                </a:solidFill>
                <a:latin typeface="+mj-lt"/>
                <a:ea typeface="+mn-ea"/>
                <a:cs typeface="+mn-cs"/>
              </a:rPr>
              <a:t>All equipment will be reimbursed in accordance with the FEMA Schedule of Equipment Rates which become effective once reviewed and approved by the Committee.</a:t>
            </a:r>
          </a:p>
          <a:p>
            <a:pPr defTabSz="914400">
              <a:lnSpc>
                <a:spcPct val="107000"/>
              </a:lnSpc>
              <a:spcBef>
                <a:spcPts val="0"/>
              </a:spcBef>
              <a:spcAft>
                <a:spcPts val="0"/>
              </a:spcAft>
              <a:buClr>
                <a:schemeClr val="accent1"/>
              </a:buClr>
              <a:buFont typeface="Calibri" panose="020F0502020204030204" pitchFamily="34" charset="0"/>
              <a:buChar char="•"/>
            </a:pPr>
            <a:endParaRPr lang="en-US" sz="1900" dirty="0">
              <a:solidFill>
                <a:schemeClr val="tx1">
                  <a:lumMod val="75000"/>
                  <a:lumOff val="25000"/>
                </a:schemeClr>
              </a:solidFill>
              <a:latin typeface="+mj-lt"/>
              <a:ea typeface="+mn-ea"/>
              <a:cs typeface="+mn-cs"/>
            </a:endParaRPr>
          </a:p>
          <a:p>
            <a:pPr defTabSz="914400">
              <a:lnSpc>
                <a:spcPct val="107000"/>
              </a:lnSpc>
              <a:spcBef>
                <a:spcPts val="0"/>
              </a:spcBef>
              <a:spcAft>
                <a:spcPts val="0"/>
              </a:spcAft>
              <a:buClr>
                <a:schemeClr val="accent1"/>
              </a:buClr>
              <a:buFont typeface="Calibri" panose="020F0502020204030204" pitchFamily="34" charset="0"/>
              <a:buChar char="•"/>
            </a:pPr>
            <a:r>
              <a:rPr lang="en-US" sz="1900" dirty="0">
                <a:solidFill>
                  <a:schemeClr val="tx1">
                    <a:lumMod val="75000"/>
                    <a:lumOff val="25000"/>
                  </a:schemeClr>
                </a:solidFill>
                <a:latin typeface="+mj-lt"/>
                <a:ea typeface="+mn-ea"/>
                <a:cs typeface="+mn-cs"/>
              </a:rPr>
              <a:t>If a FEMA equipment rate is not identified for the type of equipment being used, a rate may be developed using the FEMA Equipment Rate Formula in Exhibit “F”. </a:t>
            </a:r>
          </a:p>
          <a:p>
            <a:pPr defTabSz="914400">
              <a:lnSpc>
                <a:spcPct val="107000"/>
              </a:lnSpc>
              <a:spcBef>
                <a:spcPts val="0"/>
              </a:spcBef>
              <a:spcAft>
                <a:spcPts val="0"/>
              </a:spcAft>
              <a:buClr>
                <a:schemeClr val="accent1"/>
              </a:buClr>
              <a:buFont typeface="Calibri" panose="020F0502020204030204" pitchFamily="34" charset="0"/>
              <a:buChar char="•"/>
            </a:pPr>
            <a:endParaRPr lang="en-US" sz="1900" dirty="0">
              <a:solidFill>
                <a:schemeClr val="tx1">
                  <a:lumMod val="75000"/>
                  <a:lumOff val="25000"/>
                </a:schemeClr>
              </a:solidFill>
              <a:latin typeface="+mj-lt"/>
              <a:ea typeface="+mn-ea"/>
              <a:cs typeface="+mn-cs"/>
            </a:endParaRPr>
          </a:p>
          <a:p>
            <a:pPr defTabSz="914400">
              <a:lnSpc>
                <a:spcPct val="107000"/>
              </a:lnSpc>
              <a:spcBef>
                <a:spcPts val="0"/>
              </a:spcBef>
              <a:spcAft>
                <a:spcPts val="0"/>
              </a:spcAft>
              <a:buClr>
                <a:schemeClr val="accent1"/>
              </a:buClr>
              <a:buFont typeface="Calibri" panose="020F0502020204030204" pitchFamily="34" charset="0"/>
              <a:buChar char="•"/>
            </a:pPr>
            <a:r>
              <a:rPr lang="en-US" sz="1900" dirty="0">
                <a:solidFill>
                  <a:schemeClr val="tx1">
                    <a:lumMod val="75000"/>
                    <a:lumOff val="25000"/>
                  </a:schemeClr>
                </a:solidFill>
                <a:latin typeface="+mj-lt"/>
                <a:ea typeface="+mn-ea"/>
                <a:cs typeface="+mn-cs"/>
              </a:rPr>
              <a:t>Equipment rates are based on a 16-hour maximum allowable charge, per 24-hour period.</a:t>
            </a:r>
          </a:p>
          <a:p>
            <a:pPr defTabSz="914400">
              <a:lnSpc>
                <a:spcPct val="107000"/>
              </a:lnSpc>
              <a:spcBef>
                <a:spcPts val="0"/>
              </a:spcBef>
              <a:spcAft>
                <a:spcPts val="0"/>
              </a:spcAft>
              <a:buClr>
                <a:schemeClr val="accent1"/>
              </a:buClr>
              <a:buFont typeface="Calibri" panose="020F0502020204030204" pitchFamily="34" charset="0"/>
              <a:buChar char="•"/>
            </a:pPr>
            <a:endParaRPr lang="en-US" sz="1900" dirty="0">
              <a:solidFill>
                <a:schemeClr val="tx1">
                  <a:lumMod val="75000"/>
                  <a:lumOff val="25000"/>
                </a:schemeClr>
              </a:solidFill>
              <a:latin typeface="+mj-lt"/>
              <a:ea typeface="+mn-ea"/>
              <a:cs typeface="+mn-cs"/>
            </a:endParaRPr>
          </a:p>
          <a:p>
            <a:pPr defTabSz="914400">
              <a:lnSpc>
                <a:spcPct val="107000"/>
              </a:lnSpc>
              <a:spcBef>
                <a:spcPts val="0"/>
              </a:spcBef>
              <a:spcAft>
                <a:spcPts val="0"/>
              </a:spcAft>
              <a:buClr>
                <a:schemeClr val="accent1"/>
              </a:buClr>
              <a:buFont typeface="Calibri" panose="020F0502020204030204" pitchFamily="34" charset="0"/>
              <a:buChar char="•"/>
            </a:pPr>
            <a:r>
              <a:rPr lang="en-US" sz="1900" dirty="0">
                <a:solidFill>
                  <a:schemeClr val="tx1">
                    <a:lumMod val="75000"/>
                    <a:lumOff val="25000"/>
                  </a:schemeClr>
                </a:solidFill>
                <a:latin typeface="+mj-lt"/>
                <a:ea typeface="+mn-ea"/>
                <a:cs typeface="+mn-cs"/>
              </a:rPr>
              <a:t>If appropriate, reimbursement for emergency apparatus refurbishment and rehabilitation may be approved up to a maximum of 2 hours.</a:t>
            </a:r>
          </a:p>
          <a:p>
            <a:pPr marL="0" indent="0">
              <a:lnSpc>
                <a:spcPct val="107000"/>
              </a:lnSpc>
              <a:spcBef>
                <a:spcPts val="0"/>
              </a:spcBef>
              <a:spcAft>
                <a:spcPts val="0"/>
              </a:spcAft>
              <a:buNone/>
            </a:pPr>
            <a:endParaRPr lang="en-US" sz="1600" dirty="0">
              <a:latin typeface="Century Gothic" panose="020B0502020202020204" pitchFamily="34" charset="0"/>
            </a:endParaRPr>
          </a:p>
          <a:p>
            <a:pPr>
              <a:lnSpc>
                <a:spcPct val="107000"/>
              </a:lnSpc>
              <a:spcBef>
                <a:spcPts val="0"/>
              </a:spcBef>
              <a:spcAft>
                <a:spcPts val="0"/>
              </a:spcAft>
            </a:pPr>
            <a:endParaRPr lang="en-US" sz="1600" dirty="0">
              <a:latin typeface="Century Gothic" panose="020B0502020202020204" pitchFamily="34" charset="0"/>
            </a:endParaRPr>
          </a:p>
          <a:p>
            <a:pPr>
              <a:lnSpc>
                <a:spcPct val="107000"/>
              </a:lnSpc>
              <a:spcBef>
                <a:spcPts val="0"/>
              </a:spcBef>
              <a:spcAft>
                <a:spcPts val="0"/>
              </a:spcAft>
            </a:pPr>
            <a:endParaRPr lang="en-US" sz="1600" dirty="0">
              <a:latin typeface="Century Gothic" panose="020B0502020202020204" pitchFamily="34" charset="0"/>
            </a:endParaRPr>
          </a:p>
        </p:txBody>
      </p:sp>
      <p:sp>
        <p:nvSpPr>
          <p:cNvPr id="3" name="TextBox 2">
            <a:extLst>
              <a:ext uri="{FF2B5EF4-FFF2-40B4-BE49-F238E27FC236}">
                <a16:creationId xmlns:a16="http://schemas.microsoft.com/office/drawing/2014/main" id="{6E03766B-0871-8998-2366-7F42A33D85A8}"/>
              </a:ext>
            </a:extLst>
          </p:cNvPr>
          <p:cNvSpPr txBox="1"/>
          <p:nvPr/>
        </p:nvSpPr>
        <p:spPr>
          <a:xfrm>
            <a:off x="308103" y="6488458"/>
            <a:ext cx="41148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CFAA Reference: </a:t>
            </a:r>
            <a:r>
              <a:rPr lang="en-US" sz="1400" dirty="0">
                <a:solidFill>
                  <a:schemeClr val="tx1">
                    <a:lumMod val="75000"/>
                    <a:lumOff val="25000"/>
                  </a:schemeClr>
                </a:solidFill>
                <a:latin typeface="Century Gothic" panose="020B0502020202020204" pitchFamily="34" charset="0"/>
              </a:rPr>
              <a:t>Clauses A-17 through A-29</a:t>
            </a:r>
          </a:p>
        </p:txBody>
      </p:sp>
      <p:sp>
        <p:nvSpPr>
          <p:cNvPr id="6" name="Slide Number Placeholder 5">
            <a:extLst>
              <a:ext uri="{FF2B5EF4-FFF2-40B4-BE49-F238E27FC236}">
                <a16:creationId xmlns:a16="http://schemas.microsoft.com/office/drawing/2014/main" id="{496BCF1B-A5CB-82B4-8E7F-339717F85BB7}"/>
              </a:ext>
            </a:extLst>
          </p:cNvPr>
          <p:cNvSpPr>
            <a:spLocks noGrp="1"/>
          </p:cNvSpPr>
          <p:nvPr>
            <p:ph type="sldNum" sz="quarter" idx="12"/>
          </p:nvPr>
        </p:nvSpPr>
        <p:spPr/>
        <p:txBody>
          <a:bodyPr/>
          <a:lstStyle/>
          <a:p>
            <a:fld id="{84679F7C-FC60-4F93-976D-699AC88C9425}" type="slidenum">
              <a:rPr lang="en-US" smtClean="0"/>
              <a:t>31</a:t>
            </a:fld>
            <a:endParaRPr lang="en-US" dirty="0"/>
          </a:p>
        </p:txBody>
      </p:sp>
    </p:spTree>
    <p:extLst>
      <p:ext uri="{BB962C8B-B14F-4D97-AF65-F5344CB8AC3E}">
        <p14:creationId xmlns:p14="http://schemas.microsoft.com/office/powerpoint/2010/main" val="25686813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8FE99-7B99-4D44-AE25-814E7FF41867}"/>
              </a:ext>
            </a:extLst>
          </p:cNvPr>
          <p:cNvSpPr>
            <a:spLocks noGrp="1"/>
          </p:cNvSpPr>
          <p:nvPr>
            <p:ph type="title"/>
          </p:nvPr>
        </p:nvSpPr>
        <p:spPr>
          <a:xfrm>
            <a:off x="828675" y="358429"/>
            <a:ext cx="10553700" cy="1043651"/>
          </a:xfrm>
        </p:spPr>
        <p:txBody>
          <a:bodyPr>
            <a:normAutofit/>
          </a:bodyPr>
          <a:lstStyle/>
          <a:p>
            <a:pPr algn="ctr"/>
            <a:r>
              <a:rPr lang="en-US" sz="4800" dirty="0">
                <a:latin typeface="Century Gothic" panose="020B0502020202020204" pitchFamily="34" charset="0"/>
                <a:cs typeface="Calibri" pitchFamily="34" charset="0"/>
              </a:rPr>
              <a:t>Support</a:t>
            </a:r>
            <a:r>
              <a:rPr lang="en-US" sz="4800" dirty="0">
                <a:latin typeface="Calibri" pitchFamily="34" charset="0"/>
                <a:cs typeface="Calibri" pitchFamily="34" charset="0"/>
              </a:rPr>
              <a:t> </a:t>
            </a:r>
            <a:r>
              <a:rPr lang="en-US" sz="4800" dirty="0">
                <a:latin typeface="Century Gothic" panose="020B0502020202020204" pitchFamily="34" charset="0"/>
                <a:cs typeface="Calibri" pitchFamily="34" charset="0"/>
              </a:rPr>
              <a:t>Equipment and POV</a:t>
            </a:r>
          </a:p>
        </p:txBody>
      </p:sp>
      <p:sp>
        <p:nvSpPr>
          <p:cNvPr id="3" name="TextBox 2">
            <a:extLst>
              <a:ext uri="{FF2B5EF4-FFF2-40B4-BE49-F238E27FC236}">
                <a16:creationId xmlns:a16="http://schemas.microsoft.com/office/drawing/2014/main" id="{09BAE333-5B40-F932-DF2D-84D11BB3DB24}"/>
              </a:ext>
            </a:extLst>
          </p:cNvPr>
          <p:cNvSpPr txBox="1"/>
          <p:nvPr/>
        </p:nvSpPr>
        <p:spPr>
          <a:xfrm>
            <a:off x="273269" y="6459785"/>
            <a:ext cx="41148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CFAA Reference: </a:t>
            </a:r>
            <a:r>
              <a:rPr lang="en-US" sz="1400" dirty="0">
                <a:solidFill>
                  <a:schemeClr val="tx1">
                    <a:lumMod val="75000"/>
                    <a:lumOff val="25000"/>
                  </a:schemeClr>
                </a:solidFill>
                <a:latin typeface="Century Gothic" panose="020B0502020202020204" pitchFamily="34" charset="0"/>
              </a:rPr>
              <a:t>Clauses A-30 through A-32</a:t>
            </a:r>
          </a:p>
        </p:txBody>
      </p:sp>
      <p:graphicFrame>
        <p:nvGraphicFramePr>
          <p:cNvPr id="9" name="Content Placeholder 2">
            <a:extLst>
              <a:ext uri="{FF2B5EF4-FFF2-40B4-BE49-F238E27FC236}">
                <a16:creationId xmlns:a16="http://schemas.microsoft.com/office/drawing/2014/main" id="{CB2254E8-419C-36E3-E38D-4E1328998B47}"/>
              </a:ext>
            </a:extLst>
          </p:cNvPr>
          <p:cNvGraphicFramePr/>
          <p:nvPr>
            <p:extLst>
              <p:ext uri="{D42A27DB-BD31-4B8C-83A1-F6EECF244321}">
                <p14:modId xmlns:p14="http://schemas.microsoft.com/office/powerpoint/2010/main" val="3732975557"/>
              </p:ext>
            </p:extLst>
          </p:nvPr>
        </p:nvGraphicFramePr>
        <p:xfrm>
          <a:off x="1009213" y="1944467"/>
          <a:ext cx="10192624" cy="39729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a:extLst>
              <a:ext uri="{FF2B5EF4-FFF2-40B4-BE49-F238E27FC236}">
                <a16:creationId xmlns:a16="http://schemas.microsoft.com/office/drawing/2014/main" id="{9B517BF7-0B0C-288A-9E7C-3143FF778443}"/>
              </a:ext>
            </a:extLst>
          </p:cNvPr>
          <p:cNvSpPr>
            <a:spLocks noGrp="1"/>
          </p:cNvSpPr>
          <p:nvPr>
            <p:ph type="sldNum" sz="quarter" idx="12"/>
          </p:nvPr>
        </p:nvSpPr>
        <p:spPr/>
        <p:txBody>
          <a:bodyPr/>
          <a:lstStyle/>
          <a:p>
            <a:fld id="{84679F7C-FC60-4F93-976D-699AC88C9425}" type="slidenum">
              <a:rPr lang="en-US" smtClean="0"/>
              <a:t>32</a:t>
            </a:fld>
            <a:endParaRPr lang="en-US" dirty="0"/>
          </a:p>
        </p:txBody>
      </p:sp>
    </p:spTree>
    <p:extLst>
      <p:ext uri="{BB962C8B-B14F-4D97-AF65-F5344CB8AC3E}">
        <p14:creationId xmlns:p14="http://schemas.microsoft.com/office/powerpoint/2010/main" val="15124361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8FE99-7B99-4D44-AE25-814E7FF41867}"/>
              </a:ext>
            </a:extLst>
          </p:cNvPr>
          <p:cNvSpPr>
            <a:spLocks noGrp="1"/>
          </p:cNvSpPr>
          <p:nvPr>
            <p:ph type="title"/>
          </p:nvPr>
        </p:nvSpPr>
        <p:spPr>
          <a:xfrm>
            <a:off x="828675" y="358429"/>
            <a:ext cx="10553700" cy="1078485"/>
          </a:xfrm>
        </p:spPr>
        <p:txBody>
          <a:bodyPr>
            <a:normAutofit/>
          </a:bodyPr>
          <a:lstStyle/>
          <a:p>
            <a:pPr algn="ctr"/>
            <a:r>
              <a:rPr lang="en-US" sz="4800" dirty="0">
                <a:latin typeface="Century Gothic" panose="020B0502020202020204" pitchFamily="34" charset="0"/>
                <a:cs typeface="Calibri" pitchFamily="34" charset="0"/>
              </a:rPr>
              <a:t>Rental Vehicles</a:t>
            </a:r>
          </a:p>
        </p:txBody>
      </p:sp>
      <p:sp>
        <p:nvSpPr>
          <p:cNvPr id="3" name="TextBox 2">
            <a:extLst>
              <a:ext uri="{FF2B5EF4-FFF2-40B4-BE49-F238E27FC236}">
                <a16:creationId xmlns:a16="http://schemas.microsoft.com/office/drawing/2014/main" id="{43607D76-8900-0A1F-A43B-C5084869CFC8}"/>
              </a:ext>
            </a:extLst>
          </p:cNvPr>
          <p:cNvSpPr txBox="1"/>
          <p:nvPr/>
        </p:nvSpPr>
        <p:spPr>
          <a:xfrm>
            <a:off x="273269" y="6459785"/>
            <a:ext cx="41148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CFAA Reference: </a:t>
            </a:r>
            <a:r>
              <a:rPr lang="en-US" sz="1400" dirty="0">
                <a:solidFill>
                  <a:schemeClr val="tx1">
                    <a:lumMod val="75000"/>
                    <a:lumOff val="25000"/>
                  </a:schemeClr>
                </a:solidFill>
                <a:latin typeface="Century Gothic" panose="020B0502020202020204" pitchFamily="34" charset="0"/>
              </a:rPr>
              <a:t>Clauses A-30 through A-32</a:t>
            </a:r>
          </a:p>
        </p:txBody>
      </p:sp>
      <p:graphicFrame>
        <p:nvGraphicFramePr>
          <p:cNvPr id="9" name="Content Placeholder 2">
            <a:extLst>
              <a:ext uri="{FF2B5EF4-FFF2-40B4-BE49-F238E27FC236}">
                <a16:creationId xmlns:a16="http://schemas.microsoft.com/office/drawing/2014/main" id="{3C22258C-2038-439A-945A-66CCCD214047}"/>
              </a:ext>
            </a:extLst>
          </p:cNvPr>
          <p:cNvGraphicFramePr/>
          <p:nvPr>
            <p:extLst>
              <p:ext uri="{D42A27DB-BD31-4B8C-83A1-F6EECF244321}">
                <p14:modId xmlns:p14="http://schemas.microsoft.com/office/powerpoint/2010/main" val="2242205412"/>
              </p:ext>
            </p:extLst>
          </p:nvPr>
        </p:nvGraphicFramePr>
        <p:xfrm>
          <a:off x="999688" y="1887794"/>
          <a:ext cx="10192624" cy="43470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a:extLst>
              <a:ext uri="{FF2B5EF4-FFF2-40B4-BE49-F238E27FC236}">
                <a16:creationId xmlns:a16="http://schemas.microsoft.com/office/drawing/2014/main" id="{D9D6A291-EBE5-2EB3-977B-7D78A093FCF9}"/>
              </a:ext>
            </a:extLst>
          </p:cNvPr>
          <p:cNvSpPr>
            <a:spLocks noGrp="1"/>
          </p:cNvSpPr>
          <p:nvPr>
            <p:ph type="sldNum" sz="quarter" idx="12"/>
          </p:nvPr>
        </p:nvSpPr>
        <p:spPr/>
        <p:txBody>
          <a:bodyPr/>
          <a:lstStyle/>
          <a:p>
            <a:fld id="{84679F7C-FC60-4F93-976D-699AC88C9425}" type="slidenum">
              <a:rPr lang="en-US" smtClean="0"/>
              <a:t>33</a:t>
            </a:fld>
            <a:endParaRPr lang="en-US" dirty="0"/>
          </a:p>
        </p:txBody>
      </p:sp>
    </p:spTree>
    <p:extLst>
      <p:ext uri="{BB962C8B-B14F-4D97-AF65-F5344CB8AC3E}">
        <p14:creationId xmlns:p14="http://schemas.microsoft.com/office/powerpoint/2010/main" val="28317426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8FE99-7B99-4D44-AE25-814E7FF41867}"/>
              </a:ext>
            </a:extLst>
          </p:cNvPr>
          <p:cNvSpPr>
            <a:spLocks noGrp="1"/>
          </p:cNvSpPr>
          <p:nvPr>
            <p:ph type="title"/>
          </p:nvPr>
        </p:nvSpPr>
        <p:spPr>
          <a:xfrm>
            <a:off x="828675" y="358429"/>
            <a:ext cx="10553700" cy="1078485"/>
          </a:xfrm>
        </p:spPr>
        <p:txBody>
          <a:bodyPr>
            <a:normAutofit/>
          </a:bodyPr>
          <a:lstStyle/>
          <a:p>
            <a:pPr algn="ctr"/>
            <a:r>
              <a:rPr lang="en-US" sz="4800" dirty="0">
                <a:latin typeface="Century Gothic" panose="020B0502020202020204" pitchFamily="34" charset="0"/>
                <a:cs typeface="Calibri" pitchFamily="34" charset="0"/>
              </a:rPr>
              <a:t>Vehicle Operational Costs</a:t>
            </a:r>
          </a:p>
        </p:txBody>
      </p:sp>
      <p:sp>
        <p:nvSpPr>
          <p:cNvPr id="7" name="Content Placeholder 2">
            <a:extLst>
              <a:ext uri="{FF2B5EF4-FFF2-40B4-BE49-F238E27FC236}">
                <a16:creationId xmlns:a16="http://schemas.microsoft.com/office/drawing/2014/main" id="{43C97ECF-FAF1-4F56-BC01-90AC0DF34F34}"/>
              </a:ext>
            </a:extLst>
          </p:cNvPr>
          <p:cNvSpPr txBox="1">
            <a:spLocks/>
          </p:cNvSpPr>
          <p:nvPr/>
        </p:nvSpPr>
        <p:spPr bwMode="auto">
          <a:xfrm>
            <a:off x="1093956" y="2187019"/>
            <a:ext cx="10192624" cy="4010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Clr>
                <a:srgbClr val="003F78"/>
              </a:buClr>
              <a:buFont typeface="Arial" charset="0"/>
              <a:buChar char="•"/>
              <a:defRPr sz="38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34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30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defTabSz="914400">
              <a:lnSpc>
                <a:spcPct val="107000"/>
              </a:lnSpc>
              <a:spcBef>
                <a:spcPts val="0"/>
              </a:spcBef>
              <a:spcAft>
                <a:spcPts val="0"/>
              </a:spcAft>
              <a:buClr>
                <a:schemeClr val="accent1"/>
              </a:buClr>
              <a:buFont typeface="Calibri" panose="020F0502020204030204" pitchFamily="34" charset="0"/>
              <a:buChar char="•"/>
            </a:pPr>
            <a:endParaRPr lang="en-US" sz="1900" dirty="0">
              <a:solidFill>
                <a:schemeClr val="tx1">
                  <a:lumMod val="75000"/>
                  <a:lumOff val="25000"/>
                </a:schemeClr>
              </a:solidFill>
              <a:latin typeface="+mj-lt"/>
              <a:ea typeface="+mn-ea"/>
              <a:cs typeface="+mn-cs"/>
            </a:endParaRPr>
          </a:p>
          <a:p>
            <a:pPr defTabSz="914400">
              <a:lnSpc>
                <a:spcPct val="107000"/>
              </a:lnSpc>
              <a:spcBef>
                <a:spcPts val="0"/>
              </a:spcBef>
              <a:spcAft>
                <a:spcPts val="0"/>
              </a:spcAft>
              <a:buClr>
                <a:schemeClr val="accent1"/>
              </a:buClr>
              <a:buFont typeface="Calibri" panose="020F0502020204030204" pitchFamily="34" charset="0"/>
              <a:buChar char="•"/>
            </a:pPr>
            <a:r>
              <a:rPr lang="en-US" sz="1900" dirty="0">
                <a:solidFill>
                  <a:schemeClr val="tx1">
                    <a:lumMod val="75000"/>
                    <a:lumOff val="25000"/>
                  </a:schemeClr>
                </a:solidFill>
                <a:latin typeface="+mj-lt"/>
                <a:ea typeface="+mn-ea"/>
                <a:cs typeface="+mn-cs"/>
              </a:rPr>
              <a:t>Agencies shall assume operational costs, including necessary motor fuels and lubricants used in its emergency apparatus, support equipment, and POVs while responding from their home base and returning to their home base from the incident.</a:t>
            </a:r>
          </a:p>
          <a:p>
            <a:pPr defTabSz="914400">
              <a:lnSpc>
                <a:spcPct val="107000"/>
              </a:lnSpc>
              <a:spcBef>
                <a:spcPts val="0"/>
              </a:spcBef>
              <a:spcAft>
                <a:spcPts val="0"/>
              </a:spcAft>
              <a:buClr>
                <a:schemeClr val="accent1"/>
              </a:buClr>
              <a:buFont typeface="Calibri" panose="020F0502020204030204" pitchFamily="34" charset="0"/>
              <a:buChar char="•"/>
            </a:pPr>
            <a:endParaRPr lang="en-US" sz="1900" dirty="0">
              <a:solidFill>
                <a:schemeClr val="tx1">
                  <a:lumMod val="75000"/>
                  <a:lumOff val="25000"/>
                </a:schemeClr>
              </a:solidFill>
              <a:latin typeface="+mj-lt"/>
              <a:ea typeface="+mn-ea"/>
              <a:cs typeface="+mn-cs"/>
            </a:endParaRPr>
          </a:p>
          <a:p>
            <a:pPr defTabSz="914400">
              <a:lnSpc>
                <a:spcPct val="107000"/>
              </a:lnSpc>
              <a:spcBef>
                <a:spcPts val="0"/>
              </a:spcBef>
              <a:spcAft>
                <a:spcPts val="0"/>
              </a:spcAft>
              <a:buClr>
                <a:schemeClr val="accent1"/>
              </a:buClr>
              <a:buFont typeface="Calibri" panose="020F0502020204030204" pitchFamily="34" charset="0"/>
              <a:buChar char="•"/>
            </a:pPr>
            <a:r>
              <a:rPr lang="en-US" sz="1900" dirty="0">
                <a:solidFill>
                  <a:schemeClr val="tx1">
                    <a:lumMod val="75000"/>
                    <a:lumOff val="25000"/>
                  </a:schemeClr>
                </a:solidFill>
                <a:latin typeface="+mj-lt"/>
                <a:ea typeface="+mn-ea"/>
                <a:cs typeface="+mn-cs"/>
              </a:rPr>
              <a:t>Once at the incident and until released or reassigned, the ordering agencies will provide for motor fuel and lubricants, normal servicing costs, and minor repairs incidental to operation of emergency apparatus including agency support equipment and POVs.</a:t>
            </a:r>
          </a:p>
          <a:p>
            <a:pPr lvl="1" defTabSz="914400">
              <a:lnSpc>
                <a:spcPct val="107000"/>
              </a:lnSpc>
              <a:spcBef>
                <a:spcPts val="0"/>
              </a:spcBef>
              <a:spcAft>
                <a:spcPts val="0"/>
              </a:spcAft>
              <a:buClr>
                <a:schemeClr val="accent1"/>
              </a:buClr>
              <a:buFont typeface="Calibri" panose="020F0502020204030204" pitchFamily="34" charset="0"/>
              <a:buChar char="•"/>
            </a:pPr>
            <a:r>
              <a:rPr lang="en-US" sz="1500" dirty="0">
                <a:solidFill>
                  <a:schemeClr val="tx1">
                    <a:lumMod val="75000"/>
                    <a:lumOff val="25000"/>
                  </a:schemeClr>
                </a:solidFill>
                <a:latin typeface="+mj-lt"/>
                <a:ea typeface="+mn-ea"/>
                <a:cs typeface="+mn-cs"/>
              </a:rPr>
              <a:t>Fuel between incidents is reimbursable. </a:t>
            </a:r>
          </a:p>
          <a:p>
            <a:pPr defTabSz="914400">
              <a:lnSpc>
                <a:spcPct val="107000"/>
              </a:lnSpc>
              <a:spcBef>
                <a:spcPts val="0"/>
              </a:spcBef>
              <a:spcAft>
                <a:spcPts val="0"/>
              </a:spcAft>
              <a:buClr>
                <a:schemeClr val="accent1"/>
              </a:buClr>
              <a:buFont typeface="Calibri" panose="020F0502020204030204" pitchFamily="34" charset="0"/>
              <a:buChar char="•"/>
            </a:pPr>
            <a:endParaRPr lang="en-US" sz="1900" dirty="0">
              <a:solidFill>
                <a:schemeClr val="tx1">
                  <a:lumMod val="75000"/>
                  <a:lumOff val="25000"/>
                </a:schemeClr>
              </a:solidFill>
              <a:latin typeface="+mj-lt"/>
              <a:ea typeface="+mn-ea"/>
              <a:cs typeface="+mn-cs"/>
            </a:endParaRPr>
          </a:p>
          <a:p>
            <a:pPr defTabSz="914400">
              <a:lnSpc>
                <a:spcPct val="107000"/>
              </a:lnSpc>
              <a:spcBef>
                <a:spcPts val="0"/>
              </a:spcBef>
              <a:spcAft>
                <a:spcPts val="0"/>
              </a:spcAft>
              <a:buClr>
                <a:schemeClr val="accent1"/>
              </a:buClr>
              <a:buFont typeface="Calibri" panose="020F0502020204030204" pitchFamily="34" charset="0"/>
              <a:buChar char="•"/>
            </a:pPr>
            <a:endParaRPr lang="en-US" sz="1900" dirty="0">
              <a:solidFill>
                <a:schemeClr val="tx1">
                  <a:lumMod val="75000"/>
                  <a:lumOff val="25000"/>
                </a:schemeClr>
              </a:solidFill>
              <a:latin typeface="+mj-lt"/>
              <a:ea typeface="+mn-ea"/>
              <a:cs typeface="+mn-cs"/>
            </a:endParaRPr>
          </a:p>
        </p:txBody>
      </p:sp>
      <p:sp>
        <p:nvSpPr>
          <p:cNvPr id="3" name="TextBox 2">
            <a:extLst>
              <a:ext uri="{FF2B5EF4-FFF2-40B4-BE49-F238E27FC236}">
                <a16:creationId xmlns:a16="http://schemas.microsoft.com/office/drawing/2014/main" id="{BE2441D1-3639-DEF0-46EC-C5A8B3AB6097}"/>
              </a:ext>
            </a:extLst>
          </p:cNvPr>
          <p:cNvSpPr txBox="1"/>
          <p:nvPr/>
        </p:nvSpPr>
        <p:spPr>
          <a:xfrm>
            <a:off x="254219" y="6459785"/>
            <a:ext cx="41148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CFAA Reference: </a:t>
            </a:r>
            <a:r>
              <a:rPr lang="en-US" sz="1400" dirty="0">
                <a:solidFill>
                  <a:schemeClr val="tx1">
                    <a:lumMod val="75000"/>
                    <a:lumOff val="25000"/>
                  </a:schemeClr>
                </a:solidFill>
                <a:latin typeface="Century Gothic" panose="020B0502020202020204" pitchFamily="34" charset="0"/>
              </a:rPr>
              <a:t>Clauses A-28 and A-29</a:t>
            </a:r>
          </a:p>
        </p:txBody>
      </p:sp>
      <p:sp>
        <p:nvSpPr>
          <p:cNvPr id="6" name="Slide Number Placeholder 5">
            <a:extLst>
              <a:ext uri="{FF2B5EF4-FFF2-40B4-BE49-F238E27FC236}">
                <a16:creationId xmlns:a16="http://schemas.microsoft.com/office/drawing/2014/main" id="{C1BBB506-45C6-A0B2-6DA9-2D8FEDAF075F}"/>
              </a:ext>
            </a:extLst>
          </p:cNvPr>
          <p:cNvSpPr>
            <a:spLocks noGrp="1"/>
          </p:cNvSpPr>
          <p:nvPr>
            <p:ph type="sldNum" sz="quarter" idx="12"/>
          </p:nvPr>
        </p:nvSpPr>
        <p:spPr/>
        <p:txBody>
          <a:bodyPr/>
          <a:lstStyle/>
          <a:p>
            <a:fld id="{84679F7C-FC60-4F93-976D-699AC88C9425}" type="slidenum">
              <a:rPr lang="en-US" smtClean="0"/>
              <a:t>34</a:t>
            </a:fld>
            <a:endParaRPr lang="en-US" dirty="0"/>
          </a:p>
        </p:txBody>
      </p:sp>
    </p:spTree>
    <p:extLst>
      <p:ext uri="{BB962C8B-B14F-4D97-AF65-F5344CB8AC3E}">
        <p14:creationId xmlns:p14="http://schemas.microsoft.com/office/powerpoint/2010/main" val="42193855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8FE99-7B99-4D44-AE25-814E7FF41867}"/>
              </a:ext>
            </a:extLst>
          </p:cNvPr>
          <p:cNvSpPr>
            <a:spLocks noGrp="1"/>
          </p:cNvSpPr>
          <p:nvPr>
            <p:ph type="title"/>
          </p:nvPr>
        </p:nvSpPr>
        <p:spPr>
          <a:xfrm>
            <a:off x="1097280" y="286603"/>
            <a:ext cx="10058400" cy="1450757"/>
          </a:xfrm>
        </p:spPr>
        <p:txBody>
          <a:bodyPr vert="horz" lIns="91440" tIns="45720" rIns="91440" bIns="45720" rtlCol="0" anchor="b">
            <a:normAutofit/>
          </a:bodyPr>
          <a:lstStyle/>
          <a:p>
            <a:pPr algn="ctr"/>
            <a:r>
              <a:rPr lang="en-US" dirty="0"/>
              <a:t>Off-Shift Rest</a:t>
            </a:r>
          </a:p>
        </p:txBody>
      </p:sp>
      <p:sp>
        <p:nvSpPr>
          <p:cNvPr id="3" name="TextBox 2">
            <a:extLst>
              <a:ext uri="{FF2B5EF4-FFF2-40B4-BE49-F238E27FC236}">
                <a16:creationId xmlns:a16="http://schemas.microsoft.com/office/drawing/2014/main" id="{05401E1B-9BF5-E675-B9F0-68C90345B52E}"/>
              </a:ext>
            </a:extLst>
          </p:cNvPr>
          <p:cNvSpPr txBox="1"/>
          <p:nvPr/>
        </p:nvSpPr>
        <p:spPr>
          <a:xfrm>
            <a:off x="244694" y="6459785"/>
            <a:ext cx="4114800" cy="307777"/>
          </a:xfrm>
          <a:prstGeom prst="rect">
            <a:avLst/>
          </a:prstGeom>
          <a:noFill/>
        </p:spPr>
        <p:txBody>
          <a:bodyPr wrap="square" rtlCol="0">
            <a:spAutoFit/>
          </a:bodyPr>
          <a:lstStyle/>
          <a:p>
            <a:pPr>
              <a:spcAft>
                <a:spcPts val="600"/>
              </a:spcAft>
            </a:pPr>
            <a:r>
              <a:rPr lang="en-US" sz="1400" b="1" dirty="0">
                <a:solidFill>
                  <a:schemeClr val="tx1">
                    <a:lumMod val="75000"/>
                    <a:lumOff val="25000"/>
                  </a:schemeClr>
                </a:solidFill>
                <a:latin typeface="Century Gothic" panose="020B0502020202020204" pitchFamily="34" charset="0"/>
              </a:rPr>
              <a:t>CFAA Reference: </a:t>
            </a:r>
            <a:r>
              <a:rPr lang="en-US" sz="1400" dirty="0">
                <a:solidFill>
                  <a:schemeClr val="tx1">
                    <a:lumMod val="75000"/>
                    <a:lumOff val="25000"/>
                  </a:schemeClr>
                </a:solidFill>
                <a:latin typeface="Century Gothic" panose="020B0502020202020204" pitchFamily="34" charset="0"/>
              </a:rPr>
              <a:t>Clause A-38</a:t>
            </a:r>
          </a:p>
        </p:txBody>
      </p:sp>
      <p:graphicFrame>
        <p:nvGraphicFramePr>
          <p:cNvPr id="9" name="Content Placeholder 2">
            <a:extLst>
              <a:ext uri="{FF2B5EF4-FFF2-40B4-BE49-F238E27FC236}">
                <a16:creationId xmlns:a16="http://schemas.microsoft.com/office/drawing/2014/main" id="{14CFE17B-F2F6-FD81-1B76-D7BEE2F5D8B4}"/>
              </a:ext>
            </a:extLst>
          </p:cNvPr>
          <p:cNvGraphicFramePr/>
          <p:nvPr>
            <p:extLst>
              <p:ext uri="{D42A27DB-BD31-4B8C-83A1-F6EECF244321}">
                <p14:modId xmlns:p14="http://schemas.microsoft.com/office/powerpoint/2010/main" val="2547153920"/>
              </p:ext>
            </p:extLst>
          </p:nvPr>
        </p:nvGraphicFramePr>
        <p:xfrm>
          <a:off x="1154083" y="2205532"/>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a:extLst>
              <a:ext uri="{FF2B5EF4-FFF2-40B4-BE49-F238E27FC236}">
                <a16:creationId xmlns:a16="http://schemas.microsoft.com/office/drawing/2014/main" id="{5F20061B-10A9-9A80-6E0C-2626FE512E48}"/>
              </a:ext>
            </a:extLst>
          </p:cNvPr>
          <p:cNvSpPr>
            <a:spLocks noGrp="1"/>
          </p:cNvSpPr>
          <p:nvPr>
            <p:ph type="sldNum" sz="quarter" idx="12"/>
          </p:nvPr>
        </p:nvSpPr>
        <p:spPr/>
        <p:txBody>
          <a:bodyPr/>
          <a:lstStyle/>
          <a:p>
            <a:fld id="{84679F7C-FC60-4F93-976D-699AC88C9425}" type="slidenum">
              <a:rPr lang="en-US" smtClean="0"/>
              <a:t>35</a:t>
            </a:fld>
            <a:endParaRPr lang="en-US" dirty="0"/>
          </a:p>
        </p:txBody>
      </p:sp>
    </p:spTree>
    <p:extLst>
      <p:ext uri="{BB962C8B-B14F-4D97-AF65-F5344CB8AC3E}">
        <p14:creationId xmlns:p14="http://schemas.microsoft.com/office/powerpoint/2010/main" val="33046481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8FE99-7B99-4D44-AE25-814E7FF41867}"/>
              </a:ext>
            </a:extLst>
          </p:cNvPr>
          <p:cNvSpPr>
            <a:spLocks noGrp="1"/>
          </p:cNvSpPr>
          <p:nvPr>
            <p:ph type="title"/>
          </p:nvPr>
        </p:nvSpPr>
        <p:spPr>
          <a:xfrm>
            <a:off x="1524000" y="358429"/>
            <a:ext cx="9144000" cy="1175096"/>
          </a:xfrm>
        </p:spPr>
        <p:txBody>
          <a:bodyPr>
            <a:normAutofit/>
          </a:bodyPr>
          <a:lstStyle/>
          <a:p>
            <a:pPr algn="ctr"/>
            <a:r>
              <a:rPr lang="en-US" dirty="0">
                <a:cs typeface="Calibri" pitchFamily="34" charset="0"/>
              </a:rPr>
              <a:t>DOD and Tribal</a:t>
            </a:r>
          </a:p>
        </p:txBody>
      </p:sp>
      <p:sp>
        <p:nvSpPr>
          <p:cNvPr id="7" name="Content Placeholder 2">
            <a:extLst>
              <a:ext uri="{FF2B5EF4-FFF2-40B4-BE49-F238E27FC236}">
                <a16:creationId xmlns:a16="http://schemas.microsoft.com/office/drawing/2014/main" id="{43C97ECF-FAF1-4F56-BC01-90AC0DF34F34}"/>
              </a:ext>
            </a:extLst>
          </p:cNvPr>
          <p:cNvSpPr txBox="1">
            <a:spLocks/>
          </p:cNvSpPr>
          <p:nvPr/>
        </p:nvSpPr>
        <p:spPr bwMode="auto">
          <a:xfrm>
            <a:off x="999688" y="2261938"/>
            <a:ext cx="10192624" cy="3972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Clr>
                <a:srgbClr val="003F78"/>
              </a:buClr>
              <a:buFont typeface="Arial" charset="0"/>
              <a:buChar char="•"/>
              <a:defRPr sz="38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34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30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defTabSz="914400">
              <a:lnSpc>
                <a:spcPct val="107000"/>
              </a:lnSpc>
              <a:spcBef>
                <a:spcPts val="0"/>
              </a:spcBef>
              <a:spcAft>
                <a:spcPts val="0"/>
              </a:spcAft>
              <a:buClr>
                <a:schemeClr val="accent1"/>
              </a:buClr>
              <a:buFont typeface="Calibri" panose="020F0502020204030204" pitchFamily="34" charset="0"/>
              <a:buChar char="•"/>
            </a:pPr>
            <a:r>
              <a:rPr lang="en-US" sz="1900" dirty="0">
                <a:solidFill>
                  <a:schemeClr val="tx1">
                    <a:lumMod val="75000"/>
                    <a:lumOff val="25000"/>
                  </a:schemeClr>
                </a:solidFill>
                <a:latin typeface="+mj-lt"/>
                <a:ea typeface="+mn-ea"/>
                <a:cs typeface="+mn-cs"/>
              </a:rPr>
              <a:t>Reimbursement of Tribal Fire Departments that respond to a Federal Fire Agencies order and request through this Agreement and have a current Cooperative Agreement with BIA will be in accordance with the CFAA reimbursement provisions.</a:t>
            </a:r>
          </a:p>
          <a:p>
            <a:pPr defTabSz="914400">
              <a:lnSpc>
                <a:spcPct val="107000"/>
              </a:lnSpc>
              <a:spcBef>
                <a:spcPts val="0"/>
              </a:spcBef>
              <a:spcAft>
                <a:spcPts val="0"/>
              </a:spcAft>
              <a:buClr>
                <a:schemeClr val="accent1"/>
              </a:buClr>
              <a:buFont typeface="Calibri" panose="020F0502020204030204" pitchFamily="34" charset="0"/>
              <a:buChar char="•"/>
            </a:pPr>
            <a:endParaRPr lang="en-US" sz="1900" dirty="0">
              <a:solidFill>
                <a:schemeClr val="tx1">
                  <a:lumMod val="75000"/>
                  <a:lumOff val="25000"/>
                </a:schemeClr>
              </a:solidFill>
              <a:latin typeface="+mj-lt"/>
              <a:ea typeface="+mn-ea"/>
              <a:cs typeface="+mn-cs"/>
            </a:endParaRPr>
          </a:p>
          <a:p>
            <a:pPr defTabSz="914400">
              <a:lnSpc>
                <a:spcPct val="107000"/>
              </a:lnSpc>
              <a:spcBef>
                <a:spcPts val="0"/>
              </a:spcBef>
              <a:spcAft>
                <a:spcPts val="0"/>
              </a:spcAft>
              <a:buClr>
                <a:schemeClr val="accent1"/>
              </a:buClr>
              <a:buFont typeface="Calibri" panose="020F0502020204030204" pitchFamily="34" charset="0"/>
              <a:buChar char="•"/>
            </a:pPr>
            <a:r>
              <a:rPr lang="en-US" sz="1900" dirty="0">
                <a:solidFill>
                  <a:schemeClr val="tx1">
                    <a:lumMod val="75000"/>
                    <a:lumOff val="25000"/>
                  </a:schemeClr>
                </a:solidFill>
                <a:latin typeface="+mj-lt"/>
                <a:ea typeface="+mn-ea"/>
                <a:cs typeface="+mn-cs"/>
              </a:rPr>
              <a:t>Federal Fire Agencies will not reimburse Federal Fire Departments and DOD under this Agreement</a:t>
            </a:r>
            <a:r>
              <a:rPr lang="en-US" sz="1900" dirty="0">
                <a:latin typeface="Century Gothic" panose="020B0502020202020204" pitchFamily="34" charset="0"/>
              </a:rPr>
              <a:t>.</a:t>
            </a:r>
          </a:p>
        </p:txBody>
      </p:sp>
      <p:sp>
        <p:nvSpPr>
          <p:cNvPr id="3" name="TextBox 2">
            <a:extLst>
              <a:ext uri="{FF2B5EF4-FFF2-40B4-BE49-F238E27FC236}">
                <a16:creationId xmlns:a16="http://schemas.microsoft.com/office/drawing/2014/main" id="{013646F9-0486-C7FB-13BF-954FB964C68B}"/>
              </a:ext>
            </a:extLst>
          </p:cNvPr>
          <p:cNvSpPr txBox="1"/>
          <p:nvPr/>
        </p:nvSpPr>
        <p:spPr>
          <a:xfrm>
            <a:off x="292319" y="6455467"/>
            <a:ext cx="41148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CFAA Reference: </a:t>
            </a:r>
            <a:r>
              <a:rPr lang="en-US" sz="1400" dirty="0">
                <a:solidFill>
                  <a:schemeClr val="tx1">
                    <a:lumMod val="75000"/>
                    <a:lumOff val="25000"/>
                  </a:schemeClr>
                </a:solidFill>
                <a:latin typeface="Century Gothic" panose="020B0502020202020204" pitchFamily="34" charset="0"/>
              </a:rPr>
              <a:t>Clause A-51</a:t>
            </a:r>
          </a:p>
        </p:txBody>
      </p:sp>
      <p:sp>
        <p:nvSpPr>
          <p:cNvPr id="6" name="Slide Number Placeholder 5">
            <a:extLst>
              <a:ext uri="{FF2B5EF4-FFF2-40B4-BE49-F238E27FC236}">
                <a16:creationId xmlns:a16="http://schemas.microsoft.com/office/drawing/2014/main" id="{9972F134-7DEB-3FC8-D622-DAD666DDE02A}"/>
              </a:ext>
            </a:extLst>
          </p:cNvPr>
          <p:cNvSpPr>
            <a:spLocks noGrp="1"/>
          </p:cNvSpPr>
          <p:nvPr>
            <p:ph type="sldNum" sz="quarter" idx="12"/>
          </p:nvPr>
        </p:nvSpPr>
        <p:spPr/>
        <p:txBody>
          <a:bodyPr/>
          <a:lstStyle/>
          <a:p>
            <a:fld id="{84679F7C-FC60-4F93-976D-699AC88C9425}" type="slidenum">
              <a:rPr lang="en-US" smtClean="0"/>
              <a:t>36</a:t>
            </a:fld>
            <a:endParaRPr lang="en-US" dirty="0"/>
          </a:p>
        </p:txBody>
      </p:sp>
    </p:spTree>
    <p:extLst>
      <p:ext uri="{BB962C8B-B14F-4D97-AF65-F5344CB8AC3E}">
        <p14:creationId xmlns:p14="http://schemas.microsoft.com/office/powerpoint/2010/main" val="40618690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EACE2822-EA30-49F3-97DE-FF78B9E0919A}"/>
              </a:ext>
            </a:extLst>
          </p:cNvPr>
          <p:cNvCxnSpPr/>
          <p:nvPr/>
        </p:nvCxnSpPr>
        <p:spPr>
          <a:xfrm>
            <a:off x="4846489" y="2156764"/>
            <a:ext cx="0" cy="3758749"/>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8DB90DFE-77DA-4B91-9598-D47C87CA525F}"/>
              </a:ext>
            </a:extLst>
          </p:cNvPr>
          <p:cNvCxnSpPr/>
          <p:nvPr/>
        </p:nvCxnSpPr>
        <p:spPr>
          <a:xfrm>
            <a:off x="6101516" y="2156764"/>
            <a:ext cx="0" cy="3758749"/>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C22A73AA-2E5C-4D61-809C-8BD4E77FBA81}"/>
              </a:ext>
            </a:extLst>
          </p:cNvPr>
          <p:cNvCxnSpPr/>
          <p:nvPr/>
        </p:nvCxnSpPr>
        <p:spPr>
          <a:xfrm>
            <a:off x="7345345" y="2138902"/>
            <a:ext cx="0" cy="3758749"/>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6802EC3D-6B06-4866-A13E-AA11CB2A0DC6}"/>
              </a:ext>
            </a:extLst>
          </p:cNvPr>
          <p:cNvCxnSpPr/>
          <p:nvPr/>
        </p:nvCxnSpPr>
        <p:spPr>
          <a:xfrm>
            <a:off x="8594773" y="2156764"/>
            <a:ext cx="0" cy="3758749"/>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915F66F3-4A68-48DB-8BB1-907046D1FA0D}"/>
              </a:ext>
            </a:extLst>
          </p:cNvPr>
          <p:cNvCxnSpPr/>
          <p:nvPr/>
        </p:nvCxnSpPr>
        <p:spPr>
          <a:xfrm>
            <a:off x="9844201" y="2116687"/>
            <a:ext cx="0" cy="3758749"/>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979C6C0B-1ECE-4C1C-A893-21B846A05FF1}"/>
              </a:ext>
            </a:extLst>
          </p:cNvPr>
          <p:cNvCxnSpPr>
            <a:stCxn id="8" idx="0"/>
            <a:endCxn id="15" idx="2"/>
          </p:cNvCxnSpPr>
          <p:nvPr/>
        </p:nvCxnSpPr>
        <p:spPr>
          <a:xfrm>
            <a:off x="3593274" y="2156763"/>
            <a:ext cx="0" cy="37853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C5276A45-AC21-467F-B4CC-E6FB5BA5204C}"/>
              </a:ext>
            </a:extLst>
          </p:cNvPr>
          <p:cNvCxnSpPr>
            <a:cxnSpLocks/>
            <a:stCxn id="3" idx="3"/>
            <a:endCxn id="14" idx="1"/>
          </p:cNvCxnSpPr>
          <p:nvPr/>
        </p:nvCxnSpPr>
        <p:spPr>
          <a:xfrm flipV="1">
            <a:off x="2911559" y="3240071"/>
            <a:ext cx="6371692" cy="17862"/>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4728FE99-7B99-4D44-AE25-814E7FF41867}"/>
              </a:ext>
            </a:extLst>
          </p:cNvPr>
          <p:cNvSpPr>
            <a:spLocks noGrp="1"/>
          </p:cNvSpPr>
          <p:nvPr>
            <p:ph type="title"/>
          </p:nvPr>
        </p:nvSpPr>
        <p:spPr>
          <a:xfrm>
            <a:off x="1911276" y="73026"/>
            <a:ext cx="8315661" cy="1387284"/>
          </a:xfrm>
        </p:spPr>
        <p:txBody>
          <a:bodyPr>
            <a:normAutofit/>
          </a:bodyPr>
          <a:lstStyle/>
          <a:p>
            <a:pPr algn="ctr"/>
            <a:r>
              <a:rPr lang="en-US" sz="4800" dirty="0">
                <a:latin typeface="Century Gothic" panose="020B0502020202020204" pitchFamily="34" charset="0"/>
              </a:rPr>
              <a:t>Reimbursement Timeline</a:t>
            </a:r>
            <a:endParaRPr lang="en-US" sz="4800" dirty="0">
              <a:latin typeface="Century Gothic" panose="020B0502020202020204" pitchFamily="34" charset="0"/>
              <a:cs typeface="Calibri" pitchFamily="34" charset="0"/>
            </a:endParaRPr>
          </a:p>
        </p:txBody>
      </p:sp>
      <p:sp>
        <p:nvSpPr>
          <p:cNvPr id="3" name="TextBox 2">
            <a:extLst>
              <a:ext uri="{FF2B5EF4-FFF2-40B4-BE49-F238E27FC236}">
                <a16:creationId xmlns:a16="http://schemas.microsoft.com/office/drawing/2014/main" id="{05F0B342-8413-4ECD-A056-838290EF9365}"/>
              </a:ext>
            </a:extLst>
          </p:cNvPr>
          <p:cNvSpPr txBox="1"/>
          <p:nvPr/>
        </p:nvSpPr>
        <p:spPr>
          <a:xfrm>
            <a:off x="1768559" y="2134548"/>
            <a:ext cx="1143000" cy="2246769"/>
          </a:xfrm>
          <a:prstGeom prst="rect">
            <a:avLst/>
          </a:prstGeom>
          <a:solidFill>
            <a:srgbClr val="FAF7E8"/>
          </a:solidFill>
          <a:ln>
            <a:solidFill>
              <a:schemeClr val="accent1"/>
            </a:solidFill>
          </a:ln>
        </p:spPr>
        <p:txBody>
          <a:bodyPr wrap="square" rtlCol="0">
            <a:spAutoFit/>
          </a:bodyPr>
          <a:lstStyle>
            <a:defPPr>
              <a:defRPr lang="en-US"/>
            </a:defPPr>
            <a:lvl1pPr algn="ctr">
              <a:defRPr sz="1000">
                <a:latin typeface="Century Gothic" panose="020B0502020202020204" pitchFamily="34" charset="0"/>
              </a:defRPr>
            </a:lvl1pPr>
          </a:lstStyle>
          <a:p>
            <a:endParaRPr lang="en-US" dirty="0"/>
          </a:p>
          <a:p>
            <a:endParaRPr lang="en-US" dirty="0"/>
          </a:p>
          <a:p>
            <a:endParaRPr lang="en-US" dirty="0"/>
          </a:p>
          <a:p>
            <a:r>
              <a:rPr lang="en-US" dirty="0">
                <a:solidFill>
                  <a:schemeClr val="tx1">
                    <a:lumMod val="75000"/>
                    <a:lumOff val="25000"/>
                  </a:schemeClr>
                </a:solidFill>
              </a:rPr>
              <a:t>Local Government Agency responds to incident under the California Fire Assistance Agreement</a:t>
            </a:r>
          </a:p>
          <a:p>
            <a:endParaRPr lang="en-US" dirty="0"/>
          </a:p>
          <a:p>
            <a:endParaRPr lang="en-US" dirty="0"/>
          </a:p>
          <a:p>
            <a:endParaRPr lang="en-US" dirty="0"/>
          </a:p>
        </p:txBody>
      </p:sp>
      <p:sp>
        <p:nvSpPr>
          <p:cNvPr id="8" name="TextBox 7">
            <a:extLst>
              <a:ext uri="{FF2B5EF4-FFF2-40B4-BE49-F238E27FC236}">
                <a16:creationId xmlns:a16="http://schemas.microsoft.com/office/drawing/2014/main" id="{303F9B12-FD7D-448E-9544-0C12D682423E}"/>
              </a:ext>
            </a:extLst>
          </p:cNvPr>
          <p:cNvSpPr txBox="1"/>
          <p:nvPr/>
        </p:nvSpPr>
        <p:spPr>
          <a:xfrm>
            <a:off x="3021774" y="2156763"/>
            <a:ext cx="1143000" cy="2246769"/>
          </a:xfrm>
          <a:prstGeom prst="rect">
            <a:avLst/>
          </a:prstGeom>
          <a:solidFill>
            <a:srgbClr val="FAF7E8"/>
          </a:solidFill>
          <a:ln>
            <a:solidFill>
              <a:schemeClr val="accent1"/>
            </a:solidFill>
          </a:ln>
        </p:spPr>
        <p:txBody>
          <a:bodyPr wrap="square" rtlCol="0">
            <a:spAutoFit/>
          </a:bodyPr>
          <a:lstStyle/>
          <a:p>
            <a:pPr algn="ctr"/>
            <a:endParaRPr lang="en-US" sz="1000" dirty="0">
              <a:latin typeface="Century Gothic" panose="020B0502020202020204" pitchFamily="34" charset="0"/>
            </a:endParaRPr>
          </a:p>
          <a:p>
            <a:pPr algn="ctr"/>
            <a:endParaRPr lang="en-US" sz="1000" dirty="0">
              <a:latin typeface="Century Gothic" panose="020B0502020202020204" pitchFamily="34" charset="0"/>
            </a:endParaRPr>
          </a:p>
          <a:p>
            <a:pPr algn="ctr"/>
            <a:endParaRPr lang="en-US" sz="1000" dirty="0">
              <a:latin typeface="Century Gothic" panose="020B0502020202020204" pitchFamily="34" charset="0"/>
            </a:endParaRPr>
          </a:p>
          <a:p>
            <a:pPr algn="ctr"/>
            <a:r>
              <a:rPr lang="en-US" sz="1000" dirty="0">
                <a:solidFill>
                  <a:schemeClr val="tx1">
                    <a:lumMod val="75000"/>
                    <a:lumOff val="25000"/>
                  </a:schemeClr>
                </a:solidFill>
                <a:latin typeface="Century Gothic" panose="020B0502020202020204" pitchFamily="34" charset="0"/>
              </a:rPr>
              <a:t>Incident Demob – Local Government submits F-42s within 30 days to Cal OES Fire</a:t>
            </a:r>
          </a:p>
          <a:p>
            <a:pPr algn="ctr"/>
            <a:endParaRPr lang="en-US" sz="1000" dirty="0">
              <a:latin typeface="Century Gothic" panose="020B0502020202020204" pitchFamily="34" charset="0"/>
            </a:endParaRPr>
          </a:p>
          <a:p>
            <a:pPr algn="ctr"/>
            <a:endParaRPr lang="en-US" sz="1000" dirty="0">
              <a:latin typeface="Century Gothic" panose="020B0502020202020204" pitchFamily="34" charset="0"/>
            </a:endParaRPr>
          </a:p>
          <a:p>
            <a:pPr algn="ctr"/>
            <a:endParaRPr lang="en-US" sz="1000" dirty="0">
              <a:latin typeface="Century Gothic" panose="020B0502020202020204" pitchFamily="34" charset="0"/>
            </a:endParaRPr>
          </a:p>
          <a:p>
            <a:pPr algn="ctr"/>
            <a:endParaRPr lang="en-US" sz="1000" dirty="0">
              <a:latin typeface="Century Gothic" panose="020B0502020202020204" pitchFamily="34" charset="0"/>
            </a:endParaRPr>
          </a:p>
          <a:p>
            <a:pPr algn="ctr"/>
            <a:endParaRPr lang="en-US" sz="1000" dirty="0">
              <a:latin typeface="Century Gothic" panose="020B0502020202020204" pitchFamily="34" charset="0"/>
            </a:endParaRPr>
          </a:p>
        </p:txBody>
      </p:sp>
      <p:sp>
        <p:nvSpPr>
          <p:cNvPr id="10" name="TextBox 9">
            <a:extLst>
              <a:ext uri="{FF2B5EF4-FFF2-40B4-BE49-F238E27FC236}">
                <a16:creationId xmlns:a16="http://schemas.microsoft.com/office/drawing/2014/main" id="{CE0384CA-C6C6-40C8-948A-D81A8BEAA258}"/>
              </a:ext>
            </a:extLst>
          </p:cNvPr>
          <p:cNvSpPr txBox="1"/>
          <p:nvPr/>
        </p:nvSpPr>
        <p:spPr>
          <a:xfrm>
            <a:off x="4274989" y="2134547"/>
            <a:ext cx="1143000" cy="2246769"/>
          </a:xfrm>
          <a:prstGeom prst="rect">
            <a:avLst/>
          </a:prstGeom>
          <a:solidFill>
            <a:srgbClr val="FAF7E8"/>
          </a:solidFill>
          <a:ln>
            <a:solidFill>
              <a:schemeClr val="accent1"/>
            </a:solidFill>
          </a:ln>
        </p:spPr>
        <p:txBody>
          <a:bodyPr wrap="square" rtlCol="0">
            <a:spAutoFit/>
          </a:bodyPr>
          <a:lstStyle/>
          <a:p>
            <a:pPr algn="ctr"/>
            <a:endParaRPr lang="en-US" sz="1000" dirty="0">
              <a:latin typeface="Century Gothic" panose="020B0502020202020204" pitchFamily="34" charset="0"/>
            </a:endParaRPr>
          </a:p>
          <a:p>
            <a:pPr algn="ctr"/>
            <a:endParaRPr lang="en-US" sz="1000" dirty="0">
              <a:solidFill>
                <a:schemeClr val="tx1">
                  <a:lumMod val="75000"/>
                  <a:lumOff val="25000"/>
                </a:schemeClr>
              </a:solidFill>
              <a:latin typeface="Century Gothic" panose="020B0502020202020204" pitchFamily="34" charset="0"/>
            </a:endParaRPr>
          </a:p>
          <a:p>
            <a:pPr algn="ctr"/>
            <a:r>
              <a:rPr lang="en-US" sz="1000" dirty="0">
                <a:solidFill>
                  <a:schemeClr val="tx1">
                    <a:lumMod val="75000"/>
                    <a:lumOff val="25000"/>
                  </a:schemeClr>
                </a:solidFill>
                <a:latin typeface="Century Gothic" panose="020B0502020202020204" pitchFamily="34" charset="0"/>
              </a:rPr>
              <a:t>Cal OES Fire has 60 business days to process F-42s into invoices &amp; mail to Local Government for review and signature</a:t>
            </a:r>
          </a:p>
          <a:p>
            <a:pPr algn="ctr"/>
            <a:endParaRPr lang="en-US" sz="1000" dirty="0">
              <a:latin typeface="Century Gothic" panose="020B0502020202020204" pitchFamily="34" charset="0"/>
            </a:endParaRPr>
          </a:p>
          <a:p>
            <a:pPr algn="ctr"/>
            <a:endParaRPr lang="en-US" sz="1000" dirty="0">
              <a:latin typeface="Century Gothic" panose="020B0502020202020204" pitchFamily="34" charset="0"/>
            </a:endParaRPr>
          </a:p>
          <a:p>
            <a:pPr algn="ctr"/>
            <a:endParaRPr lang="en-US" sz="1000" dirty="0">
              <a:latin typeface="Century Gothic" panose="020B0502020202020204" pitchFamily="34" charset="0"/>
            </a:endParaRPr>
          </a:p>
        </p:txBody>
      </p:sp>
      <p:sp>
        <p:nvSpPr>
          <p:cNvPr id="11" name="TextBox 10">
            <a:extLst>
              <a:ext uri="{FF2B5EF4-FFF2-40B4-BE49-F238E27FC236}">
                <a16:creationId xmlns:a16="http://schemas.microsoft.com/office/drawing/2014/main" id="{31493DFF-32CF-4B67-B808-358EEF7B8DB8}"/>
              </a:ext>
            </a:extLst>
          </p:cNvPr>
          <p:cNvSpPr txBox="1"/>
          <p:nvPr/>
        </p:nvSpPr>
        <p:spPr>
          <a:xfrm>
            <a:off x="5524417" y="2112461"/>
            <a:ext cx="1145976" cy="2246769"/>
          </a:xfrm>
          <a:prstGeom prst="rect">
            <a:avLst/>
          </a:prstGeom>
          <a:solidFill>
            <a:srgbClr val="FAF7E8"/>
          </a:solidFill>
          <a:ln>
            <a:solidFill>
              <a:schemeClr val="accent1"/>
            </a:solidFill>
          </a:ln>
        </p:spPr>
        <p:txBody>
          <a:bodyPr wrap="square" rtlCol="0">
            <a:spAutoFit/>
          </a:bodyPr>
          <a:lstStyle/>
          <a:p>
            <a:pPr algn="ctr"/>
            <a:endParaRPr lang="en-US" sz="1000" dirty="0">
              <a:latin typeface="Century Gothic" panose="020B0502020202020204" pitchFamily="34" charset="0"/>
            </a:endParaRPr>
          </a:p>
          <a:p>
            <a:pPr algn="ctr"/>
            <a:endParaRPr lang="en-US" sz="1000" dirty="0">
              <a:latin typeface="Century Gothic" panose="020B0502020202020204" pitchFamily="34" charset="0"/>
            </a:endParaRPr>
          </a:p>
          <a:p>
            <a:pPr algn="ctr"/>
            <a:endParaRPr lang="en-US" sz="1000" dirty="0">
              <a:latin typeface="Century Gothic" panose="020B0502020202020204" pitchFamily="34" charset="0"/>
            </a:endParaRPr>
          </a:p>
          <a:p>
            <a:pPr algn="ctr"/>
            <a:endParaRPr lang="en-US" sz="1000" dirty="0">
              <a:latin typeface="Century Gothic" panose="020B0502020202020204" pitchFamily="34" charset="0"/>
            </a:endParaRPr>
          </a:p>
          <a:p>
            <a:pPr algn="ctr"/>
            <a:r>
              <a:rPr lang="en-US" sz="1000" dirty="0">
                <a:solidFill>
                  <a:schemeClr val="tx1">
                    <a:lumMod val="75000"/>
                    <a:lumOff val="25000"/>
                  </a:schemeClr>
                </a:solidFill>
                <a:latin typeface="Century Gothic" panose="020B0502020202020204" pitchFamily="34" charset="0"/>
              </a:rPr>
              <a:t>Local Government has 30 business days to review, sign, and return invoices to Cal OES</a:t>
            </a:r>
          </a:p>
          <a:p>
            <a:pPr algn="ctr"/>
            <a:endParaRPr lang="en-US" sz="1000" dirty="0">
              <a:latin typeface="Century Gothic" panose="020B0502020202020204" pitchFamily="34" charset="0"/>
            </a:endParaRPr>
          </a:p>
          <a:p>
            <a:pPr algn="ctr"/>
            <a:endParaRPr lang="en-US" sz="1000" dirty="0">
              <a:latin typeface="Century Gothic" panose="020B0502020202020204" pitchFamily="34" charset="0"/>
            </a:endParaRPr>
          </a:p>
          <a:p>
            <a:pPr algn="ctr"/>
            <a:endParaRPr lang="en-US" sz="1000" dirty="0">
              <a:latin typeface="Century Gothic" panose="020B0502020202020204" pitchFamily="34" charset="0"/>
            </a:endParaRPr>
          </a:p>
        </p:txBody>
      </p:sp>
      <p:sp>
        <p:nvSpPr>
          <p:cNvPr id="12" name="TextBox 11">
            <a:extLst>
              <a:ext uri="{FF2B5EF4-FFF2-40B4-BE49-F238E27FC236}">
                <a16:creationId xmlns:a16="http://schemas.microsoft.com/office/drawing/2014/main" id="{8C62D234-B57E-410F-8301-EF9BC74DA66D}"/>
              </a:ext>
            </a:extLst>
          </p:cNvPr>
          <p:cNvSpPr txBox="1"/>
          <p:nvPr/>
        </p:nvSpPr>
        <p:spPr>
          <a:xfrm>
            <a:off x="6776821" y="2116688"/>
            <a:ext cx="1143000" cy="2286000"/>
          </a:xfrm>
          <a:prstGeom prst="rect">
            <a:avLst/>
          </a:prstGeom>
          <a:solidFill>
            <a:srgbClr val="FAF7E8"/>
          </a:solidFill>
          <a:ln>
            <a:solidFill>
              <a:schemeClr val="accent1"/>
            </a:solidFill>
          </a:ln>
        </p:spPr>
        <p:txBody>
          <a:bodyPr wrap="square" rtlCol="0">
            <a:spAutoFit/>
          </a:bodyPr>
          <a:lstStyle/>
          <a:p>
            <a:pPr algn="ctr"/>
            <a:endParaRPr lang="en-US" sz="1000" dirty="0">
              <a:latin typeface="Century Gothic" panose="020B0502020202020204" pitchFamily="34" charset="0"/>
            </a:endParaRPr>
          </a:p>
          <a:p>
            <a:pPr algn="ctr"/>
            <a:endParaRPr lang="en-US" sz="1000" dirty="0">
              <a:solidFill>
                <a:schemeClr val="tx1">
                  <a:lumMod val="75000"/>
                  <a:lumOff val="25000"/>
                </a:schemeClr>
              </a:solidFill>
              <a:latin typeface="Century Gothic" panose="020B0502020202020204" pitchFamily="34" charset="0"/>
            </a:endParaRPr>
          </a:p>
          <a:p>
            <a:pPr algn="ctr"/>
            <a:r>
              <a:rPr lang="en-US" sz="1000" dirty="0">
                <a:solidFill>
                  <a:schemeClr val="tx1">
                    <a:lumMod val="75000"/>
                    <a:lumOff val="25000"/>
                  </a:schemeClr>
                </a:solidFill>
                <a:latin typeface="Century Gothic" panose="020B0502020202020204" pitchFamily="34" charset="0"/>
              </a:rPr>
              <a:t>Cal OES has 30 business days to re-review invoice for accuracy and submit to paying entity (CAL FIRE, USFS, NPS, BLM, FWS)</a:t>
            </a:r>
          </a:p>
          <a:p>
            <a:pPr algn="ctr"/>
            <a:endParaRPr lang="en-US" sz="1000" dirty="0">
              <a:latin typeface="Century Gothic" panose="020B0502020202020204" pitchFamily="34" charset="0"/>
            </a:endParaRPr>
          </a:p>
          <a:p>
            <a:pPr algn="ctr"/>
            <a:endParaRPr lang="en-US" sz="1000" dirty="0">
              <a:latin typeface="Century Gothic" panose="020B0502020202020204" pitchFamily="34" charset="0"/>
            </a:endParaRPr>
          </a:p>
          <a:p>
            <a:pPr algn="ctr"/>
            <a:endParaRPr lang="en-US" sz="1000" dirty="0">
              <a:latin typeface="Century Gothic" panose="020B0502020202020204" pitchFamily="34" charset="0"/>
            </a:endParaRPr>
          </a:p>
        </p:txBody>
      </p:sp>
      <p:sp>
        <p:nvSpPr>
          <p:cNvPr id="13" name="TextBox 12">
            <a:extLst>
              <a:ext uri="{FF2B5EF4-FFF2-40B4-BE49-F238E27FC236}">
                <a16:creationId xmlns:a16="http://schemas.microsoft.com/office/drawing/2014/main" id="{8F614289-E7B2-45AC-B397-7B00041BA823}"/>
              </a:ext>
            </a:extLst>
          </p:cNvPr>
          <p:cNvSpPr txBox="1"/>
          <p:nvPr/>
        </p:nvSpPr>
        <p:spPr>
          <a:xfrm>
            <a:off x="8026249" y="2138901"/>
            <a:ext cx="1145976" cy="2246769"/>
          </a:xfrm>
          <a:prstGeom prst="rect">
            <a:avLst/>
          </a:prstGeom>
          <a:solidFill>
            <a:srgbClr val="FAF7E8"/>
          </a:solidFill>
          <a:ln>
            <a:solidFill>
              <a:schemeClr val="accent1"/>
            </a:solidFill>
          </a:ln>
        </p:spPr>
        <p:txBody>
          <a:bodyPr wrap="square" rtlCol="0">
            <a:spAutoFit/>
          </a:bodyPr>
          <a:lstStyle/>
          <a:p>
            <a:pPr algn="ctr"/>
            <a:endParaRPr lang="en-US" sz="1000" dirty="0">
              <a:latin typeface="Century Gothic" panose="020B0502020202020204" pitchFamily="34" charset="0"/>
            </a:endParaRPr>
          </a:p>
          <a:p>
            <a:pPr algn="ctr"/>
            <a:endParaRPr lang="en-US" sz="1000" dirty="0">
              <a:latin typeface="Century Gothic" panose="020B0502020202020204" pitchFamily="34" charset="0"/>
            </a:endParaRPr>
          </a:p>
          <a:p>
            <a:pPr algn="ctr"/>
            <a:r>
              <a:rPr lang="en-US" sz="1000" dirty="0">
                <a:solidFill>
                  <a:schemeClr val="tx1">
                    <a:lumMod val="75000"/>
                    <a:lumOff val="25000"/>
                  </a:schemeClr>
                </a:solidFill>
                <a:latin typeface="Century Gothic" panose="020B0502020202020204" pitchFamily="34" charset="0"/>
              </a:rPr>
              <a:t>Paying Entity has 60 business days to process reimbursement back to responding Local Government Agency </a:t>
            </a:r>
          </a:p>
          <a:p>
            <a:pPr algn="ctr"/>
            <a:endParaRPr lang="en-US" sz="1000" dirty="0">
              <a:latin typeface="Century Gothic" panose="020B0502020202020204" pitchFamily="34" charset="0"/>
            </a:endParaRPr>
          </a:p>
          <a:p>
            <a:pPr algn="ctr"/>
            <a:endParaRPr lang="en-US" sz="1000" dirty="0">
              <a:latin typeface="Century Gothic" panose="020B0502020202020204" pitchFamily="34" charset="0"/>
            </a:endParaRPr>
          </a:p>
          <a:p>
            <a:pPr algn="ctr"/>
            <a:endParaRPr lang="en-US" sz="1000" dirty="0">
              <a:latin typeface="Century Gothic" panose="020B0502020202020204" pitchFamily="34" charset="0"/>
            </a:endParaRPr>
          </a:p>
        </p:txBody>
      </p:sp>
      <p:sp>
        <p:nvSpPr>
          <p:cNvPr id="14" name="TextBox 13">
            <a:extLst>
              <a:ext uri="{FF2B5EF4-FFF2-40B4-BE49-F238E27FC236}">
                <a16:creationId xmlns:a16="http://schemas.microsoft.com/office/drawing/2014/main" id="{DC85EE55-6190-410B-83BA-1DC25C42ACD0}"/>
              </a:ext>
            </a:extLst>
          </p:cNvPr>
          <p:cNvSpPr txBox="1"/>
          <p:nvPr/>
        </p:nvSpPr>
        <p:spPr>
          <a:xfrm>
            <a:off x="9283251" y="2116686"/>
            <a:ext cx="1145976" cy="2246769"/>
          </a:xfrm>
          <a:prstGeom prst="rect">
            <a:avLst/>
          </a:prstGeom>
          <a:solidFill>
            <a:srgbClr val="FAF7E8"/>
          </a:solidFill>
          <a:ln>
            <a:solidFill>
              <a:schemeClr val="accent1"/>
            </a:solidFill>
          </a:ln>
        </p:spPr>
        <p:txBody>
          <a:bodyPr wrap="square" rtlCol="0">
            <a:spAutoFit/>
          </a:bodyPr>
          <a:lstStyle/>
          <a:p>
            <a:pPr algn="ctr"/>
            <a:endParaRPr lang="en-US" sz="1000" dirty="0">
              <a:latin typeface="Century Gothic" panose="020B0502020202020204" pitchFamily="34" charset="0"/>
            </a:endParaRPr>
          </a:p>
          <a:p>
            <a:pPr algn="ctr"/>
            <a:endParaRPr lang="en-US" sz="1000" dirty="0">
              <a:latin typeface="Century Gothic" panose="020B0502020202020204" pitchFamily="34" charset="0"/>
            </a:endParaRPr>
          </a:p>
          <a:p>
            <a:pPr algn="ctr"/>
            <a:endParaRPr lang="en-US" sz="1000" dirty="0">
              <a:latin typeface="Century Gothic" panose="020B0502020202020204" pitchFamily="34" charset="0"/>
            </a:endParaRPr>
          </a:p>
          <a:p>
            <a:pPr algn="ctr"/>
            <a:endParaRPr lang="en-US" sz="1000" dirty="0">
              <a:solidFill>
                <a:schemeClr val="tx1">
                  <a:lumMod val="75000"/>
                  <a:lumOff val="25000"/>
                </a:schemeClr>
              </a:solidFill>
              <a:latin typeface="Century Gothic" panose="020B0502020202020204" pitchFamily="34" charset="0"/>
            </a:endParaRPr>
          </a:p>
          <a:p>
            <a:pPr algn="ctr"/>
            <a:endParaRPr lang="en-US" sz="1000" dirty="0">
              <a:solidFill>
                <a:schemeClr val="tx1">
                  <a:lumMod val="75000"/>
                  <a:lumOff val="25000"/>
                </a:schemeClr>
              </a:solidFill>
              <a:latin typeface="Century Gothic" panose="020B0502020202020204" pitchFamily="34" charset="0"/>
            </a:endParaRPr>
          </a:p>
          <a:p>
            <a:pPr algn="ctr"/>
            <a:r>
              <a:rPr lang="en-US" sz="1000" dirty="0">
                <a:solidFill>
                  <a:schemeClr val="tx1">
                    <a:lumMod val="75000"/>
                    <a:lumOff val="25000"/>
                  </a:schemeClr>
                </a:solidFill>
                <a:latin typeface="Century Gothic" panose="020B0502020202020204" pitchFamily="34" charset="0"/>
              </a:rPr>
              <a:t>Direct Deposit / Check Directly from Paying Entity</a:t>
            </a:r>
          </a:p>
          <a:p>
            <a:pPr algn="ctr"/>
            <a:endParaRPr lang="en-US" sz="1000" dirty="0">
              <a:latin typeface="Century Gothic" panose="020B0502020202020204" pitchFamily="34" charset="0"/>
            </a:endParaRPr>
          </a:p>
          <a:p>
            <a:pPr algn="ctr"/>
            <a:endParaRPr lang="en-US" sz="1000" dirty="0">
              <a:latin typeface="Century Gothic" panose="020B0502020202020204" pitchFamily="34" charset="0"/>
            </a:endParaRPr>
          </a:p>
          <a:p>
            <a:pPr algn="ctr"/>
            <a:endParaRPr lang="en-US" sz="1000" dirty="0">
              <a:latin typeface="Century Gothic" panose="020B0502020202020204" pitchFamily="34" charset="0"/>
            </a:endParaRPr>
          </a:p>
          <a:p>
            <a:pPr algn="ctr"/>
            <a:endParaRPr lang="en-US" sz="1000" dirty="0">
              <a:latin typeface="Century Gothic" panose="020B0502020202020204" pitchFamily="34" charset="0"/>
            </a:endParaRPr>
          </a:p>
          <a:p>
            <a:pPr algn="ctr"/>
            <a:endParaRPr lang="en-US" sz="1000" dirty="0">
              <a:latin typeface="Century Gothic" panose="020B0502020202020204" pitchFamily="34" charset="0"/>
            </a:endParaRPr>
          </a:p>
        </p:txBody>
      </p:sp>
      <p:sp>
        <p:nvSpPr>
          <p:cNvPr id="15" name="TextBox 14">
            <a:extLst>
              <a:ext uri="{FF2B5EF4-FFF2-40B4-BE49-F238E27FC236}">
                <a16:creationId xmlns:a16="http://schemas.microsoft.com/office/drawing/2014/main" id="{18EA8C9A-DF31-4C66-ABF2-988974F68D82}"/>
              </a:ext>
            </a:extLst>
          </p:cNvPr>
          <p:cNvSpPr txBox="1"/>
          <p:nvPr/>
        </p:nvSpPr>
        <p:spPr>
          <a:xfrm>
            <a:off x="3021774" y="4772512"/>
            <a:ext cx="1143000" cy="1169551"/>
          </a:xfrm>
          <a:prstGeom prst="rect">
            <a:avLst/>
          </a:prstGeom>
          <a:solidFill>
            <a:srgbClr val="FAF7E8"/>
          </a:solidFill>
          <a:ln>
            <a:solidFill>
              <a:schemeClr val="accent1"/>
            </a:solidFill>
          </a:ln>
        </p:spPr>
        <p:txBody>
          <a:bodyPr wrap="square" rtlCol="0">
            <a:spAutoFit/>
          </a:bodyPr>
          <a:lstStyle/>
          <a:p>
            <a:pPr algn="ctr"/>
            <a:endParaRPr lang="en-US" sz="1000" dirty="0">
              <a:latin typeface="Century Gothic" panose="020B0502020202020204" pitchFamily="34" charset="0"/>
            </a:endParaRPr>
          </a:p>
          <a:p>
            <a:pPr algn="ctr"/>
            <a:endParaRPr lang="en-US" sz="1000" dirty="0">
              <a:solidFill>
                <a:schemeClr val="tx1">
                  <a:lumMod val="75000"/>
                  <a:lumOff val="25000"/>
                </a:schemeClr>
              </a:solidFill>
              <a:latin typeface="Century Gothic" panose="020B0502020202020204" pitchFamily="34" charset="0"/>
            </a:endParaRPr>
          </a:p>
          <a:p>
            <a:pPr algn="ctr"/>
            <a:r>
              <a:rPr lang="en-US" sz="1000" dirty="0">
                <a:solidFill>
                  <a:schemeClr val="tx1">
                    <a:lumMod val="75000"/>
                    <a:lumOff val="25000"/>
                  </a:schemeClr>
                </a:solidFill>
                <a:latin typeface="Century Gothic" panose="020B0502020202020204" pitchFamily="34" charset="0"/>
              </a:rPr>
              <a:t>30 Days </a:t>
            </a:r>
          </a:p>
          <a:p>
            <a:pPr algn="ctr"/>
            <a:r>
              <a:rPr lang="en-US" sz="1000" dirty="0">
                <a:solidFill>
                  <a:schemeClr val="tx1">
                    <a:lumMod val="75000"/>
                    <a:lumOff val="25000"/>
                  </a:schemeClr>
                </a:solidFill>
                <a:latin typeface="Century Gothic" panose="020B0502020202020204" pitchFamily="34" charset="0"/>
              </a:rPr>
              <a:t>Local Government</a:t>
            </a:r>
          </a:p>
          <a:p>
            <a:pPr algn="ctr"/>
            <a:endParaRPr lang="en-US" sz="1000" dirty="0">
              <a:latin typeface="Century Gothic" panose="020B0502020202020204" pitchFamily="34" charset="0"/>
            </a:endParaRPr>
          </a:p>
          <a:p>
            <a:pPr algn="ctr"/>
            <a:endParaRPr lang="en-US" sz="1000" dirty="0">
              <a:latin typeface="Century Gothic" panose="020B0502020202020204" pitchFamily="34" charset="0"/>
            </a:endParaRPr>
          </a:p>
        </p:txBody>
      </p:sp>
      <p:sp>
        <p:nvSpPr>
          <p:cNvPr id="16" name="TextBox 15">
            <a:extLst>
              <a:ext uri="{FF2B5EF4-FFF2-40B4-BE49-F238E27FC236}">
                <a16:creationId xmlns:a16="http://schemas.microsoft.com/office/drawing/2014/main" id="{6D11F482-42E5-4704-8FAE-B9E359EDB57A}"/>
              </a:ext>
            </a:extLst>
          </p:cNvPr>
          <p:cNvSpPr txBox="1"/>
          <p:nvPr/>
        </p:nvSpPr>
        <p:spPr>
          <a:xfrm>
            <a:off x="4274989" y="4772512"/>
            <a:ext cx="1143000" cy="1169551"/>
          </a:xfrm>
          <a:prstGeom prst="rect">
            <a:avLst/>
          </a:prstGeom>
          <a:solidFill>
            <a:srgbClr val="FAF7E8"/>
          </a:solidFill>
          <a:ln>
            <a:solidFill>
              <a:schemeClr val="accent1"/>
            </a:solidFill>
          </a:ln>
        </p:spPr>
        <p:txBody>
          <a:bodyPr wrap="square" rtlCol="0">
            <a:spAutoFit/>
          </a:bodyPr>
          <a:lstStyle/>
          <a:p>
            <a:pPr algn="ctr"/>
            <a:endParaRPr lang="en-US" sz="1000" dirty="0">
              <a:latin typeface="Century Gothic" panose="020B0502020202020204" pitchFamily="34" charset="0"/>
            </a:endParaRPr>
          </a:p>
          <a:p>
            <a:pPr algn="ctr"/>
            <a:endParaRPr lang="en-US" sz="1000" dirty="0">
              <a:latin typeface="Century Gothic" panose="020B0502020202020204" pitchFamily="34" charset="0"/>
            </a:endParaRPr>
          </a:p>
          <a:p>
            <a:pPr algn="ctr"/>
            <a:r>
              <a:rPr lang="en-US" sz="1000" dirty="0">
                <a:solidFill>
                  <a:schemeClr val="tx1">
                    <a:lumMod val="75000"/>
                    <a:lumOff val="25000"/>
                  </a:schemeClr>
                </a:solidFill>
                <a:latin typeface="Century Gothic" panose="020B0502020202020204" pitchFamily="34" charset="0"/>
              </a:rPr>
              <a:t>60 Days </a:t>
            </a:r>
          </a:p>
          <a:p>
            <a:pPr algn="ctr"/>
            <a:r>
              <a:rPr lang="en-US" sz="1000" dirty="0">
                <a:solidFill>
                  <a:schemeClr val="tx1">
                    <a:lumMod val="75000"/>
                    <a:lumOff val="25000"/>
                  </a:schemeClr>
                </a:solidFill>
                <a:latin typeface="Century Gothic" panose="020B0502020202020204" pitchFamily="34" charset="0"/>
              </a:rPr>
              <a:t>Cal OES</a:t>
            </a:r>
          </a:p>
          <a:p>
            <a:pPr algn="ctr"/>
            <a:endParaRPr lang="en-US" sz="1000" dirty="0">
              <a:latin typeface="Century Gothic" panose="020B0502020202020204" pitchFamily="34" charset="0"/>
            </a:endParaRPr>
          </a:p>
          <a:p>
            <a:pPr algn="ctr"/>
            <a:endParaRPr lang="en-US" sz="1000" dirty="0">
              <a:latin typeface="Century Gothic" panose="020B0502020202020204" pitchFamily="34" charset="0"/>
            </a:endParaRPr>
          </a:p>
          <a:p>
            <a:pPr algn="ctr"/>
            <a:endParaRPr lang="en-US" sz="1000" dirty="0">
              <a:latin typeface="Century Gothic" panose="020B0502020202020204" pitchFamily="34" charset="0"/>
            </a:endParaRPr>
          </a:p>
        </p:txBody>
      </p:sp>
      <p:sp>
        <p:nvSpPr>
          <p:cNvPr id="17" name="TextBox 16">
            <a:extLst>
              <a:ext uri="{FF2B5EF4-FFF2-40B4-BE49-F238E27FC236}">
                <a16:creationId xmlns:a16="http://schemas.microsoft.com/office/drawing/2014/main" id="{D2203CC2-4AC0-4CAF-99BD-521A878767E4}"/>
              </a:ext>
            </a:extLst>
          </p:cNvPr>
          <p:cNvSpPr txBox="1"/>
          <p:nvPr/>
        </p:nvSpPr>
        <p:spPr>
          <a:xfrm>
            <a:off x="5530016" y="4783619"/>
            <a:ext cx="1143000" cy="1169551"/>
          </a:xfrm>
          <a:prstGeom prst="rect">
            <a:avLst/>
          </a:prstGeom>
          <a:solidFill>
            <a:srgbClr val="FAF7E8"/>
          </a:solidFill>
          <a:ln>
            <a:solidFill>
              <a:schemeClr val="accent1"/>
            </a:solidFill>
          </a:ln>
        </p:spPr>
        <p:txBody>
          <a:bodyPr wrap="square" rtlCol="0">
            <a:spAutoFit/>
          </a:bodyPr>
          <a:lstStyle/>
          <a:p>
            <a:pPr algn="ctr"/>
            <a:endParaRPr lang="en-US" sz="1000" dirty="0">
              <a:latin typeface="Century Gothic" panose="020B0502020202020204" pitchFamily="34" charset="0"/>
            </a:endParaRPr>
          </a:p>
          <a:p>
            <a:pPr algn="ctr"/>
            <a:endParaRPr lang="en-US" sz="1000" dirty="0">
              <a:solidFill>
                <a:schemeClr val="tx1">
                  <a:lumMod val="75000"/>
                  <a:lumOff val="25000"/>
                </a:schemeClr>
              </a:solidFill>
              <a:latin typeface="Century Gothic" panose="020B0502020202020204" pitchFamily="34" charset="0"/>
            </a:endParaRPr>
          </a:p>
          <a:p>
            <a:pPr algn="ctr"/>
            <a:r>
              <a:rPr lang="en-US" sz="1000" dirty="0">
                <a:solidFill>
                  <a:schemeClr val="tx1">
                    <a:lumMod val="75000"/>
                    <a:lumOff val="25000"/>
                  </a:schemeClr>
                </a:solidFill>
                <a:latin typeface="Century Gothic" panose="020B0502020202020204" pitchFamily="34" charset="0"/>
              </a:rPr>
              <a:t>30 Days </a:t>
            </a:r>
          </a:p>
          <a:p>
            <a:pPr algn="ctr"/>
            <a:r>
              <a:rPr lang="en-US" sz="1000" dirty="0">
                <a:solidFill>
                  <a:schemeClr val="tx1">
                    <a:lumMod val="75000"/>
                    <a:lumOff val="25000"/>
                  </a:schemeClr>
                </a:solidFill>
                <a:latin typeface="Century Gothic" panose="020B0502020202020204" pitchFamily="34" charset="0"/>
              </a:rPr>
              <a:t>Local Government</a:t>
            </a:r>
          </a:p>
          <a:p>
            <a:pPr algn="ctr"/>
            <a:endParaRPr lang="en-US" sz="1000" dirty="0">
              <a:latin typeface="Century Gothic" panose="020B0502020202020204" pitchFamily="34" charset="0"/>
            </a:endParaRPr>
          </a:p>
          <a:p>
            <a:pPr algn="ctr"/>
            <a:endParaRPr lang="en-US" sz="1000" dirty="0">
              <a:latin typeface="Century Gothic" panose="020B0502020202020204" pitchFamily="34" charset="0"/>
            </a:endParaRPr>
          </a:p>
        </p:txBody>
      </p:sp>
      <p:sp>
        <p:nvSpPr>
          <p:cNvPr id="18" name="TextBox 17">
            <a:extLst>
              <a:ext uri="{FF2B5EF4-FFF2-40B4-BE49-F238E27FC236}">
                <a16:creationId xmlns:a16="http://schemas.microsoft.com/office/drawing/2014/main" id="{36964AE6-FC4E-442F-9157-92E1E5BD88EA}"/>
              </a:ext>
            </a:extLst>
          </p:cNvPr>
          <p:cNvSpPr txBox="1"/>
          <p:nvPr/>
        </p:nvSpPr>
        <p:spPr>
          <a:xfrm>
            <a:off x="6773845" y="4772512"/>
            <a:ext cx="1143000" cy="1169551"/>
          </a:xfrm>
          <a:prstGeom prst="rect">
            <a:avLst/>
          </a:prstGeom>
          <a:solidFill>
            <a:srgbClr val="FAF7E8"/>
          </a:solidFill>
          <a:ln>
            <a:solidFill>
              <a:schemeClr val="accent1"/>
            </a:solidFill>
          </a:ln>
        </p:spPr>
        <p:txBody>
          <a:bodyPr wrap="square" rtlCol="0">
            <a:spAutoFit/>
          </a:bodyPr>
          <a:lstStyle/>
          <a:p>
            <a:pPr algn="ctr"/>
            <a:endParaRPr lang="en-US" sz="1000" dirty="0">
              <a:latin typeface="Century Gothic" panose="020B0502020202020204" pitchFamily="34" charset="0"/>
            </a:endParaRPr>
          </a:p>
          <a:p>
            <a:pPr algn="ctr"/>
            <a:endParaRPr lang="en-US" sz="1000" dirty="0">
              <a:solidFill>
                <a:schemeClr val="tx1">
                  <a:lumMod val="75000"/>
                  <a:lumOff val="25000"/>
                </a:schemeClr>
              </a:solidFill>
              <a:latin typeface="Century Gothic" panose="020B0502020202020204" pitchFamily="34" charset="0"/>
            </a:endParaRPr>
          </a:p>
          <a:p>
            <a:pPr algn="ctr"/>
            <a:r>
              <a:rPr lang="en-US" sz="1000" dirty="0">
                <a:solidFill>
                  <a:schemeClr val="tx1">
                    <a:lumMod val="75000"/>
                    <a:lumOff val="25000"/>
                  </a:schemeClr>
                </a:solidFill>
                <a:latin typeface="Century Gothic" panose="020B0502020202020204" pitchFamily="34" charset="0"/>
              </a:rPr>
              <a:t>30 Days </a:t>
            </a:r>
          </a:p>
          <a:p>
            <a:pPr algn="ctr"/>
            <a:r>
              <a:rPr lang="en-US" sz="1000" dirty="0">
                <a:solidFill>
                  <a:schemeClr val="tx1">
                    <a:lumMod val="75000"/>
                    <a:lumOff val="25000"/>
                  </a:schemeClr>
                </a:solidFill>
                <a:latin typeface="Century Gothic" panose="020B0502020202020204" pitchFamily="34" charset="0"/>
              </a:rPr>
              <a:t>Cal OES</a:t>
            </a:r>
          </a:p>
          <a:p>
            <a:pPr algn="ctr"/>
            <a:endParaRPr lang="en-US" sz="1000" dirty="0">
              <a:latin typeface="Century Gothic" panose="020B0502020202020204" pitchFamily="34" charset="0"/>
            </a:endParaRPr>
          </a:p>
          <a:p>
            <a:pPr algn="ctr"/>
            <a:endParaRPr lang="en-US" sz="1000" dirty="0">
              <a:latin typeface="Century Gothic" panose="020B0502020202020204" pitchFamily="34" charset="0"/>
            </a:endParaRPr>
          </a:p>
          <a:p>
            <a:pPr algn="ctr"/>
            <a:endParaRPr lang="en-US" sz="1000" dirty="0">
              <a:latin typeface="Century Gothic" panose="020B0502020202020204" pitchFamily="34" charset="0"/>
            </a:endParaRPr>
          </a:p>
        </p:txBody>
      </p:sp>
      <p:sp>
        <p:nvSpPr>
          <p:cNvPr id="19" name="TextBox 18">
            <a:extLst>
              <a:ext uri="{FF2B5EF4-FFF2-40B4-BE49-F238E27FC236}">
                <a16:creationId xmlns:a16="http://schemas.microsoft.com/office/drawing/2014/main" id="{23277E5A-D1DD-4E70-B305-3BB4D1542852}"/>
              </a:ext>
            </a:extLst>
          </p:cNvPr>
          <p:cNvSpPr txBox="1"/>
          <p:nvPr/>
        </p:nvSpPr>
        <p:spPr>
          <a:xfrm>
            <a:off x="8023273" y="4772512"/>
            <a:ext cx="1143000" cy="1200329"/>
          </a:xfrm>
          <a:prstGeom prst="rect">
            <a:avLst/>
          </a:prstGeom>
          <a:solidFill>
            <a:srgbClr val="FAF7E8"/>
          </a:solidFill>
          <a:ln>
            <a:solidFill>
              <a:schemeClr val="accent1"/>
            </a:solidFill>
          </a:ln>
        </p:spPr>
        <p:txBody>
          <a:bodyPr wrap="square" rtlCol="0">
            <a:spAutoFit/>
          </a:bodyPr>
          <a:lstStyle/>
          <a:p>
            <a:pPr algn="ctr"/>
            <a:endParaRPr lang="en-US" sz="1000" dirty="0">
              <a:solidFill>
                <a:schemeClr val="tx1">
                  <a:lumMod val="75000"/>
                  <a:lumOff val="25000"/>
                </a:schemeClr>
              </a:solidFill>
              <a:latin typeface="Century Gothic" panose="020B0502020202020204" pitchFamily="34" charset="0"/>
            </a:endParaRPr>
          </a:p>
          <a:p>
            <a:pPr algn="ctr"/>
            <a:r>
              <a:rPr lang="en-US" sz="1000" dirty="0">
                <a:solidFill>
                  <a:schemeClr val="tx1">
                    <a:lumMod val="75000"/>
                    <a:lumOff val="25000"/>
                  </a:schemeClr>
                </a:solidFill>
                <a:latin typeface="Century Gothic" panose="020B0502020202020204" pitchFamily="34" charset="0"/>
              </a:rPr>
              <a:t>60 Days </a:t>
            </a:r>
          </a:p>
          <a:p>
            <a:pPr algn="ctr"/>
            <a:r>
              <a:rPr lang="en-US" sz="1000" dirty="0">
                <a:solidFill>
                  <a:schemeClr val="tx1">
                    <a:lumMod val="75000"/>
                    <a:lumOff val="25000"/>
                  </a:schemeClr>
                </a:solidFill>
                <a:latin typeface="Century Gothic" panose="020B0502020202020204" pitchFamily="34" charset="0"/>
              </a:rPr>
              <a:t>Paying Entity </a:t>
            </a:r>
            <a:r>
              <a:rPr lang="en-US" sz="800" dirty="0">
                <a:solidFill>
                  <a:schemeClr val="tx1">
                    <a:lumMod val="75000"/>
                    <a:lumOff val="25000"/>
                  </a:schemeClr>
                </a:solidFill>
                <a:latin typeface="Century Gothic" panose="020B0502020202020204" pitchFamily="34" charset="0"/>
              </a:rPr>
              <a:t>(CAL FIRE, USFS, NPS, BLM, FWS</a:t>
            </a:r>
            <a:r>
              <a:rPr lang="en-US" sz="800" dirty="0">
                <a:latin typeface="Century Gothic" panose="020B0502020202020204" pitchFamily="34" charset="0"/>
              </a:rPr>
              <a:t>)</a:t>
            </a:r>
          </a:p>
          <a:p>
            <a:pPr algn="ctr"/>
            <a:endParaRPr lang="en-US" sz="800" dirty="0">
              <a:latin typeface="Century Gothic" panose="020B0502020202020204" pitchFamily="34" charset="0"/>
            </a:endParaRPr>
          </a:p>
          <a:p>
            <a:pPr algn="ctr"/>
            <a:endParaRPr lang="en-US" sz="1000" dirty="0">
              <a:latin typeface="Century Gothic" panose="020B0502020202020204" pitchFamily="34" charset="0"/>
            </a:endParaRPr>
          </a:p>
          <a:p>
            <a:pPr algn="ctr"/>
            <a:endParaRPr lang="en-US" sz="800" dirty="0">
              <a:latin typeface="Century Gothic" panose="020B0502020202020204" pitchFamily="34" charset="0"/>
            </a:endParaRPr>
          </a:p>
        </p:txBody>
      </p:sp>
      <p:sp>
        <p:nvSpPr>
          <p:cNvPr id="20" name="TextBox 19">
            <a:extLst>
              <a:ext uri="{FF2B5EF4-FFF2-40B4-BE49-F238E27FC236}">
                <a16:creationId xmlns:a16="http://schemas.microsoft.com/office/drawing/2014/main" id="{E604D3BA-8649-48DE-8815-9BDD7247A5AD}"/>
              </a:ext>
            </a:extLst>
          </p:cNvPr>
          <p:cNvSpPr txBox="1"/>
          <p:nvPr/>
        </p:nvSpPr>
        <p:spPr>
          <a:xfrm>
            <a:off x="9272701" y="4772511"/>
            <a:ext cx="1143000" cy="1169551"/>
          </a:xfrm>
          <a:prstGeom prst="rect">
            <a:avLst/>
          </a:prstGeom>
          <a:solidFill>
            <a:srgbClr val="FAF7E8"/>
          </a:solidFill>
          <a:ln>
            <a:solidFill>
              <a:schemeClr val="accent1"/>
            </a:solidFill>
          </a:ln>
        </p:spPr>
        <p:txBody>
          <a:bodyPr wrap="square" rtlCol="0">
            <a:spAutoFit/>
          </a:bodyPr>
          <a:lstStyle/>
          <a:p>
            <a:pPr algn="ctr"/>
            <a:endParaRPr lang="en-US" sz="1000" dirty="0">
              <a:solidFill>
                <a:schemeClr val="tx1">
                  <a:lumMod val="75000"/>
                  <a:lumOff val="25000"/>
                </a:schemeClr>
              </a:solidFill>
              <a:latin typeface="Century Gothic" panose="020B0502020202020204" pitchFamily="34" charset="0"/>
            </a:endParaRPr>
          </a:p>
          <a:p>
            <a:pPr algn="ctr"/>
            <a:r>
              <a:rPr lang="en-US" sz="1000" b="1" dirty="0">
                <a:solidFill>
                  <a:schemeClr val="tx1">
                    <a:lumMod val="75000"/>
                    <a:lumOff val="25000"/>
                  </a:schemeClr>
                </a:solidFill>
                <a:latin typeface="Century Gothic" panose="020B0502020202020204" pitchFamily="34" charset="0"/>
              </a:rPr>
              <a:t>TOTAL Maximum days allowed per the CFAA = 210 days</a:t>
            </a:r>
          </a:p>
          <a:p>
            <a:pPr algn="ctr"/>
            <a:endParaRPr lang="en-US" sz="1050" b="1" dirty="0">
              <a:latin typeface="Century Gothic" panose="020B0502020202020204" pitchFamily="34" charset="0"/>
            </a:endParaRPr>
          </a:p>
        </p:txBody>
      </p:sp>
      <p:sp>
        <p:nvSpPr>
          <p:cNvPr id="5" name="TextBox 4">
            <a:extLst>
              <a:ext uri="{FF2B5EF4-FFF2-40B4-BE49-F238E27FC236}">
                <a16:creationId xmlns:a16="http://schemas.microsoft.com/office/drawing/2014/main" id="{EA1DC3AF-2AB2-EC67-B126-C0D7D89E74A3}"/>
              </a:ext>
            </a:extLst>
          </p:cNvPr>
          <p:cNvSpPr txBox="1"/>
          <p:nvPr/>
        </p:nvSpPr>
        <p:spPr>
          <a:xfrm>
            <a:off x="282659" y="6447969"/>
            <a:ext cx="41148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CFAA Reference: </a:t>
            </a:r>
            <a:r>
              <a:rPr lang="en-US" sz="1400" dirty="0">
                <a:solidFill>
                  <a:schemeClr val="tx1">
                    <a:lumMod val="75000"/>
                    <a:lumOff val="25000"/>
                  </a:schemeClr>
                </a:solidFill>
                <a:latin typeface="Century Gothic" panose="020B0502020202020204" pitchFamily="34" charset="0"/>
              </a:rPr>
              <a:t>Clauses A-41 through A-46</a:t>
            </a:r>
          </a:p>
        </p:txBody>
      </p:sp>
      <p:sp>
        <p:nvSpPr>
          <p:cNvPr id="7" name="Slide Number Placeholder 6">
            <a:extLst>
              <a:ext uri="{FF2B5EF4-FFF2-40B4-BE49-F238E27FC236}">
                <a16:creationId xmlns:a16="http://schemas.microsoft.com/office/drawing/2014/main" id="{09621CCE-2CBB-109F-9EBC-B68504F75614}"/>
              </a:ext>
            </a:extLst>
          </p:cNvPr>
          <p:cNvSpPr>
            <a:spLocks noGrp="1"/>
          </p:cNvSpPr>
          <p:nvPr>
            <p:ph type="sldNum" sz="quarter" idx="12"/>
          </p:nvPr>
        </p:nvSpPr>
        <p:spPr/>
        <p:txBody>
          <a:bodyPr/>
          <a:lstStyle/>
          <a:p>
            <a:fld id="{84679F7C-FC60-4F93-976D-699AC88C9425}" type="slidenum">
              <a:rPr lang="en-US" smtClean="0"/>
              <a:t>37</a:t>
            </a:fld>
            <a:endParaRPr lang="en-US" dirty="0"/>
          </a:p>
        </p:txBody>
      </p:sp>
    </p:spTree>
    <p:extLst>
      <p:ext uri="{BB962C8B-B14F-4D97-AF65-F5344CB8AC3E}">
        <p14:creationId xmlns:p14="http://schemas.microsoft.com/office/powerpoint/2010/main" val="3978327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8FE99-7B99-4D44-AE25-814E7FF41867}"/>
              </a:ext>
            </a:extLst>
          </p:cNvPr>
          <p:cNvSpPr>
            <a:spLocks noGrp="1"/>
          </p:cNvSpPr>
          <p:nvPr>
            <p:ph type="title"/>
          </p:nvPr>
        </p:nvSpPr>
        <p:spPr>
          <a:xfrm>
            <a:off x="1097280" y="286603"/>
            <a:ext cx="10058400" cy="1450757"/>
          </a:xfrm>
        </p:spPr>
        <p:txBody>
          <a:bodyPr vert="horz" lIns="91440" tIns="45720" rIns="91440" bIns="45720" rtlCol="0" anchor="b">
            <a:normAutofit/>
          </a:bodyPr>
          <a:lstStyle/>
          <a:p>
            <a:pPr algn="ctr"/>
            <a:r>
              <a:rPr lang="en-US" dirty="0"/>
              <a:t>Payment Requirements</a:t>
            </a:r>
          </a:p>
        </p:txBody>
      </p:sp>
      <p:sp>
        <p:nvSpPr>
          <p:cNvPr id="3" name="TextBox 2">
            <a:extLst>
              <a:ext uri="{FF2B5EF4-FFF2-40B4-BE49-F238E27FC236}">
                <a16:creationId xmlns:a16="http://schemas.microsoft.com/office/drawing/2014/main" id="{05401E1B-9BF5-E675-B9F0-68C90345B52E}"/>
              </a:ext>
            </a:extLst>
          </p:cNvPr>
          <p:cNvSpPr txBox="1"/>
          <p:nvPr/>
        </p:nvSpPr>
        <p:spPr>
          <a:xfrm>
            <a:off x="244694" y="6459785"/>
            <a:ext cx="4114800" cy="307777"/>
          </a:xfrm>
          <a:prstGeom prst="rect">
            <a:avLst/>
          </a:prstGeom>
          <a:noFill/>
        </p:spPr>
        <p:txBody>
          <a:bodyPr wrap="square" rtlCol="0">
            <a:spAutoFit/>
          </a:bodyPr>
          <a:lstStyle/>
          <a:p>
            <a:pPr>
              <a:spcAft>
                <a:spcPts val="600"/>
              </a:spcAft>
            </a:pPr>
            <a:r>
              <a:rPr lang="en-US" sz="1400" b="1" dirty="0">
                <a:solidFill>
                  <a:schemeClr val="tx1">
                    <a:lumMod val="75000"/>
                    <a:lumOff val="25000"/>
                  </a:schemeClr>
                </a:solidFill>
                <a:latin typeface="Century Gothic" panose="020B0502020202020204" pitchFamily="34" charset="0"/>
              </a:rPr>
              <a:t>CFAA Reference: </a:t>
            </a:r>
            <a:r>
              <a:rPr lang="en-US" sz="1400" dirty="0">
                <a:solidFill>
                  <a:schemeClr val="tx1">
                    <a:lumMod val="75000"/>
                    <a:lumOff val="25000"/>
                  </a:schemeClr>
                </a:solidFill>
                <a:latin typeface="Century Gothic" panose="020B0502020202020204" pitchFamily="34" charset="0"/>
              </a:rPr>
              <a:t>Clauses A-28 and A-29</a:t>
            </a:r>
          </a:p>
        </p:txBody>
      </p:sp>
      <p:sp>
        <p:nvSpPr>
          <p:cNvPr id="6" name="Slide Number Placeholder 5">
            <a:extLst>
              <a:ext uri="{FF2B5EF4-FFF2-40B4-BE49-F238E27FC236}">
                <a16:creationId xmlns:a16="http://schemas.microsoft.com/office/drawing/2014/main" id="{5F20061B-10A9-9A80-6E0C-2626FE512E48}"/>
              </a:ext>
            </a:extLst>
          </p:cNvPr>
          <p:cNvSpPr>
            <a:spLocks noGrp="1"/>
          </p:cNvSpPr>
          <p:nvPr>
            <p:ph type="sldNum" sz="quarter" idx="12"/>
          </p:nvPr>
        </p:nvSpPr>
        <p:spPr/>
        <p:txBody>
          <a:bodyPr/>
          <a:lstStyle/>
          <a:p>
            <a:fld id="{84679F7C-FC60-4F93-976D-699AC88C9425}" type="slidenum">
              <a:rPr lang="en-US" smtClean="0"/>
              <a:t>38</a:t>
            </a:fld>
            <a:endParaRPr lang="en-US" dirty="0"/>
          </a:p>
        </p:txBody>
      </p:sp>
      <p:sp>
        <p:nvSpPr>
          <p:cNvPr id="4" name="Content Placeholder 2">
            <a:extLst>
              <a:ext uri="{FF2B5EF4-FFF2-40B4-BE49-F238E27FC236}">
                <a16:creationId xmlns:a16="http://schemas.microsoft.com/office/drawing/2014/main" id="{F00F3FDC-69E1-86DD-FF67-6D3064F454BD}"/>
              </a:ext>
            </a:extLst>
          </p:cNvPr>
          <p:cNvSpPr txBox="1">
            <a:spLocks/>
          </p:cNvSpPr>
          <p:nvPr/>
        </p:nvSpPr>
        <p:spPr bwMode="auto">
          <a:xfrm>
            <a:off x="979517" y="2217130"/>
            <a:ext cx="4917430" cy="4396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Clr>
                <a:srgbClr val="003F78"/>
              </a:buClr>
              <a:buFont typeface="Arial" charset="0"/>
              <a:buChar char="•"/>
              <a:defRPr sz="38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34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30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nSpc>
                <a:spcPct val="107000"/>
              </a:lnSpc>
              <a:spcBef>
                <a:spcPts val="0"/>
              </a:spcBef>
              <a:spcAft>
                <a:spcPts val="600"/>
              </a:spcAft>
              <a:buNone/>
            </a:pPr>
            <a:r>
              <a:rPr lang="en-US" sz="1600" b="1" dirty="0">
                <a:solidFill>
                  <a:schemeClr val="tx1">
                    <a:lumMod val="75000"/>
                    <a:lumOff val="25000"/>
                  </a:schemeClr>
                </a:solidFill>
                <a:latin typeface="+mj-lt"/>
              </a:rPr>
              <a:t>Federal Payment Requirements:</a:t>
            </a:r>
          </a:p>
          <a:p>
            <a:pPr defTabSz="914400">
              <a:lnSpc>
                <a:spcPct val="107000"/>
              </a:lnSpc>
              <a:spcBef>
                <a:spcPts val="0"/>
              </a:spcBef>
              <a:spcAft>
                <a:spcPts val="0"/>
              </a:spcAft>
              <a:buClr>
                <a:schemeClr val="accent1"/>
              </a:buClr>
              <a:buFont typeface="Calibri" panose="020F0502020204030204" pitchFamily="34" charset="0"/>
              <a:buChar char="•"/>
            </a:pPr>
            <a:r>
              <a:rPr lang="en-US" sz="1900" dirty="0">
                <a:solidFill>
                  <a:schemeClr val="tx1">
                    <a:lumMod val="75000"/>
                    <a:lumOff val="25000"/>
                  </a:schemeClr>
                </a:solidFill>
                <a:latin typeface="+mj-lt"/>
                <a:ea typeface="+mn-ea"/>
                <a:cs typeface="+mn-cs"/>
              </a:rPr>
              <a:t>Each agency must have Unique Entity Identifier (UEI) obtained through SAM.gov and has to be updated every year and payment cannot be processed until that registration is active.</a:t>
            </a:r>
          </a:p>
          <a:p>
            <a:pPr lvl="1" defTabSz="914400">
              <a:lnSpc>
                <a:spcPct val="107000"/>
              </a:lnSpc>
              <a:spcBef>
                <a:spcPts val="0"/>
              </a:spcBef>
              <a:spcAft>
                <a:spcPts val="0"/>
              </a:spcAft>
              <a:buClr>
                <a:schemeClr val="accent1"/>
              </a:buClr>
              <a:buFont typeface="Calibri" panose="020F0502020204030204" pitchFamily="34" charset="0"/>
              <a:buChar char="•"/>
            </a:pPr>
            <a:r>
              <a:rPr lang="en-US" sz="1600" dirty="0">
                <a:solidFill>
                  <a:schemeClr val="tx1">
                    <a:lumMod val="75000"/>
                    <a:lumOff val="25000"/>
                  </a:schemeClr>
                </a:solidFill>
                <a:latin typeface="+mj-lt"/>
              </a:rPr>
              <a:t>For Unique Entity Identifier (UEI) assistance, call (866) 606-8220 or visit </a:t>
            </a:r>
            <a:r>
              <a:rPr lang="en-US" sz="1600" dirty="0">
                <a:solidFill>
                  <a:schemeClr val="tx1">
                    <a:lumMod val="75000"/>
                    <a:lumOff val="25000"/>
                  </a:schemeClr>
                </a:solidFill>
                <a:latin typeface="+mj-lt"/>
                <a:hlinkClick r:id="rId3">
                  <a:extLst>
                    <a:ext uri="{A12FA001-AC4F-418D-AE19-62706E023703}">
                      <ahyp:hlinkClr xmlns:ahyp="http://schemas.microsoft.com/office/drawing/2018/hyperlinkcolor" val="tx"/>
                    </a:ext>
                  </a:extLst>
                </a:hlinkClick>
              </a:rPr>
              <a:t>https://www.fsd.gov/gsafsd_sp</a:t>
            </a:r>
            <a:r>
              <a:rPr lang="en-US" sz="1600" dirty="0">
                <a:solidFill>
                  <a:schemeClr val="tx1">
                    <a:lumMod val="75000"/>
                    <a:lumOff val="25000"/>
                  </a:schemeClr>
                </a:solidFill>
                <a:latin typeface="+mj-lt"/>
              </a:rPr>
              <a:t>. </a:t>
            </a:r>
          </a:p>
          <a:p>
            <a:pPr lvl="1" defTabSz="914400">
              <a:lnSpc>
                <a:spcPct val="107000"/>
              </a:lnSpc>
              <a:spcBef>
                <a:spcPts val="0"/>
              </a:spcBef>
              <a:spcAft>
                <a:spcPts val="0"/>
              </a:spcAft>
              <a:buClr>
                <a:schemeClr val="accent1"/>
              </a:buClr>
              <a:buFont typeface="Calibri" panose="020F0502020204030204" pitchFamily="34" charset="0"/>
              <a:buChar char="•"/>
            </a:pPr>
            <a:r>
              <a:rPr lang="en-US" sz="1600" dirty="0">
                <a:solidFill>
                  <a:schemeClr val="tx1">
                    <a:lumMod val="75000"/>
                    <a:lumOff val="25000"/>
                  </a:schemeClr>
                </a:solidFill>
                <a:latin typeface="+mj-lt"/>
              </a:rPr>
              <a:t>Contact the SAM Assistance Center at (866) 606-8220.</a:t>
            </a:r>
          </a:p>
        </p:txBody>
      </p:sp>
      <p:sp>
        <p:nvSpPr>
          <p:cNvPr id="5" name="Content Placeholder 2">
            <a:extLst>
              <a:ext uri="{FF2B5EF4-FFF2-40B4-BE49-F238E27FC236}">
                <a16:creationId xmlns:a16="http://schemas.microsoft.com/office/drawing/2014/main" id="{BB40AB4F-B4C5-BE13-B487-19431D4E53F6}"/>
              </a:ext>
            </a:extLst>
          </p:cNvPr>
          <p:cNvSpPr txBox="1">
            <a:spLocks/>
          </p:cNvSpPr>
          <p:nvPr/>
        </p:nvSpPr>
        <p:spPr bwMode="auto">
          <a:xfrm>
            <a:off x="6769942" y="2242248"/>
            <a:ext cx="4753364" cy="4396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Clr>
                <a:srgbClr val="003F78"/>
              </a:buClr>
              <a:buFont typeface="Arial" charset="0"/>
              <a:buChar char="•"/>
              <a:defRPr sz="38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34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30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nSpc>
                <a:spcPct val="107000"/>
              </a:lnSpc>
              <a:spcBef>
                <a:spcPts val="0"/>
              </a:spcBef>
              <a:spcAft>
                <a:spcPts val="600"/>
              </a:spcAft>
              <a:buNone/>
            </a:pPr>
            <a:r>
              <a:rPr lang="en-US" sz="1600" b="1" dirty="0">
                <a:solidFill>
                  <a:schemeClr val="tx1">
                    <a:lumMod val="75000"/>
                    <a:lumOff val="25000"/>
                  </a:schemeClr>
                </a:solidFill>
                <a:latin typeface="+mj-lt"/>
              </a:rPr>
              <a:t>State Payment Requirements:</a:t>
            </a:r>
          </a:p>
          <a:p>
            <a:pPr defTabSz="914400">
              <a:lnSpc>
                <a:spcPct val="107000"/>
              </a:lnSpc>
              <a:spcBef>
                <a:spcPts val="0"/>
              </a:spcBef>
              <a:spcAft>
                <a:spcPts val="0"/>
              </a:spcAft>
              <a:buClr>
                <a:schemeClr val="accent1"/>
              </a:buClr>
              <a:buFont typeface="Calibri" panose="020F0502020204030204" pitchFamily="34" charset="0"/>
              <a:buChar char="•"/>
            </a:pPr>
            <a:r>
              <a:rPr lang="en-US" sz="1900" dirty="0">
                <a:solidFill>
                  <a:schemeClr val="tx1">
                    <a:lumMod val="75000"/>
                    <a:lumOff val="25000"/>
                  </a:schemeClr>
                </a:solidFill>
                <a:latin typeface="+mj-lt"/>
                <a:ea typeface="+mn-ea"/>
                <a:cs typeface="+mn-cs"/>
              </a:rPr>
              <a:t>Each agency must have a FI$Cal Supplier I.D.</a:t>
            </a:r>
          </a:p>
          <a:p>
            <a:pPr lvl="1" defTabSz="914400">
              <a:lnSpc>
                <a:spcPct val="107000"/>
              </a:lnSpc>
              <a:spcBef>
                <a:spcPts val="0"/>
              </a:spcBef>
              <a:spcAft>
                <a:spcPts val="0"/>
              </a:spcAft>
              <a:buClr>
                <a:schemeClr val="accent1"/>
              </a:buClr>
              <a:buFont typeface="Calibri" panose="020F0502020204030204" pitchFamily="34" charset="0"/>
              <a:buChar char="•"/>
            </a:pPr>
            <a:r>
              <a:rPr lang="en-US" sz="1600" dirty="0">
                <a:solidFill>
                  <a:schemeClr val="tx1">
                    <a:lumMod val="75000"/>
                    <a:lumOff val="25000"/>
                  </a:schemeClr>
                </a:solidFill>
                <a:latin typeface="+mj-lt"/>
              </a:rPr>
              <a:t>For assistance call (855) 421-6355 ext. 1 or email vendors@fiscal.ca.gov. </a:t>
            </a:r>
          </a:p>
        </p:txBody>
      </p:sp>
      <p:cxnSp>
        <p:nvCxnSpPr>
          <p:cNvPr id="8" name="Straight Connector 7">
            <a:extLst>
              <a:ext uri="{FF2B5EF4-FFF2-40B4-BE49-F238E27FC236}">
                <a16:creationId xmlns:a16="http://schemas.microsoft.com/office/drawing/2014/main" id="{7A93E08F-AB09-F13E-56B5-1E1BEE051F3A}"/>
              </a:ext>
            </a:extLst>
          </p:cNvPr>
          <p:cNvCxnSpPr>
            <a:cxnSpLocks/>
          </p:cNvCxnSpPr>
          <p:nvPr/>
        </p:nvCxnSpPr>
        <p:spPr>
          <a:xfrm>
            <a:off x="6018245" y="2242248"/>
            <a:ext cx="0" cy="349607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36321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5" name="Rectangle 24">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27" name="Straight Connector 26">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group of people standing on a hill with a fire in the background&#10;&#10;AI-generated content may be incorrect.">
            <a:extLst>
              <a:ext uri="{FF2B5EF4-FFF2-40B4-BE49-F238E27FC236}">
                <a16:creationId xmlns:a16="http://schemas.microsoft.com/office/drawing/2014/main" id="{DE361339-86BE-BB5B-14A2-9B15B7AB7E9D}"/>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1CDB2FF4-909C-52D3-C097-FC74BD3A6D8E}"/>
              </a:ext>
            </a:extLst>
          </p:cNvPr>
          <p:cNvSpPr>
            <a:spLocks noGrp="1"/>
          </p:cNvSpPr>
          <p:nvPr>
            <p:ph type="title"/>
          </p:nvPr>
        </p:nvSpPr>
        <p:spPr>
          <a:xfrm>
            <a:off x="1097280" y="758951"/>
            <a:ext cx="10058400" cy="2980535"/>
          </a:xfrm>
        </p:spPr>
        <p:txBody>
          <a:bodyPr vert="horz" lIns="91440" tIns="45720" rIns="91440" bIns="45720" rtlCol="0" anchor="b">
            <a:normAutofit/>
          </a:bodyPr>
          <a:lstStyle/>
          <a:p>
            <a:pPr algn="ctr"/>
            <a:r>
              <a:rPr lang="en-US" sz="8000" b="1" dirty="0">
                <a:solidFill>
                  <a:srgbClr val="FFFFFF"/>
                </a:solidFill>
              </a:rPr>
              <a:t>EXHIBIT B</a:t>
            </a:r>
          </a:p>
        </p:txBody>
      </p:sp>
      <p:cxnSp>
        <p:nvCxnSpPr>
          <p:cNvPr id="29" name="Straight Connector 28">
            <a:extLst>
              <a:ext uri="{FF2B5EF4-FFF2-40B4-BE49-F238E27FC236}">
                <a16:creationId xmlns:a16="http://schemas.microsoft.com/office/drawing/2014/main" id="{4071767D-5FF7-4508-B8B7-BB60FF3AB2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C4E89C94-E462-4566-A15A-32835FD68B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3" name="Rectangle 32">
            <a:extLst>
              <a:ext uri="{FF2B5EF4-FFF2-40B4-BE49-F238E27FC236}">
                <a16:creationId xmlns:a16="http://schemas.microsoft.com/office/drawing/2014/main" id="{E25F4A20-71FB-4A26-92E2-89DED4926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7" name="Slide Number Placeholder 6">
            <a:extLst>
              <a:ext uri="{FF2B5EF4-FFF2-40B4-BE49-F238E27FC236}">
                <a16:creationId xmlns:a16="http://schemas.microsoft.com/office/drawing/2014/main" id="{6BB9B3F0-D228-E2D8-20FB-6E89EA1A224F}"/>
              </a:ext>
            </a:extLst>
          </p:cNvPr>
          <p:cNvSpPr>
            <a:spLocks noGrp="1"/>
          </p:cNvSpPr>
          <p:nvPr>
            <p:ph type="sldNum" sz="quarter" idx="12"/>
          </p:nvPr>
        </p:nvSpPr>
        <p:spPr/>
        <p:txBody>
          <a:bodyPr/>
          <a:lstStyle/>
          <a:p>
            <a:fld id="{84679F7C-FC60-4F93-976D-699AC88C9425}" type="slidenum">
              <a:rPr lang="en-US" smtClean="0">
                <a:solidFill>
                  <a:schemeClr val="bg1">
                    <a:lumMod val="75000"/>
                    <a:lumOff val="25000"/>
                  </a:schemeClr>
                </a:solidFill>
              </a:rPr>
              <a:t>39</a:t>
            </a:fld>
            <a:endParaRPr lang="en-US" dirty="0">
              <a:solidFill>
                <a:schemeClr val="bg1">
                  <a:lumMod val="75000"/>
                  <a:lumOff val="25000"/>
                </a:schemeClr>
              </a:solidFill>
            </a:endParaRPr>
          </a:p>
        </p:txBody>
      </p:sp>
    </p:spTree>
    <p:extLst>
      <p:ext uri="{BB962C8B-B14F-4D97-AF65-F5344CB8AC3E}">
        <p14:creationId xmlns:p14="http://schemas.microsoft.com/office/powerpoint/2010/main" val="313242223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097280" y="286604"/>
            <a:ext cx="10058400" cy="1075472"/>
          </a:xfrm>
        </p:spPr>
        <p:txBody>
          <a:bodyPr>
            <a:normAutofit/>
          </a:bodyPr>
          <a:lstStyle/>
          <a:p>
            <a:pPr algn="ctr"/>
            <a:r>
              <a:rPr lang="en-US" dirty="0">
                <a:latin typeface="Century Gothic" panose="020B0502020202020204" pitchFamily="34" charset="0"/>
                <a:cs typeface="Arial" pitchFamily="34" charset="0"/>
              </a:rPr>
              <a:t>Training Agenda</a:t>
            </a:r>
          </a:p>
        </p:txBody>
      </p:sp>
      <p:graphicFrame>
        <p:nvGraphicFramePr>
          <p:cNvPr id="9221" name="Rectangle 3">
            <a:extLst>
              <a:ext uri="{FF2B5EF4-FFF2-40B4-BE49-F238E27FC236}">
                <a16:creationId xmlns:a16="http://schemas.microsoft.com/office/drawing/2014/main" id="{CCD29723-0EBE-4D97-FF37-2CA0D37A0C6D}"/>
              </a:ext>
            </a:extLst>
          </p:cNvPr>
          <p:cNvGraphicFramePr>
            <a:graphicFrameLocks noGrp="1"/>
          </p:cNvGraphicFramePr>
          <p:nvPr>
            <p:ph idx="1"/>
            <p:extLst>
              <p:ext uri="{D42A27DB-BD31-4B8C-83A1-F6EECF244321}">
                <p14:modId xmlns:p14="http://schemas.microsoft.com/office/powerpoint/2010/main" val="1851309695"/>
              </p:ext>
            </p:extLst>
          </p:nvPr>
        </p:nvGraphicFramePr>
        <p:xfrm>
          <a:off x="1096963" y="1737360"/>
          <a:ext cx="10058400" cy="41472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D47926C4-8248-7C49-05BE-D8478CB08CA5}"/>
              </a:ext>
            </a:extLst>
          </p:cNvPr>
          <p:cNvSpPr>
            <a:spLocks noGrp="1"/>
          </p:cNvSpPr>
          <p:nvPr>
            <p:ph type="sldNum" sz="quarter" idx="12"/>
          </p:nvPr>
        </p:nvSpPr>
        <p:spPr/>
        <p:txBody>
          <a:bodyPr/>
          <a:lstStyle/>
          <a:p>
            <a:fld id="{84679F7C-FC60-4F93-976D-699AC88C9425}" type="slidenum">
              <a:rPr lang="en-US" smtClean="0"/>
              <a:t>4</a:t>
            </a:fld>
            <a:endParaRPr lang="en-US" dirty="0"/>
          </a:p>
        </p:txBody>
      </p:sp>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61818" y="457202"/>
            <a:ext cx="11259127" cy="974848"/>
          </a:xfrm>
          <a:noFill/>
          <a:ln/>
          <a:effectLst>
            <a:outerShdw dist="13470" dir="2700000" algn="ctr" rotWithShape="0">
              <a:schemeClr val="bg2"/>
            </a:outerShdw>
          </a:effectLst>
        </p:spPr>
        <p:txBody>
          <a:bodyPr>
            <a:normAutofit/>
          </a:bodyPr>
          <a:lstStyle/>
          <a:p>
            <a:pPr algn="ctr">
              <a:spcBef>
                <a:spcPts val="1200"/>
              </a:spcBef>
              <a:buClr>
                <a:schemeClr val="accent3">
                  <a:lumMod val="75000"/>
                </a:schemeClr>
              </a:buClr>
            </a:pPr>
            <a:r>
              <a:rPr lang="en-US" dirty="0">
                <a:latin typeface="Century Gothic" panose="020B0502020202020204" pitchFamily="34" charset="0"/>
                <a:cs typeface="Calibri" pitchFamily="34" charset="0"/>
              </a:rPr>
              <a:t>Engine and Water Tender Standards</a:t>
            </a:r>
          </a:p>
        </p:txBody>
      </p:sp>
      <p:sp>
        <p:nvSpPr>
          <p:cNvPr id="9219" name="Rectangle 3"/>
          <p:cNvSpPr>
            <a:spLocks noGrp="1" noChangeArrowheads="1"/>
          </p:cNvSpPr>
          <p:nvPr>
            <p:ph idx="1"/>
          </p:nvPr>
        </p:nvSpPr>
        <p:spPr>
          <a:xfrm>
            <a:off x="838199" y="1885950"/>
            <a:ext cx="10315575" cy="4133850"/>
          </a:xfrm>
          <a:noFill/>
          <a:ln/>
        </p:spPr>
        <p:txBody>
          <a:bodyPr vert="horz" lIns="92075" tIns="46038" rIns="92075" bIns="46038" rtlCol="0">
            <a:noAutofit/>
          </a:bodyPr>
          <a:lstStyle/>
          <a:p>
            <a:pPr>
              <a:spcBef>
                <a:spcPts val="1800"/>
              </a:spcBef>
              <a:buClr>
                <a:schemeClr val="accent3">
                  <a:lumMod val="75000"/>
                </a:schemeClr>
              </a:buClr>
            </a:pPr>
            <a:endParaRPr lang="en-US" sz="2400" dirty="0">
              <a:latin typeface="Century Gothic" panose="020B0502020202020204" pitchFamily="34" charset="0"/>
              <a:cs typeface="Calibri" pitchFamily="34" charset="0"/>
            </a:endParaRPr>
          </a:p>
          <a:p>
            <a:pPr marL="0" indent="0">
              <a:spcBef>
                <a:spcPts val="1800"/>
              </a:spcBef>
              <a:buClr>
                <a:schemeClr val="accent3">
                  <a:lumMod val="75000"/>
                </a:schemeClr>
              </a:buClr>
              <a:buNone/>
            </a:pPr>
            <a:r>
              <a:rPr lang="en-US" sz="2400" b="1" dirty="0">
                <a:latin typeface="Century Gothic" panose="020B0502020202020204" pitchFamily="34" charset="0"/>
                <a:cs typeface="Calibri" pitchFamily="34" charset="0"/>
              </a:rPr>
              <a:t>Engine and Water Tender Standards Type 3-7:</a:t>
            </a:r>
          </a:p>
          <a:p>
            <a:pPr marL="0" indent="0">
              <a:spcBef>
                <a:spcPts val="1800"/>
              </a:spcBef>
              <a:buClr>
                <a:schemeClr val="accent3">
                  <a:lumMod val="75000"/>
                </a:schemeClr>
              </a:buClr>
              <a:buNone/>
            </a:pPr>
            <a:r>
              <a:rPr lang="en-US" sz="2400" dirty="0">
                <a:latin typeface="Century Gothic" panose="020B0502020202020204" pitchFamily="34" charset="0"/>
                <a:cs typeface="Calibri" pitchFamily="34" charset="0"/>
              </a:rPr>
              <a:t>	</a:t>
            </a:r>
            <a:r>
              <a:rPr lang="en-US" sz="1900" b="1" dirty="0">
                <a:solidFill>
                  <a:schemeClr val="accent1">
                    <a:lumMod val="75000"/>
                  </a:schemeClr>
                </a:solidFill>
                <a:latin typeface="Century Gothic" panose="020B0502020202020204" pitchFamily="34" charset="0"/>
                <a:cs typeface="Calibri" pitchFamily="34" charset="0"/>
              </a:rPr>
              <a:t>1. </a:t>
            </a:r>
            <a:r>
              <a:rPr lang="en-US" sz="1900" dirty="0">
                <a:latin typeface="Century Gothic" panose="020B0502020202020204" pitchFamily="34" charset="0"/>
                <a:cs typeface="Calibri" pitchFamily="34" charset="0"/>
              </a:rPr>
              <a:t>Short wheelbase</a:t>
            </a:r>
          </a:p>
          <a:p>
            <a:pPr marL="0" indent="0">
              <a:spcBef>
                <a:spcPts val="1800"/>
              </a:spcBef>
              <a:buClr>
                <a:schemeClr val="accent3">
                  <a:lumMod val="75000"/>
                </a:schemeClr>
              </a:buClr>
              <a:buNone/>
            </a:pPr>
            <a:r>
              <a:rPr lang="en-US" sz="1900" dirty="0">
                <a:latin typeface="Century Gothic" panose="020B0502020202020204" pitchFamily="34" charset="0"/>
                <a:cs typeface="Calibri" pitchFamily="34" charset="0"/>
              </a:rPr>
              <a:t>	</a:t>
            </a:r>
            <a:r>
              <a:rPr lang="en-US" sz="1900" b="1" dirty="0">
                <a:solidFill>
                  <a:schemeClr val="accent1">
                    <a:lumMod val="75000"/>
                  </a:schemeClr>
                </a:solidFill>
                <a:latin typeface="Century Gothic" panose="020B0502020202020204" pitchFamily="34" charset="0"/>
                <a:cs typeface="Calibri" pitchFamily="34" charset="0"/>
              </a:rPr>
              <a:t>2. </a:t>
            </a:r>
            <a:r>
              <a:rPr lang="en-US" sz="1900" dirty="0">
                <a:latin typeface="Century Gothic" panose="020B0502020202020204" pitchFamily="34" charset="0"/>
                <a:cs typeface="Calibri" pitchFamily="34" charset="0"/>
              </a:rPr>
              <a:t>High ground clearance</a:t>
            </a:r>
          </a:p>
          <a:p>
            <a:pPr marL="0" indent="0">
              <a:spcBef>
                <a:spcPts val="1800"/>
              </a:spcBef>
              <a:buClr>
                <a:schemeClr val="accent3">
                  <a:lumMod val="75000"/>
                </a:schemeClr>
              </a:buClr>
              <a:buNone/>
            </a:pPr>
            <a:r>
              <a:rPr lang="en-US" sz="1900" dirty="0">
                <a:latin typeface="Century Gothic" panose="020B0502020202020204" pitchFamily="34" charset="0"/>
                <a:cs typeface="Calibri" pitchFamily="34" charset="0"/>
              </a:rPr>
              <a:t>	</a:t>
            </a:r>
            <a:r>
              <a:rPr lang="en-US" sz="1900" b="1" dirty="0">
                <a:solidFill>
                  <a:schemeClr val="accent1">
                    <a:lumMod val="75000"/>
                  </a:schemeClr>
                </a:solidFill>
                <a:latin typeface="Century Gothic" panose="020B0502020202020204" pitchFamily="34" charset="0"/>
                <a:cs typeface="Calibri" pitchFamily="34" charset="0"/>
              </a:rPr>
              <a:t>3. </a:t>
            </a:r>
            <a:r>
              <a:rPr lang="en-US" sz="1900" dirty="0">
                <a:latin typeface="Century Gothic" panose="020B0502020202020204" pitchFamily="34" charset="0"/>
                <a:cs typeface="Calibri" pitchFamily="34" charset="0"/>
              </a:rPr>
              <a:t>High angle of approach and departure</a:t>
            </a:r>
          </a:p>
          <a:p>
            <a:pPr marL="0" indent="0">
              <a:spcBef>
                <a:spcPts val="1800"/>
              </a:spcBef>
              <a:buClr>
                <a:schemeClr val="accent3">
                  <a:lumMod val="75000"/>
                </a:schemeClr>
              </a:buClr>
              <a:buNone/>
            </a:pPr>
            <a:r>
              <a:rPr lang="en-US" sz="1900" dirty="0">
                <a:latin typeface="Century Gothic" panose="020B0502020202020204" pitchFamily="34" charset="0"/>
                <a:cs typeface="Calibri" pitchFamily="34" charset="0"/>
              </a:rPr>
              <a:t>	</a:t>
            </a:r>
            <a:r>
              <a:rPr lang="en-US" sz="1900" b="1" dirty="0">
                <a:solidFill>
                  <a:schemeClr val="accent1">
                    <a:lumMod val="75000"/>
                  </a:schemeClr>
                </a:solidFill>
                <a:latin typeface="Century Gothic" panose="020B0502020202020204" pitchFamily="34" charset="0"/>
                <a:cs typeface="Calibri" pitchFamily="34" charset="0"/>
              </a:rPr>
              <a:t>4. </a:t>
            </a:r>
            <a:r>
              <a:rPr lang="en-US" sz="1900" dirty="0">
                <a:latin typeface="Century Gothic" panose="020B0502020202020204" pitchFamily="34" charset="0"/>
                <a:cs typeface="Calibri" pitchFamily="34" charset="0"/>
              </a:rPr>
              <a:t>Lower Gross Vehicle Weight (GVW) than Type 1 or 2 engine</a:t>
            </a:r>
          </a:p>
          <a:p>
            <a:pPr marL="0" indent="0">
              <a:spcBef>
                <a:spcPts val="1800"/>
              </a:spcBef>
              <a:buClr>
                <a:schemeClr val="accent3">
                  <a:lumMod val="75000"/>
                </a:schemeClr>
              </a:buClr>
              <a:buNone/>
            </a:pPr>
            <a:r>
              <a:rPr lang="en-US" sz="1900" dirty="0">
                <a:latin typeface="Century Gothic" panose="020B0502020202020204" pitchFamily="34" charset="0"/>
                <a:cs typeface="Calibri" pitchFamily="34" charset="0"/>
              </a:rPr>
              <a:t>	</a:t>
            </a:r>
            <a:r>
              <a:rPr lang="en-US" sz="1900" b="1" dirty="0">
                <a:solidFill>
                  <a:schemeClr val="accent1">
                    <a:lumMod val="75000"/>
                  </a:schemeClr>
                </a:solidFill>
                <a:latin typeface="Century Gothic" panose="020B0502020202020204" pitchFamily="34" charset="0"/>
                <a:cs typeface="Calibri" pitchFamily="34" charset="0"/>
              </a:rPr>
              <a:t>5. </a:t>
            </a:r>
            <a:r>
              <a:rPr lang="en-US" sz="1900" dirty="0">
                <a:latin typeface="Century Gothic" panose="020B0502020202020204" pitchFamily="34" charset="0"/>
                <a:cs typeface="Calibri" pitchFamily="34" charset="0"/>
              </a:rPr>
              <a:t>Unit number on roof</a:t>
            </a:r>
          </a:p>
          <a:p>
            <a:pPr>
              <a:spcBef>
                <a:spcPts val="1800"/>
              </a:spcBef>
              <a:buClr>
                <a:schemeClr val="accent3">
                  <a:lumMod val="75000"/>
                </a:schemeClr>
              </a:buClr>
            </a:pPr>
            <a:endParaRPr lang="en-US" sz="2400" dirty="0">
              <a:solidFill>
                <a:srgbClr val="FF0000"/>
              </a:solidFill>
              <a:latin typeface="Century Gothic" panose="020B0502020202020204" pitchFamily="34" charset="0"/>
              <a:cs typeface="Calibri" pitchFamily="34" charset="0"/>
            </a:endParaRPr>
          </a:p>
          <a:p>
            <a:pPr>
              <a:spcBef>
                <a:spcPts val="1800"/>
              </a:spcBef>
              <a:buClr>
                <a:schemeClr val="accent3">
                  <a:lumMod val="75000"/>
                </a:schemeClr>
              </a:buClr>
            </a:pPr>
            <a:endParaRPr lang="en-US" dirty="0">
              <a:latin typeface="Calibri" pitchFamily="34" charset="0"/>
              <a:cs typeface="Calibri" pitchFamily="34" charset="0"/>
            </a:endParaRPr>
          </a:p>
          <a:p>
            <a:pPr marL="457200" indent="-457200">
              <a:spcBef>
                <a:spcPts val="1800"/>
              </a:spcBef>
              <a:buClr>
                <a:schemeClr val="accent3">
                  <a:lumMod val="75000"/>
                </a:schemeClr>
              </a:buClr>
              <a:buNone/>
            </a:pPr>
            <a:endParaRPr lang="en-US" sz="3200" dirty="0">
              <a:latin typeface="Calibri" pitchFamily="34" charset="0"/>
              <a:cs typeface="Calibri" pitchFamily="34" charset="0"/>
            </a:endParaRPr>
          </a:p>
        </p:txBody>
      </p:sp>
      <p:sp>
        <p:nvSpPr>
          <p:cNvPr id="2" name="TextBox 1">
            <a:extLst>
              <a:ext uri="{FF2B5EF4-FFF2-40B4-BE49-F238E27FC236}">
                <a16:creationId xmlns:a16="http://schemas.microsoft.com/office/drawing/2014/main" id="{B6E687E3-A305-F1FC-F35B-AD35B76ED54B}"/>
              </a:ext>
            </a:extLst>
          </p:cNvPr>
          <p:cNvSpPr txBox="1"/>
          <p:nvPr/>
        </p:nvSpPr>
        <p:spPr>
          <a:xfrm>
            <a:off x="216119" y="6473701"/>
            <a:ext cx="41148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CFAA Reference: </a:t>
            </a:r>
            <a:r>
              <a:rPr lang="en-US" sz="1400" dirty="0">
                <a:solidFill>
                  <a:schemeClr val="tx1">
                    <a:lumMod val="75000"/>
                    <a:lumOff val="25000"/>
                  </a:schemeClr>
                </a:solidFill>
                <a:latin typeface="Century Gothic" panose="020B0502020202020204" pitchFamily="34" charset="0"/>
              </a:rPr>
              <a:t>Clauses B-2 and B-3</a:t>
            </a:r>
          </a:p>
        </p:txBody>
      </p:sp>
      <p:sp>
        <p:nvSpPr>
          <p:cNvPr id="4" name="Slide Number Placeholder 3">
            <a:extLst>
              <a:ext uri="{FF2B5EF4-FFF2-40B4-BE49-F238E27FC236}">
                <a16:creationId xmlns:a16="http://schemas.microsoft.com/office/drawing/2014/main" id="{764093F6-636A-D120-9CA6-0CD041CB25F3}"/>
              </a:ext>
            </a:extLst>
          </p:cNvPr>
          <p:cNvSpPr>
            <a:spLocks noGrp="1"/>
          </p:cNvSpPr>
          <p:nvPr>
            <p:ph type="sldNum" sz="quarter" idx="12"/>
          </p:nvPr>
        </p:nvSpPr>
        <p:spPr/>
        <p:txBody>
          <a:bodyPr/>
          <a:lstStyle/>
          <a:p>
            <a:fld id="{84679F7C-FC60-4F93-976D-699AC88C9425}" type="slidenum">
              <a:rPr lang="en-US" smtClean="0"/>
              <a:t>40</a:t>
            </a:fld>
            <a:endParaRPr lang="en-US" dirty="0"/>
          </a:p>
        </p:txBody>
      </p:sp>
    </p:spTree>
    <p:extLst>
      <p:ext uri="{BB962C8B-B14F-4D97-AF65-F5344CB8AC3E}">
        <p14:creationId xmlns:p14="http://schemas.microsoft.com/office/powerpoint/2010/main" val="4147535506"/>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833B7-98CD-43B8-CDD2-4241A635FF91}"/>
              </a:ext>
            </a:extLst>
          </p:cNvPr>
          <p:cNvSpPr>
            <a:spLocks noGrp="1"/>
          </p:cNvSpPr>
          <p:nvPr>
            <p:ph type="title"/>
          </p:nvPr>
        </p:nvSpPr>
        <p:spPr>
          <a:xfrm>
            <a:off x="1097280" y="286604"/>
            <a:ext cx="10058400" cy="1241962"/>
          </a:xfrm>
        </p:spPr>
        <p:txBody>
          <a:bodyPr>
            <a:normAutofit/>
          </a:bodyPr>
          <a:lstStyle/>
          <a:p>
            <a:pPr algn="ctr"/>
            <a:r>
              <a:rPr lang="en-US" dirty="0">
                <a:latin typeface="Century Gothic" panose="020B0502020202020204" pitchFamily="34" charset="0"/>
                <a:cs typeface="Calibri" pitchFamily="34" charset="0"/>
              </a:rPr>
              <a:t>PPE</a:t>
            </a:r>
            <a:r>
              <a:rPr lang="en-US" dirty="0">
                <a:solidFill>
                  <a:srgbClr val="FF0000"/>
                </a:solidFill>
              </a:rPr>
              <a:t> </a:t>
            </a:r>
            <a:r>
              <a:rPr lang="en-US" dirty="0">
                <a:latin typeface="Century Gothic" panose="020B0502020202020204" pitchFamily="34" charset="0"/>
                <a:cs typeface="Calibri" pitchFamily="34" charset="0"/>
              </a:rPr>
              <a:t>Standards</a:t>
            </a:r>
          </a:p>
        </p:txBody>
      </p:sp>
      <p:sp>
        <p:nvSpPr>
          <p:cNvPr id="3" name="Content Placeholder 2">
            <a:extLst>
              <a:ext uri="{FF2B5EF4-FFF2-40B4-BE49-F238E27FC236}">
                <a16:creationId xmlns:a16="http://schemas.microsoft.com/office/drawing/2014/main" id="{491ED337-8479-AEEA-18DB-E0BE73ADD20C}"/>
              </a:ext>
            </a:extLst>
          </p:cNvPr>
          <p:cNvSpPr>
            <a:spLocks noGrp="1"/>
          </p:cNvSpPr>
          <p:nvPr>
            <p:ph idx="1"/>
          </p:nvPr>
        </p:nvSpPr>
        <p:spPr>
          <a:xfrm>
            <a:off x="1208869" y="1846040"/>
            <a:ext cx="9946812" cy="4627983"/>
          </a:xfrm>
        </p:spPr>
        <p:txBody>
          <a:bodyPr>
            <a:normAutofit fontScale="70000" lnSpcReduction="20000"/>
          </a:bodyPr>
          <a:lstStyle/>
          <a:p>
            <a:pPr algn="just">
              <a:lnSpc>
                <a:spcPct val="120000"/>
              </a:lnSpc>
            </a:pPr>
            <a:r>
              <a:rPr lang="en-US" sz="3200" dirty="0">
                <a:latin typeface="Century Gothic" panose="020B0502020202020204" pitchFamily="34" charset="0"/>
                <a:cs typeface="Calibri" pitchFamily="34" charset="0"/>
              </a:rPr>
              <a:t>Each employee responding to or engaging in fire suppression activities will use the appropriate safety clothing and equipment. Each agency is responsible for seeing that Cal OSHA standards for safety clothing and equipment are provided and used for wildland firefighting.</a:t>
            </a:r>
          </a:p>
          <a:p>
            <a:pPr marL="0" indent="0">
              <a:lnSpc>
                <a:spcPct val="120000"/>
              </a:lnSpc>
              <a:buNone/>
            </a:pPr>
            <a:endParaRPr lang="en-US" sz="700" dirty="0">
              <a:latin typeface="Century Gothic" panose="020B0502020202020204" pitchFamily="34" charset="0"/>
              <a:cs typeface="Calibri" pitchFamily="34" charset="0"/>
            </a:endParaRPr>
          </a:p>
          <a:p>
            <a:pPr marL="0" indent="0">
              <a:buNone/>
            </a:pPr>
            <a:r>
              <a:rPr lang="en-US" sz="2200" dirty="0">
                <a:latin typeface="Century Gothic" panose="020B0502020202020204" pitchFamily="34" charset="0"/>
                <a:cs typeface="Calibri" pitchFamily="34" charset="0"/>
              </a:rPr>
              <a:t>	</a:t>
            </a:r>
            <a:r>
              <a:rPr lang="en-US" sz="2200" b="1" dirty="0">
                <a:solidFill>
                  <a:schemeClr val="accent1">
                    <a:lumMod val="75000"/>
                  </a:schemeClr>
                </a:solidFill>
                <a:latin typeface="Century Gothic" panose="020B0502020202020204" pitchFamily="34" charset="0"/>
                <a:cs typeface="Calibri" pitchFamily="34" charset="0"/>
              </a:rPr>
              <a:t>1. </a:t>
            </a:r>
            <a:r>
              <a:rPr lang="en-US" sz="2200" dirty="0">
                <a:latin typeface="Century Gothic" panose="020B0502020202020204" pitchFamily="34" charset="0"/>
                <a:cs typeface="Calibri" pitchFamily="34" charset="0"/>
              </a:rPr>
              <a:t>Head protection meeting the requirements of CCR, Title 8, Section 3410</a:t>
            </a:r>
          </a:p>
          <a:p>
            <a:pPr marL="0" indent="0">
              <a:buNone/>
            </a:pPr>
            <a:r>
              <a:rPr lang="en-US" sz="2200" dirty="0">
                <a:latin typeface="Century Gothic" panose="020B0502020202020204" pitchFamily="34" charset="0"/>
                <a:cs typeface="Calibri" pitchFamily="34" charset="0"/>
              </a:rPr>
              <a:t>	</a:t>
            </a:r>
            <a:r>
              <a:rPr lang="en-US" sz="2200" b="1" dirty="0">
                <a:solidFill>
                  <a:schemeClr val="accent1">
                    <a:lumMod val="75000"/>
                  </a:schemeClr>
                </a:solidFill>
                <a:latin typeface="Century Gothic" panose="020B0502020202020204" pitchFamily="34" charset="0"/>
                <a:cs typeface="Calibri" pitchFamily="34" charset="0"/>
              </a:rPr>
              <a:t>2. </a:t>
            </a:r>
            <a:r>
              <a:rPr lang="en-US" sz="2200" dirty="0">
                <a:latin typeface="Century Gothic" panose="020B0502020202020204" pitchFamily="34" charset="0"/>
                <a:cs typeface="Calibri" pitchFamily="34" charset="0"/>
              </a:rPr>
              <a:t>Eye and face protection meeting the requirements of CCR, Title 8, Sections 3382 and 3404</a:t>
            </a:r>
          </a:p>
          <a:p>
            <a:pPr marL="0" indent="0">
              <a:buNone/>
            </a:pPr>
            <a:r>
              <a:rPr lang="en-US" sz="2200" dirty="0">
                <a:latin typeface="Century Gothic" panose="020B0502020202020204" pitchFamily="34" charset="0"/>
                <a:cs typeface="Calibri" pitchFamily="34" charset="0"/>
              </a:rPr>
              <a:t>	</a:t>
            </a:r>
            <a:r>
              <a:rPr lang="en-US" sz="2200" b="1" dirty="0">
                <a:solidFill>
                  <a:schemeClr val="accent1">
                    <a:lumMod val="75000"/>
                  </a:schemeClr>
                </a:solidFill>
                <a:latin typeface="Century Gothic" panose="020B0502020202020204" pitchFamily="34" charset="0"/>
                <a:cs typeface="Calibri" pitchFamily="34" charset="0"/>
              </a:rPr>
              <a:t>3. </a:t>
            </a:r>
            <a:r>
              <a:rPr lang="en-US" sz="2200" dirty="0">
                <a:latin typeface="Century Gothic" panose="020B0502020202020204" pitchFamily="34" charset="0"/>
                <a:cs typeface="Calibri" pitchFamily="34" charset="0"/>
              </a:rPr>
              <a:t>Ear and neck protection meeting the requirements of CCR, Title 8, Sections 3405 and 3410(c)</a:t>
            </a:r>
          </a:p>
          <a:p>
            <a:pPr marL="0" indent="0">
              <a:buNone/>
            </a:pPr>
            <a:r>
              <a:rPr lang="en-US" sz="2200" dirty="0">
                <a:latin typeface="Century Gothic" panose="020B0502020202020204" pitchFamily="34" charset="0"/>
                <a:cs typeface="Calibri" pitchFamily="34" charset="0"/>
              </a:rPr>
              <a:t>	</a:t>
            </a:r>
            <a:r>
              <a:rPr lang="en-US" sz="2200" b="1" dirty="0">
                <a:solidFill>
                  <a:schemeClr val="accent1">
                    <a:lumMod val="75000"/>
                  </a:schemeClr>
                </a:solidFill>
                <a:latin typeface="Century Gothic" panose="020B0502020202020204" pitchFamily="34" charset="0"/>
                <a:cs typeface="Calibri" pitchFamily="34" charset="0"/>
              </a:rPr>
              <a:t>4. </a:t>
            </a:r>
            <a:r>
              <a:rPr lang="en-US" sz="2200" dirty="0">
                <a:latin typeface="Century Gothic" panose="020B0502020202020204" pitchFamily="34" charset="0"/>
                <a:cs typeface="Calibri" pitchFamily="34" charset="0"/>
              </a:rPr>
              <a:t>Body protection meeting the requirements of CCR, Title 8, Section 3406(c)</a:t>
            </a:r>
          </a:p>
          <a:p>
            <a:pPr marL="0" indent="0">
              <a:buNone/>
            </a:pPr>
            <a:r>
              <a:rPr lang="en-US" sz="2200" dirty="0">
                <a:latin typeface="Century Gothic" panose="020B0502020202020204" pitchFamily="34" charset="0"/>
                <a:cs typeface="Calibri" pitchFamily="34" charset="0"/>
              </a:rPr>
              <a:t>	</a:t>
            </a:r>
            <a:r>
              <a:rPr lang="en-US" sz="2200" b="1" dirty="0">
                <a:solidFill>
                  <a:schemeClr val="accent1">
                    <a:lumMod val="75000"/>
                  </a:schemeClr>
                </a:solidFill>
                <a:latin typeface="Century Gothic" panose="020B0502020202020204" pitchFamily="34" charset="0"/>
                <a:cs typeface="Calibri" pitchFamily="34" charset="0"/>
              </a:rPr>
              <a:t>5. </a:t>
            </a:r>
            <a:r>
              <a:rPr lang="en-US" sz="2200" dirty="0">
                <a:latin typeface="Century Gothic" panose="020B0502020202020204" pitchFamily="34" charset="0"/>
                <a:cs typeface="Calibri" pitchFamily="34" charset="0"/>
              </a:rPr>
              <a:t>Gloves, meeting the requirements of CCR, Title 8, Section 3410</a:t>
            </a:r>
          </a:p>
          <a:p>
            <a:pPr marL="0" indent="0">
              <a:buNone/>
            </a:pPr>
            <a:r>
              <a:rPr lang="en-US" sz="2200" dirty="0">
                <a:latin typeface="Century Gothic" panose="020B0502020202020204" pitchFamily="34" charset="0"/>
                <a:cs typeface="Calibri" pitchFamily="34" charset="0"/>
              </a:rPr>
              <a:t>	</a:t>
            </a:r>
            <a:r>
              <a:rPr lang="en-US" sz="2200" b="1" dirty="0">
                <a:solidFill>
                  <a:schemeClr val="accent1">
                    <a:lumMod val="75000"/>
                  </a:schemeClr>
                </a:solidFill>
                <a:latin typeface="Century Gothic" panose="020B0502020202020204" pitchFamily="34" charset="0"/>
                <a:cs typeface="Calibri" pitchFamily="34" charset="0"/>
              </a:rPr>
              <a:t>6. </a:t>
            </a:r>
            <a:r>
              <a:rPr lang="en-US" sz="2200" dirty="0">
                <a:latin typeface="Century Gothic" panose="020B0502020202020204" pitchFamily="34" charset="0"/>
                <a:cs typeface="Calibri" pitchFamily="34" charset="0"/>
              </a:rPr>
              <a:t>Foot protection meeting the requirements of CCR, Title 8, Section 3408</a:t>
            </a:r>
          </a:p>
          <a:p>
            <a:pPr marL="0" indent="0">
              <a:buNone/>
            </a:pPr>
            <a:r>
              <a:rPr lang="en-US" sz="2200" dirty="0">
                <a:latin typeface="Century Gothic" panose="020B0502020202020204" pitchFamily="34" charset="0"/>
                <a:cs typeface="Calibri" pitchFamily="34" charset="0"/>
              </a:rPr>
              <a:t>	</a:t>
            </a:r>
            <a:r>
              <a:rPr lang="en-US" sz="2200" b="1" dirty="0">
                <a:solidFill>
                  <a:schemeClr val="accent1">
                    <a:lumMod val="75000"/>
                  </a:schemeClr>
                </a:solidFill>
                <a:latin typeface="Century Gothic" panose="020B0502020202020204" pitchFamily="34" charset="0"/>
                <a:cs typeface="Calibri" pitchFamily="34" charset="0"/>
              </a:rPr>
              <a:t>7. </a:t>
            </a:r>
            <a:r>
              <a:rPr lang="en-US" sz="2200" dirty="0">
                <a:latin typeface="Century Gothic" panose="020B0502020202020204" pitchFamily="34" charset="0"/>
                <a:cs typeface="Calibri" pitchFamily="34" charset="0"/>
              </a:rPr>
              <a:t>Wildland fire shelter meeting Forest Service specification 5100-606</a:t>
            </a:r>
          </a:p>
          <a:p>
            <a:pPr marL="0" indent="0">
              <a:buNone/>
            </a:pPr>
            <a:r>
              <a:rPr lang="en-US" sz="2200" dirty="0">
                <a:latin typeface="Century Gothic" panose="020B0502020202020204" pitchFamily="34" charset="0"/>
                <a:cs typeface="Calibri" pitchFamily="34" charset="0"/>
              </a:rPr>
              <a:t>	</a:t>
            </a:r>
            <a:r>
              <a:rPr lang="en-US" sz="2200" b="1" dirty="0">
                <a:solidFill>
                  <a:schemeClr val="accent1">
                    <a:lumMod val="75000"/>
                  </a:schemeClr>
                </a:solidFill>
                <a:latin typeface="Century Gothic" panose="020B0502020202020204" pitchFamily="34" charset="0"/>
                <a:cs typeface="Calibri" pitchFamily="34" charset="0"/>
              </a:rPr>
              <a:t>8. </a:t>
            </a:r>
            <a:r>
              <a:rPr lang="en-US" sz="2200" dirty="0">
                <a:latin typeface="Century Gothic" panose="020B0502020202020204" pitchFamily="34" charset="0"/>
                <a:cs typeface="Calibri" pitchFamily="34" charset="0"/>
              </a:rPr>
              <a:t>Recommended disposable filtering face piece respiratory protection</a:t>
            </a:r>
          </a:p>
        </p:txBody>
      </p:sp>
      <p:sp>
        <p:nvSpPr>
          <p:cNvPr id="4" name="TextBox 3">
            <a:extLst>
              <a:ext uri="{FF2B5EF4-FFF2-40B4-BE49-F238E27FC236}">
                <a16:creationId xmlns:a16="http://schemas.microsoft.com/office/drawing/2014/main" id="{D2E4E9FD-214D-FCD1-FB6C-2C36A8CA00FF}"/>
              </a:ext>
            </a:extLst>
          </p:cNvPr>
          <p:cNvSpPr txBox="1"/>
          <p:nvPr/>
        </p:nvSpPr>
        <p:spPr>
          <a:xfrm>
            <a:off x="197069" y="6474023"/>
            <a:ext cx="41148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CFAA Reference: </a:t>
            </a:r>
            <a:r>
              <a:rPr lang="en-US" sz="1400" dirty="0">
                <a:solidFill>
                  <a:schemeClr val="tx1">
                    <a:lumMod val="75000"/>
                    <a:lumOff val="25000"/>
                  </a:schemeClr>
                </a:solidFill>
                <a:latin typeface="Century Gothic" panose="020B0502020202020204" pitchFamily="34" charset="0"/>
              </a:rPr>
              <a:t>Clause B-4</a:t>
            </a:r>
          </a:p>
        </p:txBody>
      </p:sp>
      <p:sp>
        <p:nvSpPr>
          <p:cNvPr id="6" name="Slide Number Placeholder 5">
            <a:extLst>
              <a:ext uri="{FF2B5EF4-FFF2-40B4-BE49-F238E27FC236}">
                <a16:creationId xmlns:a16="http://schemas.microsoft.com/office/drawing/2014/main" id="{46191308-F9D8-D3B9-4673-56D876BFD682}"/>
              </a:ext>
            </a:extLst>
          </p:cNvPr>
          <p:cNvSpPr>
            <a:spLocks noGrp="1"/>
          </p:cNvSpPr>
          <p:nvPr>
            <p:ph type="sldNum" sz="quarter" idx="12"/>
          </p:nvPr>
        </p:nvSpPr>
        <p:spPr/>
        <p:txBody>
          <a:bodyPr/>
          <a:lstStyle/>
          <a:p>
            <a:fld id="{84679F7C-FC60-4F93-976D-699AC88C9425}" type="slidenum">
              <a:rPr lang="en-US" smtClean="0"/>
              <a:t>41</a:t>
            </a:fld>
            <a:endParaRPr lang="en-US" dirty="0"/>
          </a:p>
        </p:txBody>
      </p:sp>
    </p:spTree>
    <p:extLst>
      <p:ext uri="{BB962C8B-B14F-4D97-AF65-F5344CB8AC3E}">
        <p14:creationId xmlns:p14="http://schemas.microsoft.com/office/powerpoint/2010/main" val="3182246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08C8A-BC7F-AC1A-3F46-353A3B6DAC5B}"/>
              </a:ext>
            </a:extLst>
          </p:cNvPr>
          <p:cNvSpPr>
            <a:spLocks noGrp="1"/>
          </p:cNvSpPr>
          <p:nvPr>
            <p:ph type="title"/>
          </p:nvPr>
        </p:nvSpPr>
        <p:spPr>
          <a:xfrm>
            <a:off x="1097280" y="572354"/>
            <a:ext cx="10058400" cy="997140"/>
          </a:xfrm>
        </p:spPr>
        <p:txBody>
          <a:bodyPr>
            <a:normAutofit/>
          </a:bodyPr>
          <a:lstStyle/>
          <a:p>
            <a:pPr algn="ctr"/>
            <a:r>
              <a:rPr lang="en-US" dirty="0">
                <a:cs typeface="Calibri" pitchFamily="34" charset="0"/>
              </a:rPr>
              <a:t>Training</a:t>
            </a:r>
            <a:r>
              <a:rPr lang="en-US" dirty="0">
                <a:solidFill>
                  <a:srgbClr val="FF0000"/>
                </a:solidFill>
              </a:rPr>
              <a:t> </a:t>
            </a:r>
            <a:r>
              <a:rPr lang="en-US" dirty="0">
                <a:cs typeface="Calibri" pitchFamily="34" charset="0"/>
              </a:rPr>
              <a:t>Standards</a:t>
            </a:r>
            <a:endParaRPr lang="en-US" dirty="0">
              <a:solidFill>
                <a:srgbClr val="FF0000"/>
              </a:solidFill>
            </a:endParaRPr>
          </a:p>
        </p:txBody>
      </p:sp>
      <p:sp>
        <p:nvSpPr>
          <p:cNvPr id="3" name="Content Placeholder 2">
            <a:extLst>
              <a:ext uri="{FF2B5EF4-FFF2-40B4-BE49-F238E27FC236}">
                <a16:creationId xmlns:a16="http://schemas.microsoft.com/office/drawing/2014/main" id="{7561B949-310B-6929-4F93-48CB67793820}"/>
              </a:ext>
            </a:extLst>
          </p:cNvPr>
          <p:cNvSpPr>
            <a:spLocks noGrp="1"/>
          </p:cNvSpPr>
          <p:nvPr>
            <p:ph idx="1"/>
          </p:nvPr>
        </p:nvSpPr>
        <p:spPr>
          <a:xfrm>
            <a:off x="1208868" y="2031711"/>
            <a:ext cx="9946812" cy="4023360"/>
          </a:xfrm>
        </p:spPr>
        <p:txBody>
          <a:bodyPr>
            <a:normAutofit fontScale="85000" lnSpcReduction="20000"/>
          </a:bodyPr>
          <a:lstStyle/>
          <a:p>
            <a:pPr algn="just">
              <a:lnSpc>
                <a:spcPct val="100000"/>
              </a:lnSpc>
            </a:pPr>
            <a:r>
              <a:rPr lang="en-US" sz="2600" dirty="0">
                <a:latin typeface="Century Gothic" panose="020B0502020202020204" pitchFamily="34" charset="0"/>
                <a:cs typeface="Calibri" pitchFamily="34" charset="0"/>
              </a:rPr>
              <a:t>All responding personnel shall be in compliance with the current NWCG 310-1 Sub System Guide or CICCS. </a:t>
            </a:r>
          </a:p>
          <a:p>
            <a:pPr>
              <a:lnSpc>
                <a:spcPct val="100000"/>
              </a:lnSpc>
            </a:pPr>
            <a:endParaRPr lang="en-US" sz="1900" dirty="0">
              <a:latin typeface="Century Gothic" panose="020B0502020202020204" pitchFamily="34" charset="0"/>
              <a:cs typeface="Calibri" pitchFamily="34" charset="0"/>
            </a:endParaRPr>
          </a:p>
          <a:p>
            <a:pPr>
              <a:lnSpc>
                <a:spcPct val="100000"/>
              </a:lnSpc>
            </a:pPr>
            <a:r>
              <a:rPr lang="en-US" sz="2600" b="1" dirty="0">
                <a:latin typeface="Century Gothic" panose="020B0502020202020204" pitchFamily="34" charset="0"/>
                <a:cs typeface="Calibri" pitchFamily="34" charset="0"/>
              </a:rPr>
              <a:t>Training topics include but are not limited to:</a:t>
            </a:r>
          </a:p>
          <a:p>
            <a:pPr marL="0" indent="0">
              <a:lnSpc>
                <a:spcPct val="100000"/>
              </a:lnSpc>
              <a:buNone/>
            </a:pPr>
            <a:endParaRPr lang="en-US" sz="1700" dirty="0">
              <a:latin typeface="Century Gothic" panose="020B0502020202020204" pitchFamily="34" charset="0"/>
              <a:cs typeface="Calibri" pitchFamily="34" charset="0"/>
            </a:endParaRPr>
          </a:p>
          <a:p>
            <a:pPr marL="525780" lvl="2" indent="-342900" fontAlgn="base">
              <a:lnSpc>
                <a:spcPct val="117000"/>
              </a:lnSpc>
              <a:spcBef>
                <a:spcPts val="0"/>
              </a:spcBef>
              <a:spcAft>
                <a:spcPts val="0"/>
              </a:spcAft>
              <a:buFont typeface="Calibri" panose="020F0502020204030204" pitchFamily="34" charset="0"/>
              <a:buChar char="•"/>
            </a:pPr>
            <a:r>
              <a:rPr lang="en-US" sz="1900" dirty="0">
                <a:latin typeface="+mj-lt"/>
              </a:rPr>
              <a:t>Wildland Strategy and Tactics Backfiring/Firing-out</a:t>
            </a:r>
          </a:p>
          <a:p>
            <a:pPr marL="342900" lvl="1" indent="-342900" fontAlgn="base">
              <a:lnSpc>
                <a:spcPct val="117000"/>
              </a:lnSpc>
              <a:spcBef>
                <a:spcPts val="0"/>
              </a:spcBef>
              <a:spcAft>
                <a:spcPts val="0"/>
              </a:spcAft>
              <a:buFont typeface="Calibri" panose="020F0502020204030204" pitchFamily="34" charset="0"/>
              <a:buChar char="•"/>
            </a:pPr>
            <a:endParaRPr lang="en-US" sz="1900" dirty="0">
              <a:latin typeface="+mj-lt"/>
            </a:endParaRPr>
          </a:p>
          <a:p>
            <a:pPr marL="525780" lvl="2" indent="-342900" fontAlgn="base">
              <a:lnSpc>
                <a:spcPct val="117000"/>
              </a:lnSpc>
              <a:spcBef>
                <a:spcPts val="0"/>
              </a:spcBef>
              <a:spcAft>
                <a:spcPts val="0"/>
              </a:spcAft>
              <a:buFont typeface="Calibri" panose="020F0502020204030204" pitchFamily="34" charset="0"/>
              <a:buChar char="•"/>
            </a:pPr>
            <a:r>
              <a:rPr lang="en-US" sz="1900" dirty="0">
                <a:latin typeface="+mj-lt"/>
              </a:rPr>
              <a:t>Wildland Fire Behavior Handline Construction</a:t>
            </a:r>
          </a:p>
          <a:p>
            <a:pPr marL="342900" lvl="1" indent="-342900" fontAlgn="base">
              <a:lnSpc>
                <a:spcPct val="117000"/>
              </a:lnSpc>
              <a:spcBef>
                <a:spcPts val="0"/>
              </a:spcBef>
              <a:spcAft>
                <a:spcPts val="0"/>
              </a:spcAft>
              <a:buFont typeface="Calibri" panose="020F0502020204030204" pitchFamily="34" charset="0"/>
              <a:buChar char="•"/>
            </a:pPr>
            <a:endParaRPr lang="en-US" sz="1900" dirty="0">
              <a:latin typeface="+mj-lt"/>
            </a:endParaRPr>
          </a:p>
          <a:p>
            <a:pPr marL="525780" lvl="2" indent="-342900" fontAlgn="base">
              <a:lnSpc>
                <a:spcPct val="117000"/>
              </a:lnSpc>
              <a:spcBef>
                <a:spcPts val="0"/>
              </a:spcBef>
              <a:spcAft>
                <a:spcPts val="0"/>
              </a:spcAft>
              <a:buFont typeface="Calibri" panose="020F0502020204030204" pitchFamily="34" charset="0"/>
              <a:buChar char="•"/>
            </a:pPr>
            <a:r>
              <a:rPr lang="en-US" sz="1900" dirty="0">
                <a:latin typeface="+mj-lt"/>
              </a:rPr>
              <a:t>Wildland Hose Lays Structure Triage</a:t>
            </a:r>
          </a:p>
          <a:p>
            <a:pPr marL="342900" lvl="1" indent="-342900" fontAlgn="base">
              <a:lnSpc>
                <a:spcPct val="117000"/>
              </a:lnSpc>
              <a:spcBef>
                <a:spcPts val="0"/>
              </a:spcBef>
              <a:spcAft>
                <a:spcPts val="0"/>
              </a:spcAft>
              <a:buFont typeface="Calibri" panose="020F0502020204030204" pitchFamily="34" charset="0"/>
              <a:buChar char="•"/>
            </a:pPr>
            <a:endParaRPr lang="en-US" sz="1900" dirty="0">
              <a:latin typeface="+mj-lt"/>
            </a:endParaRPr>
          </a:p>
          <a:p>
            <a:pPr marL="525780" lvl="2" indent="-342900" fontAlgn="base">
              <a:lnSpc>
                <a:spcPct val="117000"/>
              </a:lnSpc>
              <a:spcBef>
                <a:spcPts val="0"/>
              </a:spcBef>
              <a:spcAft>
                <a:spcPts val="0"/>
              </a:spcAft>
              <a:buFont typeface="Calibri" panose="020F0502020204030204" pitchFamily="34" charset="0"/>
              <a:buChar char="•"/>
            </a:pPr>
            <a:r>
              <a:rPr lang="en-US" sz="1900" dirty="0">
                <a:latin typeface="+mj-lt"/>
              </a:rPr>
              <a:t>Wildland Fire Safety Structure Defense Preparation</a:t>
            </a:r>
          </a:p>
          <a:p>
            <a:pPr marL="342900" lvl="1" indent="-342900" fontAlgn="base">
              <a:lnSpc>
                <a:spcPct val="117000"/>
              </a:lnSpc>
              <a:spcBef>
                <a:spcPts val="0"/>
              </a:spcBef>
              <a:spcAft>
                <a:spcPts val="0"/>
              </a:spcAft>
              <a:buFont typeface="Calibri" panose="020F0502020204030204" pitchFamily="34" charset="0"/>
              <a:buChar char="•"/>
            </a:pPr>
            <a:endParaRPr lang="en-US" sz="1900" dirty="0">
              <a:latin typeface="+mj-lt"/>
            </a:endParaRPr>
          </a:p>
          <a:p>
            <a:pPr marL="525780" lvl="2" indent="-342900" fontAlgn="base">
              <a:lnSpc>
                <a:spcPct val="117000"/>
              </a:lnSpc>
              <a:spcBef>
                <a:spcPts val="0"/>
              </a:spcBef>
              <a:spcAft>
                <a:spcPts val="0"/>
              </a:spcAft>
              <a:buFont typeface="Calibri" panose="020F0502020204030204" pitchFamily="34" charset="0"/>
              <a:buChar char="•"/>
            </a:pPr>
            <a:r>
              <a:rPr lang="en-US" sz="1900" dirty="0">
                <a:latin typeface="+mj-lt"/>
              </a:rPr>
              <a:t>Fireground Communications Fire Weather</a:t>
            </a:r>
          </a:p>
        </p:txBody>
      </p:sp>
      <p:sp>
        <p:nvSpPr>
          <p:cNvPr id="4" name="TextBox 3">
            <a:extLst>
              <a:ext uri="{FF2B5EF4-FFF2-40B4-BE49-F238E27FC236}">
                <a16:creationId xmlns:a16="http://schemas.microsoft.com/office/drawing/2014/main" id="{E3D3834D-C93B-1C62-E609-9335675CEE3F}"/>
              </a:ext>
            </a:extLst>
          </p:cNvPr>
          <p:cNvSpPr txBox="1"/>
          <p:nvPr/>
        </p:nvSpPr>
        <p:spPr>
          <a:xfrm>
            <a:off x="216119" y="6483226"/>
            <a:ext cx="41148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CFAA Reference: </a:t>
            </a:r>
            <a:r>
              <a:rPr lang="en-US" sz="1400" dirty="0">
                <a:solidFill>
                  <a:schemeClr val="tx1">
                    <a:lumMod val="75000"/>
                    <a:lumOff val="25000"/>
                  </a:schemeClr>
                </a:solidFill>
                <a:latin typeface="Century Gothic" panose="020B0502020202020204" pitchFamily="34" charset="0"/>
              </a:rPr>
              <a:t>Clause B-5</a:t>
            </a:r>
          </a:p>
        </p:txBody>
      </p:sp>
      <p:sp>
        <p:nvSpPr>
          <p:cNvPr id="6" name="Slide Number Placeholder 5">
            <a:extLst>
              <a:ext uri="{FF2B5EF4-FFF2-40B4-BE49-F238E27FC236}">
                <a16:creationId xmlns:a16="http://schemas.microsoft.com/office/drawing/2014/main" id="{6CA27B50-E07F-267F-0839-53C3BD0586FF}"/>
              </a:ext>
            </a:extLst>
          </p:cNvPr>
          <p:cNvSpPr>
            <a:spLocks noGrp="1"/>
          </p:cNvSpPr>
          <p:nvPr>
            <p:ph type="sldNum" sz="quarter" idx="12"/>
          </p:nvPr>
        </p:nvSpPr>
        <p:spPr/>
        <p:txBody>
          <a:bodyPr/>
          <a:lstStyle/>
          <a:p>
            <a:fld id="{84679F7C-FC60-4F93-976D-699AC88C9425}" type="slidenum">
              <a:rPr lang="en-US" smtClean="0"/>
              <a:t>42</a:t>
            </a:fld>
            <a:endParaRPr lang="en-US" dirty="0"/>
          </a:p>
        </p:txBody>
      </p:sp>
    </p:spTree>
    <p:extLst>
      <p:ext uri="{BB962C8B-B14F-4D97-AF65-F5344CB8AC3E}">
        <p14:creationId xmlns:p14="http://schemas.microsoft.com/office/powerpoint/2010/main" val="6874159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5" name="Rectangle 24">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27" name="Straight Connector 26">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rain, smoke, steam, track&#10;&#10;AI-generated content may be incorrect.">
            <a:extLst>
              <a:ext uri="{FF2B5EF4-FFF2-40B4-BE49-F238E27FC236}">
                <a16:creationId xmlns:a16="http://schemas.microsoft.com/office/drawing/2014/main" id="{D1D872B9-6DF2-5CC8-CC7E-A187BD8971BA}"/>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1CDB2FF4-909C-52D3-C097-FC74BD3A6D8E}"/>
              </a:ext>
            </a:extLst>
          </p:cNvPr>
          <p:cNvSpPr>
            <a:spLocks noGrp="1"/>
          </p:cNvSpPr>
          <p:nvPr>
            <p:ph type="title"/>
          </p:nvPr>
        </p:nvSpPr>
        <p:spPr>
          <a:xfrm>
            <a:off x="1097280" y="758952"/>
            <a:ext cx="10058400" cy="2935221"/>
          </a:xfrm>
        </p:spPr>
        <p:txBody>
          <a:bodyPr vert="horz" lIns="91440" tIns="45720" rIns="91440" bIns="45720" rtlCol="0" anchor="b">
            <a:normAutofit/>
          </a:bodyPr>
          <a:lstStyle/>
          <a:p>
            <a:pPr algn="ctr"/>
            <a:r>
              <a:rPr lang="en-US" sz="8000" b="1" dirty="0">
                <a:solidFill>
                  <a:srgbClr val="FFFFFF"/>
                </a:solidFill>
              </a:rPr>
              <a:t>EXHIBIT C</a:t>
            </a:r>
          </a:p>
        </p:txBody>
      </p:sp>
      <p:cxnSp>
        <p:nvCxnSpPr>
          <p:cNvPr id="29" name="Straight Connector 28">
            <a:extLst>
              <a:ext uri="{FF2B5EF4-FFF2-40B4-BE49-F238E27FC236}">
                <a16:creationId xmlns:a16="http://schemas.microsoft.com/office/drawing/2014/main" id="{4071767D-5FF7-4508-B8B7-BB60FF3AB2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C4E89C94-E462-4566-A15A-32835FD68B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3" name="Rectangle 32">
            <a:extLst>
              <a:ext uri="{FF2B5EF4-FFF2-40B4-BE49-F238E27FC236}">
                <a16:creationId xmlns:a16="http://schemas.microsoft.com/office/drawing/2014/main" id="{E25F4A20-71FB-4A26-92E2-89DED4926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1" name="Slide Number Placeholder 10">
            <a:extLst>
              <a:ext uri="{FF2B5EF4-FFF2-40B4-BE49-F238E27FC236}">
                <a16:creationId xmlns:a16="http://schemas.microsoft.com/office/drawing/2014/main" id="{78781CC0-A363-D3FB-BA5C-B27C13C5B66C}"/>
              </a:ext>
            </a:extLst>
          </p:cNvPr>
          <p:cNvSpPr>
            <a:spLocks noGrp="1"/>
          </p:cNvSpPr>
          <p:nvPr>
            <p:ph type="sldNum" sz="quarter" idx="12"/>
          </p:nvPr>
        </p:nvSpPr>
        <p:spPr/>
        <p:txBody>
          <a:bodyPr/>
          <a:lstStyle/>
          <a:p>
            <a:fld id="{84679F7C-FC60-4F93-976D-699AC88C9425}" type="slidenum">
              <a:rPr lang="en-US" smtClean="0">
                <a:solidFill>
                  <a:schemeClr val="bg1">
                    <a:lumMod val="75000"/>
                    <a:lumOff val="25000"/>
                  </a:schemeClr>
                </a:solidFill>
              </a:rPr>
              <a:t>43</a:t>
            </a:fld>
            <a:endParaRPr lang="en-US" dirty="0">
              <a:solidFill>
                <a:schemeClr val="bg1">
                  <a:lumMod val="75000"/>
                  <a:lumOff val="25000"/>
                </a:schemeClr>
              </a:solidFill>
            </a:endParaRPr>
          </a:p>
        </p:txBody>
      </p:sp>
    </p:spTree>
    <p:extLst>
      <p:ext uri="{BB962C8B-B14F-4D97-AF65-F5344CB8AC3E}">
        <p14:creationId xmlns:p14="http://schemas.microsoft.com/office/powerpoint/2010/main" val="342917216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105469" y="457201"/>
            <a:ext cx="10085695" cy="1125939"/>
          </a:xfrm>
          <a:noFill/>
          <a:ln/>
          <a:effectLst>
            <a:outerShdw dist="13470" dir="2700000" algn="ctr" rotWithShape="0">
              <a:schemeClr val="bg2"/>
            </a:outerShdw>
          </a:effectLst>
        </p:spPr>
        <p:txBody>
          <a:bodyPr>
            <a:noAutofit/>
          </a:bodyPr>
          <a:lstStyle/>
          <a:p>
            <a:pPr algn="ctr">
              <a:spcBef>
                <a:spcPts val="1200"/>
              </a:spcBef>
              <a:buClr>
                <a:schemeClr val="accent3">
                  <a:lumMod val="75000"/>
                </a:schemeClr>
              </a:buClr>
            </a:pPr>
            <a:r>
              <a:rPr lang="en-US" dirty="0">
                <a:latin typeface="Century Gothic" panose="020B0502020202020204" pitchFamily="34" charset="0"/>
                <a:cs typeface="Calibri" pitchFamily="34" charset="0"/>
              </a:rPr>
              <a:t>Approved Personnel Rotations</a:t>
            </a:r>
          </a:p>
        </p:txBody>
      </p:sp>
      <p:graphicFrame>
        <p:nvGraphicFramePr>
          <p:cNvPr id="9221" name="Rectangle 3">
            <a:extLst>
              <a:ext uri="{FF2B5EF4-FFF2-40B4-BE49-F238E27FC236}">
                <a16:creationId xmlns:a16="http://schemas.microsoft.com/office/drawing/2014/main" id="{2F7469A0-9748-D3C8-E526-27D9E23A3A81}"/>
              </a:ext>
            </a:extLst>
          </p:cNvPr>
          <p:cNvGraphicFramePr>
            <a:graphicFrameLocks noGrp="1"/>
          </p:cNvGraphicFramePr>
          <p:nvPr>
            <p:ph idx="1"/>
            <p:extLst>
              <p:ext uri="{D42A27DB-BD31-4B8C-83A1-F6EECF244321}">
                <p14:modId xmlns:p14="http://schemas.microsoft.com/office/powerpoint/2010/main" val="336546753"/>
              </p:ext>
            </p:extLst>
          </p:nvPr>
        </p:nvGraphicFramePr>
        <p:xfrm>
          <a:off x="438540" y="1733550"/>
          <a:ext cx="11364684" cy="4210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6F0AE138-B092-E674-0344-6299069D2A3A}"/>
              </a:ext>
            </a:extLst>
          </p:cNvPr>
          <p:cNvSpPr txBox="1"/>
          <p:nvPr/>
        </p:nvSpPr>
        <p:spPr>
          <a:xfrm>
            <a:off x="254219" y="6476999"/>
            <a:ext cx="41148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CFAA Reference: </a:t>
            </a:r>
            <a:r>
              <a:rPr lang="en-US" sz="1400" dirty="0">
                <a:solidFill>
                  <a:schemeClr val="tx1">
                    <a:lumMod val="75000"/>
                    <a:lumOff val="25000"/>
                  </a:schemeClr>
                </a:solidFill>
                <a:latin typeface="Century Gothic" panose="020B0502020202020204" pitchFamily="34" charset="0"/>
              </a:rPr>
              <a:t>Clauses C-1 and C-2</a:t>
            </a:r>
          </a:p>
        </p:txBody>
      </p:sp>
      <p:sp>
        <p:nvSpPr>
          <p:cNvPr id="4" name="Slide Number Placeholder 3">
            <a:extLst>
              <a:ext uri="{FF2B5EF4-FFF2-40B4-BE49-F238E27FC236}">
                <a16:creationId xmlns:a16="http://schemas.microsoft.com/office/drawing/2014/main" id="{D580DB71-17D4-9C42-D396-6CF10C7F57E6}"/>
              </a:ext>
            </a:extLst>
          </p:cNvPr>
          <p:cNvSpPr>
            <a:spLocks noGrp="1"/>
          </p:cNvSpPr>
          <p:nvPr>
            <p:ph type="sldNum" sz="quarter" idx="12"/>
          </p:nvPr>
        </p:nvSpPr>
        <p:spPr/>
        <p:txBody>
          <a:bodyPr/>
          <a:lstStyle/>
          <a:p>
            <a:fld id="{84679F7C-FC60-4F93-976D-699AC88C9425}" type="slidenum">
              <a:rPr lang="en-US" smtClean="0"/>
              <a:t>44</a:t>
            </a:fld>
            <a:endParaRPr lang="en-US" dirty="0"/>
          </a:p>
        </p:txBody>
      </p:sp>
    </p:spTree>
    <p:extLst>
      <p:ext uri="{BB962C8B-B14F-4D97-AF65-F5344CB8AC3E}">
        <p14:creationId xmlns:p14="http://schemas.microsoft.com/office/powerpoint/2010/main" val="429042412"/>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173707" y="457201"/>
            <a:ext cx="10017457" cy="1202485"/>
          </a:xfrm>
          <a:noFill/>
          <a:ln/>
          <a:effectLst>
            <a:outerShdw dist="13470" dir="2700000" algn="ctr" rotWithShape="0">
              <a:schemeClr val="bg2"/>
            </a:outerShdw>
          </a:effectLst>
        </p:spPr>
        <p:txBody>
          <a:bodyPr>
            <a:normAutofit/>
          </a:bodyPr>
          <a:lstStyle/>
          <a:p>
            <a:pPr algn="ctr">
              <a:spcBef>
                <a:spcPts val="1200"/>
              </a:spcBef>
              <a:buClr>
                <a:schemeClr val="accent3">
                  <a:lumMod val="75000"/>
                </a:schemeClr>
              </a:buClr>
            </a:pPr>
            <a:r>
              <a:rPr lang="en-US" dirty="0">
                <a:latin typeface="Century Gothic" panose="020B0502020202020204" pitchFamily="34" charset="0"/>
                <a:cs typeface="Calibri" pitchFamily="34" charset="0"/>
              </a:rPr>
              <a:t>Approved Personnel Rotations</a:t>
            </a:r>
          </a:p>
        </p:txBody>
      </p:sp>
      <p:sp>
        <p:nvSpPr>
          <p:cNvPr id="9219" name="Rectangle 3"/>
          <p:cNvSpPr>
            <a:spLocks noGrp="1" noChangeArrowheads="1"/>
          </p:cNvSpPr>
          <p:nvPr>
            <p:ph idx="1"/>
          </p:nvPr>
        </p:nvSpPr>
        <p:spPr>
          <a:xfrm>
            <a:off x="1009649" y="1990724"/>
            <a:ext cx="10810875" cy="4029075"/>
          </a:xfrm>
          <a:noFill/>
          <a:ln/>
        </p:spPr>
        <p:txBody>
          <a:bodyPr vert="horz" lIns="92075" tIns="46038" rIns="92075" bIns="46038" rtlCol="0">
            <a:noAutofit/>
          </a:bodyPr>
          <a:lstStyle/>
          <a:p>
            <a:pPr marL="0" indent="0" fontAlgn="base">
              <a:lnSpc>
                <a:spcPct val="107000"/>
              </a:lnSpc>
              <a:spcBef>
                <a:spcPts val="0"/>
              </a:spcBef>
              <a:spcAft>
                <a:spcPts val="0"/>
              </a:spcAft>
              <a:buNone/>
            </a:pPr>
            <a:r>
              <a:rPr lang="en-US" sz="1900" b="1" dirty="0">
                <a:latin typeface="+mj-lt"/>
              </a:rPr>
              <a:t>Documentation Requirements – Completed in MARS:</a:t>
            </a:r>
          </a:p>
          <a:p>
            <a:pPr marL="342900" indent="-342900" fontAlgn="base">
              <a:lnSpc>
                <a:spcPct val="107000"/>
              </a:lnSpc>
              <a:spcBef>
                <a:spcPts val="0"/>
              </a:spcBef>
              <a:spcAft>
                <a:spcPts val="0"/>
              </a:spcAft>
              <a:buFont typeface="Calibri" panose="020F0502020204030204" pitchFamily="34" charset="0"/>
              <a:buChar char="•"/>
            </a:pPr>
            <a:endParaRPr lang="en-US" sz="1900" dirty="0">
              <a:latin typeface="+mj-lt"/>
            </a:endParaRPr>
          </a:p>
          <a:p>
            <a:pPr marL="635508" lvl="1" indent="-342900" fontAlgn="base">
              <a:lnSpc>
                <a:spcPct val="107000"/>
              </a:lnSpc>
              <a:spcBef>
                <a:spcPts val="0"/>
              </a:spcBef>
              <a:spcAft>
                <a:spcPts val="0"/>
              </a:spcAft>
              <a:buFont typeface="Calibri" panose="020F0502020204030204" pitchFamily="34" charset="0"/>
              <a:buChar char="•"/>
            </a:pPr>
            <a:r>
              <a:rPr lang="en-US" sz="1600" dirty="0">
                <a:latin typeface="+mj-lt"/>
              </a:rPr>
              <a:t>Method/Mode, date and time of transportation must be documented. </a:t>
            </a:r>
          </a:p>
          <a:p>
            <a:pPr marL="635508" lvl="1" indent="-342900" fontAlgn="base">
              <a:lnSpc>
                <a:spcPct val="107000"/>
              </a:lnSpc>
              <a:spcBef>
                <a:spcPts val="0"/>
              </a:spcBef>
              <a:spcAft>
                <a:spcPts val="0"/>
              </a:spcAft>
              <a:buFont typeface="Calibri" panose="020F0502020204030204" pitchFamily="34" charset="0"/>
              <a:buChar char="•"/>
            </a:pPr>
            <a:endParaRPr lang="en-US" sz="1700" dirty="0">
              <a:latin typeface="+mj-lt"/>
            </a:endParaRPr>
          </a:p>
          <a:p>
            <a:pPr marL="635508" lvl="1" indent="-342900" fontAlgn="base">
              <a:lnSpc>
                <a:spcPct val="107000"/>
              </a:lnSpc>
              <a:spcBef>
                <a:spcPts val="0"/>
              </a:spcBef>
              <a:spcAft>
                <a:spcPts val="0"/>
              </a:spcAft>
              <a:buFont typeface="Calibri" panose="020F0502020204030204" pitchFamily="34" charset="0"/>
              <a:buChar char="•"/>
            </a:pPr>
            <a:r>
              <a:rPr lang="en-US" sz="1600" dirty="0">
                <a:latin typeface="+mj-lt"/>
              </a:rPr>
              <a:t>Box 12 of the OES F-42 will document any personnel rotation with the date and time of the rotation for all individuals whether or not the personnel rotation will be reimbursed.</a:t>
            </a:r>
          </a:p>
          <a:p>
            <a:pPr defTabSz="457200" fontAlgn="base">
              <a:lnSpc>
                <a:spcPct val="107000"/>
              </a:lnSpc>
              <a:spcBef>
                <a:spcPts val="0"/>
              </a:spcBef>
              <a:buClr>
                <a:srgbClr val="003F78"/>
              </a:buClr>
              <a:buFont typeface="Arial" charset="0"/>
            </a:pPr>
            <a:endParaRPr lang="en-US" sz="1600" dirty="0">
              <a:latin typeface="Century Gothic" panose="020B0502020202020204" pitchFamily="34" charset="0"/>
              <a:ea typeface="ＭＳ Ｐゴシック" charset="0"/>
            </a:endParaRPr>
          </a:p>
          <a:p>
            <a:pPr defTabSz="457200" fontAlgn="base">
              <a:lnSpc>
                <a:spcPct val="107000"/>
              </a:lnSpc>
              <a:spcBef>
                <a:spcPts val="0"/>
              </a:spcBef>
              <a:buClr>
                <a:srgbClr val="003F78"/>
              </a:buClr>
              <a:buFont typeface="Arial" charset="0"/>
            </a:pPr>
            <a:endParaRPr lang="en-US" sz="1600" dirty="0">
              <a:latin typeface="Century Gothic" panose="020B0502020202020204" pitchFamily="34" charset="0"/>
              <a:ea typeface="ＭＳ Ｐゴシック" charset="0"/>
            </a:endParaRPr>
          </a:p>
          <a:p>
            <a:pPr>
              <a:spcBef>
                <a:spcPts val="1800"/>
              </a:spcBef>
              <a:buClr>
                <a:schemeClr val="accent3">
                  <a:lumMod val="75000"/>
                </a:schemeClr>
              </a:buClr>
            </a:pPr>
            <a:endParaRPr lang="en-US" dirty="0">
              <a:latin typeface="Calibri" pitchFamily="34" charset="0"/>
              <a:cs typeface="Calibri" pitchFamily="34" charset="0"/>
            </a:endParaRPr>
          </a:p>
          <a:p>
            <a:pPr marL="457200" indent="-457200">
              <a:spcBef>
                <a:spcPts val="1800"/>
              </a:spcBef>
              <a:buClr>
                <a:schemeClr val="accent3">
                  <a:lumMod val="75000"/>
                </a:schemeClr>
              </a:buClr>
              <a:buNone/>
            </a:pPr>
            <a:endParaRPr lang="en-US" sz="1600" dirty="0">
              <a:latin typeface="Century Gothic" panose="020B0502020202020204" pitchFamily="34" charset="0"/>
              <a:ea typeface="ＭＳ Ｐゴシック" charset="0"/>
            </a:endParaRPr>
          </a:p>
        </p:txBody>
      </p:sp>
      <p:sp>
        <p:nvSpPr>
          <p:cNvPr id="3" name="TextBox 2">
            <a:extLst>
              <a:ext uri="{FF2B5EF4-FFF2-40B4-BE49-F238E27FC236}">
                <a16:creationId xmlns:a16="http://schemas.microsoft.com/office/drawing/2014/main" id="{43486EC2-06F4-1BC2-F0B1-C2C97EAD4AB3}"/>
              </a:ext>
            </a:extLst>
          </p:cNvPr>
          <p:cNvSpPr txBox="1"/>
          <p:nvPr/>
        </p:nvSpPr>
        <p:spPr>
          <a:xfrm>
            <a:off x="244694" y="6476999"/>
            <a:ext cx="41148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CFAA Reference: </a:t>
            </a:r>
            <a:r>
              <a:rPr lang="en-US" sz="1400" dirty="0">
                <a:solidFill>
                  <a:schemeClr val="tx1">
                    <a:lumMod val="75000"/>
                    <a:lumOff val="25000"/>
                  </a:schemeClr>
                </a:solidFill>
                <a:latin typeface="Century Gothic" panose="020B0502020202020204" pitchFamily="34" charset="0"/>
              </a:rPr>
              <a:t>Clauses C-1 and C-2</a:t>
            </a:r>
          </a:p>
        </p:txBody>
      </p:sp>
      <p:sp>
        <p:nvSpPr>
          <p:cNvPr id="4" name="Slide Number Placeholder 3">
            <a:extLst>
              <a:ext uri="{FF2B5EF4-FFF2-40B4-BE49-F238E27FC236}">
                <a16:creationId xmlns:a16="http://schemas.microsoft.com/office/drawing/2014/main" id="{A9387E90-A7F6-CB2D-0DB7-01163A2B78E4}"/>
              </a:ext>
            </a:extLst>
          </p:cNvPr>
          <p:cNvSpPr>
            <a:spLocks noGrp="1"/>
          </p:cNvSpPr>
          <p:nvPr>
            <p:ph type="sldNum" sz="quarter" idx="12"/>
          </p:nvPr>
        </p:nvSpPr>
        <p:spPr/>
        <p:txBody>
          <a:bodyPr/>
          <a:lstStyle/>
          <a:p>
            <a:fld id="{84679F7C-FC60-4F93-976D-699AC88C9425}" type="slidenum">
              <a:rPr lang="en-US" smtClean="0"/>
              <a:t>45</a:t>
            </a:fld>
            <a:endParaRPr lang="en-US" dirty="0"/>
          </a:p>
        </p:txBody>
      </p:sp>
      <p:pic>
        <p:nvPicPr>
          <p:cNvPr id="5" name="Picture 4" descr="Graphical user interface, text, application, email&#10;&#10;AI-generated content may be incorrect.">
            <a:extLst>
              <a:ext uri="{FF2B5EF4-FFF2-40B4-BE49-F238E27FC236}">
                <a16:creationId xmlns:a16="http://schemas.microsoft.com/office/drawing/2014/main" id="{EBF33FFF-CC2C-0FC6-956F-F1156471B0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0542" y="3918634"/>
            <a:ext cx="7210916" cy="2221582"/>
          </a:xfrm>
          <a:prstGeom prst="rect">
            <a:avLst/>
          </a:prstGeom>
        </p:spPr>
      </p:pic>
    </p:spTree>
    <p:extLst>
      <p:ext uri="{BB962C8B-B14F-4D97-AF65-F5344CB8AC3E}">
        <p14:creationId xmlns:p14="http://schemas.microsoft.com/office/powerpoint/2010/main" val="2486275190"/>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5" name="Rectangle 24">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27" name="Straight Connector 26">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text, nature, clouds&#10;&#10;AI-generated content may be incorrect.">
            <a:extLst>
              <a:ext uri="{FF2B5EF4-FFF2-40B4-BE49-F238E27FC236}">
                <a16:creationId xmlns:a16="http://schemas.microsoft.com/office/drawing/2014/main" id="{B2096065-EB1A-ECC6-AA30-4B0385A96328}"/>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t="12938" b="2475"/>
          <a:stretch/>
        </p:blipFill>
        <p:spPr>
          <a:xfrm>
            <a:off x="20" y="10"/>
            <a:ext cx="12191980" cy="6857990"/>
          </a:xfrm>
          <a:prstGeom prst="rect">
            <a:avLst/>
          </a:prstGeom>
        </p:spPr>
      </p:pic>
      <p:sp>
        <p:nvSpPr>
          <p:cNvPr id="2" name="Title 1">
            <a:extLst>
              <a:ext uri="{FF2B5EF4-FFF2-40B4-BE49-F238E27FC236}">
                <a16:creationId xmlns:a16="http://schemas.microsoft.com/office/drawing/2014/main" id="{1CDB2FF4-909C-52D3-C097-FC74BD3A6D8E}"/>
              </a:ext>
            </a:extLst>
          </p:cNvPr>
          <p:cNvSpPr>
            <a:spLocks noGrp="1"/>
          </p:cNvSpPr>
          <p:nvPr>
            <p:ph type="title"/>
          </p:nvPr>
        </p:nvSpPr>
        <p:spPr>
          <a:xfrm>
            <a:off x="1097280" y="758952"/>
            <a:ext cx="10058400" cy="2935221"/>
          </a:xfrm>
        </p:spPr>
        <p:txBody>
          <a:bodyPr vert="horz" lIns="91440" tIns="45720" rIns="91440" bIns="45720" rtlCol="0" anchor="b">
            <a:normAutofit/>
          </a:bodyPr>
          <a:lstStyle/>
          <a:p>
            <a:pPr algn="ctr"/>
            <a:r>
              <a:rPr lang="en-US" sz="8000" b="1" dirty="0">
                <a:solidFill>
                  <a:srgbClr val="FFFFFF"/>
                </a:solidFill>
              </a:rPr>
              <a:t>EXHIBIT D</a:t>
            </a:r>
          </a:p>
        </p:txBody>
      </p:sp>
      <p:cxnSp>
        <p:nvCxnSpPr>
          <p:cNvPr id="29" name="Straight Connector 28">
            <a:extLst>
              <a:ext uri="{FF2B5EF4-FFF2-40B4-BE49-F238E27FC236}">
                <a16:creationId xmlns:a16="http://schemas.microsoft.com/office/drawing/2014/main" id="{4071767D-5FF7-4508-B8B7-BB60FF3AB2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C4E89C94-E462-4566-A15A-32835FD68B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3" name="Rectangle 32">
            <a:extLst>
              <a:ext uri="{FF2B5EF4-FFF2-40B4-BE49-F238E27FC236}">
                <a16:creationId xmlns:a16="http://schemas.microsoft.com/office/drawing/2014/main" id="{E25F4A20-71FB-4A26-92E2-89DED4926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7" name="Slide Number Placeholder 6">
            <a:extLst>
              <a:ext uri="{FF2B5EF4-FFF2-40B4-BE49-F238E27FC236}">
                <a16:creationId xmlns:a16="http://schemas.microsoft.com/office/drawing/2014/main" id="{E9B7C5FE-93AA-EADE-2F6E-86528B11B0D8}"/>
              </a:ext>
            </a:extLst>
          </p:cNvPr>
          <p:cNvSpPr>
            <a:spLocks noGrp="1"/>
          </p:cNvSpPr>
          <p:nvPr>
            <p:ph type="sldNum" sz="quarter" idx="12"/>
          </p:nvPr>
        </p:nvSpPr>
        <p:spPr/>
        <p:txBody>
          <a:bodyPr/>
          <a:lstStyle/>
          <a:p>
            <a:fld id="{84679F7C-FC60-4F93-976D-699AC88C9425}" type="slidenum">
              <a:rPr lang="en-US" smtClean="0">
                <a:solidFill>
                  <a:schemeClr val="bg1">
                    <a:lumMod val="75000"/>
                    <a:lumOff val="25000"/>
                  </a:schemeClr>
                </a:solidFill>
              </a:rPr>
              <a:t>46</a:t>
            </a:fld>
            <a:endParaRPr lang="en-US" dirty="0">
              <a:solidFill>
                <a:schemeClr val="bg1">
                  <a:lumMod val="75000"/>
                  <a:lumOff val="25000"/>
                </a:schemeClr>
              </a:solidFill>
            </a:endParaRPr>
          </a:p>
        </p:txBody>
      </p:sp>
    </p:spTree>
    <p:extLst>
      <p:ext uri="{BB962C8B-B14F-4D97-AF65-F5344CB8AC3E}">
        <p14:creationId xmlns:p14="http://schemas.microsoft.com/office/powerpoint/2010/main" val="318509604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160061" y="457201"/>
            <a:ext cx="9962864" cy="1202485"/>
          </a:xfrm>
          <a:noFill/>
          <a:ln/>
          <a:effectLst>
            <a:outerShdw dist="13470" dir="2700000" algn="ctr" rotWithShape="0">
              <a:schemeClr val="bg2"/>
            </a:outerShdw>
          </a:effectLst>
        </p:spPr>
        <p:txBody>
          <a:bodyPr>
            <a:noAutofit/>
          </a:bodyPr>
          <a:lstStyle/>
          <a:p>
            <a:pPr algn="ctr">
              <a:spcBef>
                <a:spcPts val="1200"/>
              </a:spcBef>
              <a:buClr>
                <a:schemeClr val="accent3">
                  <a:lumMod val="75000"/>
                </a:schemeClr>
              </a:buClr>
            </a:pPr>
            <a:r>
              <a:rPr lang="en-US" dirty="0">
                <a:latin typeface="Century Gothic" panose="020B0502020202020204" pitchFamily="34" charset="0"/>
                <a:cs typeface="Calibri" pitchFamily="34" charset="0"/>
              </a:rPr>
              <a:t>Communication Capabilities</a:t>
            </a:r>
          </a:p>
        </p:txBody>
      </p:sp>
      <p:graphicFrame>
        <p:nvGraphicFramePr>
          <p:cNvPr id="9221" name="Rectangle 3">
            <a:extLst>
              <a:ext uri="{FF2B5EF4-FFF2-40B4-BE49-F238E27FC236}">
                <a16:creationId xmlns:a16="http://schemas.microsoft.com/office/drawing/2014/main" id="{FA2FCD98-F2EA-4567-E006-A84EB0E0B2A2}"/>
              </a:ext>
            </a:extLst>
          </p:cNvPr>
          <p:cNvGraphicFramePr>
            <a:graphicFrameLocks noGrp="1"/>
          </p:cNvGraphicFramePr>
          <p:nvPr>
            <p:ph idx="1"/>
            <p:extLst>
              <p:ext uri="{D42A27DB-BD31-4B8C-83A1-F6EECF244321}">
                <p14:modId xmlns:p14="http://schemas.microsoft.com/office/powerpoint/2010/main" val="2769592725"/>
              </p:ext>
            </p:extLst>
          </p:nvPr>
        </p:nvGraphicFramePr>
        <p:xfrm>
          <a:off x="579507" y="1809946"/>
          <a:ext cx="11067068" cy="42098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DE5EB75B-89D2-4A84-D689-E1E7D0F458E2}"/>
              </a:ext>
            </a:extLst>
          </p:cNvPr>
          <p:cNvSpPr txBox="1"/>
          <p:nvPr/>
        </p:nvSpPr>
        <p:spPr>
          <a:xfrm>
            <a:off x="235169" y="6446087"/>
            <a:ext cx="41148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CFAA Reference: </a:t>
            </a:r>
            <a:r>
              <a:rPr lang="en-US" sz="1400" dirty="0">
                <a:solidFill>
                  <a:schemeClr val="tx1">
                    <a:lumMod val="75000"/>
                    <a:lumOff val="25000"/>
                  </a:schemeClr>
                </a:solidFill>
                <a:latin typeface="Century Gothic" panose="020B0502020202020204" pitchFamily="34" charset="0"/>
              </a:rPr>
              <a:t>Clauses D-1 through D-6</a:t>
            </a:r>
          </a:p>
        </p:txBody>
      </p:sp>
      <p:sp>
        <p:nvSpPr>
          <p:cNvPr id="4" name="Slide Number Placeholder 3">
            <a:extLst>
              <a:ext uri="{FF2B5EF4-FFF2-40B4-BE49-F238E27FC236}">
                <a16:creationId xmlns:a16="http://schemas.microsoft.com/office/drawing/2014/main" id="{AC14F798-1378-9BA9-8B9C-7EB68644BCAD}"/>
              </a:ext>
            </a:extLst>
          </p:cNvPr>
          <p:cNvSpPr>
            <a:spLocks noGrp="1"/>
          </p:cNvSpPr>
          <p:nvPr>
            <p:ph type="sldNum" sz="quarter" idx="12"/>
          </p:nvPr>
        </p:nvSpPr>
        <p:spPr/>
        <p:txBody>
          <a:bodyPr/>
          <a:lstStyle/>
          <a:p>
            <a:fld id="{84679F7C-FC60-4F93-976D-699AC88C9425}" type="slidenum">
              <a:rPr lang="en-US" smtClean="0"/>
              <a:t>47</a:t>
            </a:fld>
            <a:endParaRPr lang="en-US" dirty="0"/>
          </a:p>
        </p:txBody>
      </p:sp>
    </p:spTree>
    <p:extLst>
      <p:ext uri="{BB962C8B-B14F-4D97-AF65-F5344CB8AC3E}">
        <p14:creationId xmlns:p14="http://schemas.microsoft.com/office/powerpoint/2010/main" val="1145144987"/>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5" name="Rectangle 24">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27" name="Straight Connector 26">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outdoor, weapon, missile&#10;&#10;AI-generated content may be incorrect.">
            <a:extLst>
              <a:ext uri="{FF2B5EF4-FFF2-40B4-BE49-F238E27FC236}">
                <a16:creationId xmlns:a16="http://schemas.microsoft.com/office/drawing/2014/main" id="{F4719FD6-2810-8DAB-E9A6-4703025E0801}"/>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a:stretch/>
        </p:blipFill>
        <p:spPr>
          <a:xfrm>
            <a:off x="-3155" y="0"/>
            <a:ext cx="12191980" cy="6857990"/>
          </a:xfrm>
          <a:prstGeom prst="rect">
            <a:avLst/>
          </a:prstGeom>
        </p:spPr>
      </p:pic>
      <p:sp>
        <p:nvSpPr>
          <p:cNvPr id="2" name="Title 1">
            <a:extLst>
              <a:ext uri="{FF2B5EF4-FFF2-40B4-BE49-F238E27FC236}">
                <a16:creationId xmlns:a16="http://schemas.microsoft.com/office/drawing/2014/main" id="{1CDB2FF4-909C-52D3-C097-FC74BD3A6D8E}"/>
              </a:ext>
            </a:extLst>
          </p:cNvPr>
          <p:cNvSpPr>
            <a:spLocks noGrp="1"/>
          </p:cNvSpPr>
          <p:nvPr>
            <p:ph type="title"/>
          </p:nvPr>
        </p:nvSpPr>
        <p:spPr>
          <a:xfrm>
            <a:off x="1097280" y="758952"/>
            <a:ext cx="10058400" cy="2871214"/>
          </a:xfrm>
        </p:spPr>
        <p:txBody>
          <a:bodyPr vert="horz" lIns="91440" tIns="45720" rIns="91440" bIns="45720" rtlCol="0" anchor="b">
            <a:normAutofit/>
          </a:bodyPr>
          <a:lstStyle/>
          <a:p>
            <a:pPr algn="ctr"/>
            <a:r>
              <a:rPr lang="en-US" sz="8000" b="1" dirty="0">
                <a:solidFill>
                  <a:srgbClr val="FFFFFF"/>
                </a:solidFill>
              </a:rPr>
              <a:t>EXHIBIT E</a:t>
            </a:r>
          </a:p>
        </p:txBody>
      </p:sp>
      <p:cxnSp>
        <p:nvCxnSpPr>
          <p:cNvPr id="29" name="Straight Connector 28">
            <a:extLst>
              <a:ext uri="{FF2B5EF4-FFF2-40B4-BE49-F238E27FC236}">
                <a16:creationId xmlns:a16="http://schemas.microsoft.com/office/drawing/2014/main" id="{4071767D-5FF7-4508-B8B7-BB60FF3AB2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C4E89C94-E462-4566-A15A-32835FD68B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3" name="Rectangle 32">
            <a:extLst>
              <a:ext uri="{FF2B5EF4-FFF2-40B4-BE49-F238E27FC236}">
                <a16:creationId xmlns:a16="http://schemas.microsoft.com/office/drawing/2014/main" id="{E25F4A20-71FB-4A26-92E2-89DED4926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7" name="Slide Number Placeholder 6">
            <a:extLst>
              <a:ext uri="{FF2B5EF4-FFF2-40B4-BE49-F238E27FC236}">
                <a16:creationId xmlns:a16="http://schemas.microsoft.com/office/drawing/2014/main" id="{5323F166-9E60-A525-57A6-D3EA419BF196}"/>
              </a:ext>
            </a:extLst>
          </p:cNvPr>
          <p:cNvSpPr>
            <a:spLocks noGrp="1"/>
          </p:cNvSpPr>
          <p:nvPr>
            <p:ph type="sldNum" sz="quarter" idx="12"/>
          </p:nvPr>
        </p:nvSpPr>
        <p:spPr/>
        <p:txBody>
          <a:bodyPr/>
          <a:lstStyle/>
          <a:p>
            <a:fld id="{84679F7C-FC60-4F93-976D-699AC88C9425}" type="slidenum">
              <a:rPr lang="en-US" smtClean="0">
                <a:solidFill>
                  <a:schemeClr val="bg1">
                    <a:lumMod val="75000"/>
                    <a:lumOff val="25000"/>
                  </a:schemeClr>
                </a:solidFill>
              </a:rPr>
              <a:t>48</a:t>
            </a:fld>
            <a:endParaRPr lang="en-US" dirty="0">
              <a:solidFill>
                <a:schemeClr val="bg1">
                  <a:lumMod val="75000"/>
                  <a:lumOff val="25000"/>
                </a:schemeClr>
              </a:solidFill>
            </a:endParaRPr>
          </a:p>
        </p:txBody>
      </p:sp>
    </p:spTree>
    <p:extLst>
      <p:ext uri="{BB962C8B-B14F-4D97-AF65-F5344CB8AC3E}">
        <p14:creationId xmlns:p14="http://schemas.microsoft.com/office/powerpoint/2010/main" val="7824024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097280" y="286603"/>
            <a:ext cx="10058400" cy="1299601"/>
          </a:xfrm>
        </p:spPr>
        <p:txBody>
          <a:bodyPr>
            <a:normAutofit/>
          </a:bodyPr>
          <a:lstStyle/>
          <a:p>
            <a:pPr algn="ctr">
              <a:spcBef>
                <a:spcPts val="1200"/>
              </a:spcBef>
              <a:buClr>
                <a:schemeClr val="accent3">
                  <a:lumMod val="75000"/>
                </a:schemeClr>
              </a:buClr>
            </a:pPr>
            <a:r>
              <a:rPr lang="en-US" dirty="0">
                <a:latin typeface="Century Gothic" panose="020B0502020202020204" pitchFamily="34" charset="0"/>
                <a:cs typeface="Calibri" pitchFamily="34" charset="0"/>
              </a:rPr>
              <a:t>Aviation Use</a:t>
            </a:r>
          </a:p>
        </p:txBody>
      </p:sp>
      <p:graphicFrame>
        <p:nvGraphicFramePr>
          <p:cNvPr id="9221" name="Rectangle 3">
            <a:extLst>
              <a:ext uri="{FF2B5EF4-FFF2-40B4-BE49-F238E27FC236}">
                <a16:creationId xmlns:a16="http://schemas.microsoft.com/office/drawing/2014/main" id="{94222B2F-103A-A0B9-4C20-A8A8E4F0DFB2}"/>
              </a:ext>
            </a:extLst>
          </p:cNvPr>
          <p:cNvGraphicFramePr>
            <a:graphicFrameLocks noGrp="1"/>
          </p:cNvGraphicFramePr>
          <p:nvPr>
            <p:ph idx="1"/>
            <p:extLst>
              <p:ext uri="{D42A27DB-BD31-4B8C-83A1-F6EECF244321}">
                <p14:modId xmlns:p14="http://schemas.microsoft.com/office/powerpoint/2010/main" val="1351964329"/>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A08DA829-38D5-A8A0-7742-240DA413618A}"/>
              </a:ext>
            </a:extLst>
          </p:cNvPr>
          <p:cNvSpPr>
            <a:spLocks noGrp="1"/>
          </p:cNvSpPr>
          <p:nvPr>
            <p:ph type="sldNum" sz="quarter" idx="12"/>
          </p:nvPr>
        </p:nvSpPr>
        <p:spPr/>
        <p:txBody>
          <a:bodyPr/>
          <a:lstStyle/>
          <a:p>
            <a:fld id="{84679F7C-FC60-4F93-976D-699AC88C9425}" type="slidenum">
              <a:rPr lang="en-US" smtClean="0"/>
              <a:t>49</a:t>
            </a:fld>
            <a:endParaRPr lang="en-US" dirty="0"/>
          </a:p>
        </p:txBody>
      </p:sp>
    </p:spTree>
    <p:extLst>
      <p:ext uri="{BB962C8B-B14F-4D97-AF65-F5344CB8AC3E}">
        <p14:creationId xmlns:p14="http://schemas.microsoft.com/office/powerpoint/2010/main" val="2354180552"/>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Rectangle 1032">
            <a:extLst>
              <a:ext uri="{FF2B5EF4-FFF2-40B4-BE49-F238E27FC236}">
                <a16:creationId xmlns:a16="http://schemas.microsoft.com/office/drawing/2014/main" id="{BB2B8762-61F0-4F1B-9364-D633EE9D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35" name="Rectangle 1034">
            <a:extLst>
              <a:ext uri="{FF2B5EF4-FFF2-40B4-BE49-F238E27FC236}">
                <a16:creationId xmlns:a16="http://schemas.microsoft.com/office/drawing/2014/main" id="{E97675C8-1328-460C-9EBF-6B446B67EA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037" name="Straight Connector 1036">
            <a:extLst>
              <a:ext uri="{FF2B5EF4-FFF2-40B4-BE49-F238E27FC236}">
                <a16:creationId xmlns:a16="http://schemas.microsoft.com/office/drawing/2014/main" id="{514EE78B-AF71-4195-A01B-F1165D923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039" name="Rectangle 1038">
            <a:extLst>
              <a:ext uri="{FF2B5EF4-FFF2-40B4-BE49-F238E27FC236}">
                <a16:creationId xmlns:a16="http://schemas.microsoft.com/office/drawing/2014/main" id="{20136764-CEC5-462E-AEA9-4AA1CF15E3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40">
            <a:extLst>
              <a:ext uri="{FF2B5EF4-FFF2-40B4-BE49-F238E27FC236}">
                <a16:creationId xmlns:a16="http://schemas.microsoft.com/office/drawing/2014/main" id="{12E2F1EB-DD93-49F9-8F7D-3DE282902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0CCC3DA-58BF-6437-FD6D-399EC868D1D2}"/>
              </a:ext>
            </a:extLst>
          </p:cNvPr>
          <p:cNvSpPr>
            <a:spLocks noGrp="1"/>
          </p:cNvSpPr>
          <p:nvPr>
            <p:ph type="title"/>
          </p:nvPr>
        </p:nvSpPr>
        <p:spPr>
          <a:xfrm>
            <a:off x="457200" y="640080"/>
            <a:ext cx="3659246" cy="2926080"/>
          </a:xfrm>
        </p:spPr>
        <p:txBody>
          <a:bodyPr vert="horz" lIns="91440" tIns="45720" rIns="91440" bIns="45720" rtlCol="0" anchor="b">
            <a:normAutofit/>
          </a:bodyPr>
          <a:lstStyle/>
          <a:p>
            <a:r>
              <a:rPr lang="en-US" sz="4400"/>
              <a:t>Master Mutual Aid Agreement</a:t>
            </a:r>
            <a:endParaRPr lang="en-US" sz="4400" dirty="0"/>
          </a:p>
        </p:txBody>
      </p:sp>
      <p:sp>
        <p:nvSpPr>
          <p:cNvPr id="5" name="Slide Number Placeholder 4">
            <a:extLst>
              <a:ext uri="{FF2B5EF4-FFF2-40B4-BE49-F238E27FC236}">
                <a16:creationId xmlns:a16="http://schemas.microsoft.com/office/drawing/2014/main" id="{F89C34B0-829A-EB65-6CF1-451C7EA4C806}"/>
              </a:ext>
            </a:extLst>
          </p:cNvPr>
          <p:cNvSpPr>
            <a:spLocks noGrp="1"/>
          </p:cNvSpPr>
          <p:nvPr>
            <p:ph type="sldNum" sz="quarter" idx="12"/>
          </p:nvPr>
        </p:nvSpPr>
        <p:spPr>
          <a:xfrm>
            <a:off x="486810" y="6459785"/>
            <a:ext cx="725557" cy="365125"/>
          </a:xfrm>
        </p:spPr>
        <p:txBody>
          <a:bodyPr vert="horz" lIns="91440" tIns="45720" rIns="91440" bIns="45720" rtlCol="0" anchor="ctr">
            <a:normAutofit/>
          </a:bodyPr>
          <a:lstStyle/>
          <a:p>
            <a:pPr algn="l">
              <a:spcAft>
                <a:spcPts val="600"/>
              </a:spcAft>
            </a:pPr>
            <a:fld id="{84679F7C-FC60-4F93-976D-699AC88C9425}" type="slidenum">
              <a:rPr lang="en-US" smtClean="0"/>
              <a:pPr algn="l">
                <a:spcAft>
                  <a:spcPts val="600"/>
                </a:spcAft>
              </a:pPr>
              <a:t>5</a:t>
            </a:fld>
            <a:endParaRPr lang="en-US" dirty="0"/>
          </a:p>
        </p:txBody>
      </p:sp>
      <p:sp>
        <p:nvSpPr>
          <p:cNvPr id="1043" name="Rectangle 1042">
            <a:extLst>
              <a:ext uri="{FF2B5EF4-FFF2-40B4-BE49-F238E27FC236}">
                <a16:creationId xmlns:a16="http://schemas.microsoft.com/office/drawing/2014/main" id="{10D82C66-EAC6-46C6-AC04-27A5632D4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45" name="Rectangle 1044">
            <a:extLst>
              <a:ext uri="{FF2B5EF4-FFF2-40B4-BE49-F238E27FC236}">
                <a16:creationId xmlns:a16="http://schemas.microsoft.com/office/drawing/2014/main" id="{DCF2CA89-CD8C-40CF-8273-C3FA6690BF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5290" y="321732"/>
            <a:ext cx="3654966" cy="3674848"/>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descr="Text, letter&#10;&#10;AI-generated content may be incorrect.">
            <a:extLst>
              <a:ext uri="{FF2B5EF4-FFF2-40B4-BE49-F238E27FC236}">
                <a16:creationId xmlns:a16="http://schemas.microsoft.com/office/drawing/2014/main" id="{89557AA3-F531-B6F0-E946-30540F633F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154" b="9709"/>
          <a:stretch/>
        </p:blipFill>
        <p:spPr bwMode="auto">
          <a:xfrm>
            <a:off x="5144756" y="397931"/>
            <a:ext cx="3294145" cy="35422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7" name="Rectangle 1046">
            <a:extLst>
              <a:ext uri="{FF2B5EF4-FFF2-40B4-BE49-F238E27FC236}">
                <a16:creationId xmlns:a16="http://schemas.microsoft.com/office/drawing/2014/main" id="{1A82F9E0-1CBD-4E82-B740-B329F65F5F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8534" y="321732"/>
            <a:ext cx="3088456" cy="21082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 name="Rectangle 1048">
            <a:extLst>
              <a:ext uri="{FF2B5EF4-FFF2-40B4-BE49-F238E27FC236}">
                <a16:creationId xmlns:a16="http://schemas.microsoft.com/office/drawing/2014/main" id="{38EE5F1E-8455-462D-8415-D85B2D4B9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5290" y="4157448"/>
            <a:ext cx="3654966" cy="23026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Rectangle 1050">
            <a:extLst>
              <a:ext uri="{FF2B5EF4-FFF2-40B4-BE49-F238E27FC236}">
                <a16:creationId xmlns:a16="http://schemas.microsoft.com/office/drawing/2014/main" id="{5404E500-F0A1-42F1-8F1A-179948E395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8288" y="2617577"/>
            <a:ext cx="3068701" cy="3809118"/>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1" descr="Text, letter&#10;&#10;AI-generated content may be incorrect.">
            <a:extLst>
              <a:ext uri="{FF2B5EF4-FFF2-40B4-BE49-F238E27FC236}">
                <a16:creationId xmlns:a16="http://schemas.microsoft.com/office/drawing/2014/main" id="{A763387B-AA46-DF3A-D9B1-A67CB002B0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902" t="6543" r="9698" b="36293"/>
          <a:stretch/>
        </p:blipFill>
        <p:spPr bwMode="auto">
          <a:xfrm>
            <a:off x="8917881" y="3275707"/>
            <a:ext cx="2809762" cy="25962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08924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050878" y="457201"/>
            <a:ext cx="10296525" cy="1202485"/>
          </a:xfrm>
          <a:noFill/>
          <a:ln/>
          <a:effectLst>
            <a:outerShdw dist="13470" dir="2700000" algn="ctr" rotWithShape="0">
              <a:schemeClr val="bg2"/>
            </a:outerShdw>
          </a:effectLst>
        </p:spPr>
        <p:txBody>
          <a:bodyPr>
            <a:noAutofit/>
          </a:bodyPr>
          <a:lstStyle/>
          <a:p>
            <a:pPr algn="ctr">
              <a:spcBef>
                <a:spcPts val="1200"/>
              </a:spcBef>
              <a:buClr>
                <a:schemeClr val="accent3">
                  <a:lumMod val="75000"/>
                </a:schemeClr>
              </a:buClr>
            </a:pPr>
            <a:r>
              <a:rPr lang="en-US" dirty="0">
                <a:latin typeface="Century Gothic" panose="020B0502020202020204" pitchFamily="34" charset="0"/>
                <a:cs typeface="Calibri" pitchFamily="34" charset="0"/>
              </a:rPr>
              <a:t>Aircraft Equipment Reimbursement</a:t>
            </a:r>
          </a:p>
        </p:txBody>
      </p:sp>
      <p:sp>
        <p:nvSpPr>
          <p:cNvPr id="9219" name="Rectangle 3"/>
          <p:cNvSpPr>
            <a:spLocks noGrp="1" noChangeArrowheads="1"/>
          </p:cNvSpPr>
          <p:nvPr>
            <p:ph idx="1"/>
          </p:nvPr>
        </p:nvSpPr>
        <p:spPr>
          <a:xfrm>
            <a:off x="947737" y="2034072"/>
            <a:ext cx="10296525" cy="4492889"/>
          </a:xfrm>
          <a:noFill/>
          <a:ln/>
        </p:spPr>
        <p:txBody>
          <a:bodyPr vert="horz" lIns="92075" tIns="46038" rIns="92075" bIns="46038" rtlCol="0">
            <a:noAutofit/>
          </a:bodyPr>
          <a:lstStyle/>
          <a:p>
            <a:pPr marL="342900" indent="-342900" fontAlgn="base">
              <a:lnSpc>
                <a:spcPct val="107000"/>
              </a:lnSpc>
              <a:spcBef>
                <a:spcPts val="0"/>
              </a:spcBef>
              <a:spcAft>
                <a:spcPts val="0"/>
              </a:spcAft>
              <a:buFont typeface="Calibri" panose="020F0502020204030204" pitchFamily="34" charset="0"/>
              <a:buChar char="•"/>
            </a:pPr>
            <a:r>
              <a:rPr lang="en-US" sz="1900" dirty="0">
                <a:latin typeface="+mj-lt"/>
              </a:rPr>
              <a:t>For each day, agencies will receive equipment reimbursement for either the minimum daily of 4 hours or the Hobbs meter (flight) time, whichever is greater.</a:t>
            </a:r>
          </a:p>
          <a:p>
            <a:pPr marL="0" indent="0" fontAlgn="base">
              <a:lnSpc>
                <a:spcPct val="107000"/>
              </a:lnSpc>
              <a:spcBef>
                <a:spcPts val="0"/>
              </a:spcBef>
              <a:spcAft>
                <a:spcPts val="0"/>
              </a:spcAft>
              <a:buNone/>
            </a:pPr>
            <a:endParaRPr lang="en-US" sz="1900" dirty="0">
              <a:latin typeface="+mj-lt"/>
            </a:endParaRPr>
          </a:p>
          <a:p>
            <a:pPr marL="342900" indent="-342900" fontAlgn="base">
              <a:lnSpc>
                <a:spcPct val="107000"/>
              </a:lnSpc>
              <a:spcBef>
                <a:spcPts val="0"/>
              </a:spcBef>
              <a:spcAft>
                <a:spcPts val="0"/>
              </a:spcAft>
              <a:buFont typeface="Calibri" panose="020F0502020204030204" pitchFamily="34" charset="0"/>
              <a:buChar char="•"/>
            </a:pPr>
            <a:r>
              <a:rPr lang="en-US" sz="1900" dirty="0">
                <a:latin typeface="+mj-lt"/>
              </a:rPr>
              <a:t>If the time assigned is less than 4 hours the agency will only receive equipment reimbursement based upon the time assigned to the incident for that day.</a:t>
            </a:r>
          </a:p>
          <a:p>
            <a:pPr marL="0" indent="0" fontAlgn="base">
              <a:lnSpc>
                <a:spcPct val="107000"/>
              </a:lnSpc>
              <a:spcBef>
                <a:spcPts val="0"/>
              </a:spcBef>
              <a:spcAft>
                <a:spcPts val="0"/>
              </a:spcAft>
              <a:buNone/>
            </a:pPr>
            <a:endParaRPr lang="en-US" sz="1900" dirty="0">
              <a:latin typeface="+mj-lt"/>
            </a:endParaRPr>
          </a:p>
          <a:p>
            <a:pPr marL="342900" indent="-342900" fontAlgn="base">
              <a:lnSpc>
                <a:spcPct val="107000"/>
              </a:lnSpc>
              <a:spcBef>
                <a:spcPts val="0"/>
              </a:spcBef>
              <a:spcAft>
                <a:spcPts val="0"/>
              </a:spcAft>
              <a:buFont typeface="Calibri" panose="020F0502020204030204" pitchFamily="34" charset="0"/>
              <a:buChar char="•"/>
            </a:pPr>
            <a:r>
              <a:rPr lang="en-US" sz="1900" dirty="0">
                <a:latin typeface="+mj-lt"/>
              </a:rPr>
              <a:t>Minimum daily hours for Federal Fire Agency requests are based upon a calendar day.</a:t>
            </a:r>
          </a:p>
          <a:p>
            <a:pPr marL="342900" indent="-342900" fontAlgn="base">
              <a:lnSpc>
                <a:spcPct val="107000"/>
              </a:lnSpc>
              <a:spcBef>
                <a:spcPts val="0"/>
              </a:spcBef>
              <a:spcAft>
                <a:spcPts val="0"/>
              </a:spcAft>
              <a:buFont typeface="Calibri" panose="020F0502020204030204" pitchFamily="34" charset="0"/>
              <a:buChar char="•"/>
            </a:pPr>
            <a:endParaRPr lang="en-US" sz="1900" dirty="0">
              <a:latin typeface="+mj-lt"/>
            </a:endParaRPr>
          </a:p>
          <a:p>
            <a:pPr marL="342900" indent="-342900" fontAlgn="base">
              <a:lnSpc>
                <a:spcPct val="107000"/>
              </a:lnSpc>
              <a:spcBef>
                <a:spcPts val="0"/>
              </a:spcBef>
              <a:spcAft>
                <a:spcPts val="0"/>
              </a:spcAft>
              <a:buFont typeface="Calibri" panose="020F0502020204030204" pitchFamily="34" charset="0"/>
              <a:buChar char="•"/>
            </a:pPr>
            <a:r>
              <a:rPr lang="en-US" sz="1900" dirty="0">
                <a:latin typeface="+mj-lt"/>
              </a:rPr>
              <a:t>Minimum daily hours for Cal OES approved prepositions are based upon a 24-hour period beginning at the time of initial dispatch.</a:t>
            </a:r>
          </a:p>
          <a:p>
            <a:pPr marL="0" indent="0" fontAlgn="base">
              <a:lnSpc>
                <a:spcPct val="107000"/>
              </a:lnSpc>
              <a:spcBef>
                <a:spcPts val="0"/>
              </a:spcBef>
              <a:spcAft>
                <a:spcPts val="0"/>
              </a:spcAft>
              <a:buNone/>
            </a:pPr>
            <a:endParaRPr lang="en-US" sz="1900" dirty="0">
              <a:latin typeface="+mj-lt"/>
            </a:endParaRPr>
          </a:p>
          <a:p>
            <a:pPr>
              <a:spcBef>
                <a:spcPts val="1800"/>
              </a:spcBef>
              <a:buClr>
                <a:schemeClr val="accent3">
                  <a:lumMod val="75000"/>
                </a:schemeClr>
              </a:buClr>
            </a:pPr>
            <a:endParaRPr lang="en-US" dirty="0">
              <a:latin typeface="Calibri" pitchFamily="34" charset="0"/>
              <a:cs typeface="Calibri" pitchFamily="34" charset="0"/>
            </a:endParaRPr>
          </a:p>
          <a:p>
            <a:pPr marL="457200" indent="-457200">
              <a:spcBef>
                <a:spcPts val="1800"/>
              </a:spcBef>
              <a:buClr>
                <a:schemeClr val="accent3">
                  <a:lumMod val="75000"/>
                </a:schemeClr>
              </a:buClr>
              <a:buNone/>
            </a:pPr>
            <a:endParaRPr lang="en-US" sz="3200" dirty="0">
              <a:latin typeface="Calibri" pitchFamily="34" charset="0"/>
              <a:cs typeface="Calibri" pitchFamily="34" charset="0"/>
            </a:endParaRPr>
          </a:p>
        </p:txBody>
      </p:sp>
      <p:sp>
        <p:nvSpPr>
          <p:cNvPr id="2" name="TextBox 1">
            <a:extLst>
              <a:ext uri="{FF2B5EF4-FFF2-40B4-BE49-F238E27FC236}">
                <a16:creationId xmlns:a16="http://schemas.microsoft.com/office/drawing/2014/main" id="{2C47AD2A-42E6-D885-CFE1-01E7C2F6F68B}"/>
              </a:ext>
            </a:extLst>
          </p:cNvPr>
          <p:cNvSpPr txBox="1"/>
          <p:nvPr/>
        </p:nvSpPr>
        <p:spPr>
          <a:xfrm>
            <a:off x="263938" y="6475445"/>
            <a:ext cx="41148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CFAA Reference: </a:t>
            </a:r>
            <a:r>
              <a:rPr lang="en-US" sz="1400" dirty="0">
                <a:solidFill>
                  <a:schemeClr val="tx1">
                    <a:lumMod val="75000"/>
                    <a:lumOff val="25000"/>
                  </a:schemeClr>
                </a:solidFill>
                <a:latin typeface="Century Gothic" panose="020B0502020202020204" pitchFamily="34" charset="0"/>
              </a:rPr>
              <a:t>Clause E-6</a:t>
            </a:r>
          </a:p>
        </p:txBody>
      </p:sp>
      <p:sp>
        <p:nvSpPr>
          <p:cNvPr id="4" name="Slide Number Placeholder 3">
            <a:extLst>
              <a:ext uri="{FF2B5EF4-FFF2-40B4-BE49-F238E27FC236}">
                <a16:creationId xmlns:a16="http://schemas.microsoft.com/office/drawing/2014/main" id="{60AF31E8-8080-075A-25FD-5050CA5D4171}"/>
              </a:ext>
            </a:extLst>
          </p:cNvPr>
          <p:cNvSpPr>
            <a:spLocks noGrp="1"/>
          </p:cNvSpPr>
          <p:nvPr>
            <p:ph type="sldNum" sz="quarter" idx="12"/>
          </p:nvPr>
        </p:nvSpPr>
        <p:spPr/>
        <p:txBody>
          <a:bodyPr/>
          <a:lstStyle/>
          <a:p>
            <a:fld id="{84679F7C-FC60-4F93-976D-699AC88C9425}" type="slidenum">
              <a:rPr lang="en-US" smtClean="0"/>
              <a:t>50</a:t>
            </a:fld>
            <a:endParaRPr lang="en-US" dirty="0"/>
          </a:p>
        </p:txBody>
      </p:sp>
    </p:spTree>
    <p:extLst>
      <p:ext uri="{BB962C8B-B14F-4D97-AF65-F5344CB8AC3E}">
        <p14:creationId xmlns:p14="http://schemas.microsoft.com/office/powerpoint/2010/main" val="3889921994"/>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4728FE99-7B99-4D44-AE25-814E7FF41867}"/>
              </a:ext>
            </a:extLst>
          </p:cNvPr>
          <p:cNvSpPr>
            <a:spLocks noGrp="1"/>
          </p:cNvSpPr>
          <p:nvPr>
            <p:ph type="title"/>
          </p:nvPr>
        </p:nvSpPr>
        <p:spPr>
          <a:xfrm>
            <a:off x="242595" y="605896"/>
            <a:ext cx="3684935" cy="5646208"/>
          </a:xfrm>
        </p:spPr>
        <p:txBody>
          <a:bodyPr vert="horz" lIns="91440" tIns="45720" rIns="91440" bIns="45720" rtlCol="0" anchor="ctr">
            <a:normAutofit/>
          </a:bodyPr>
          <a:lstStyle/>
          <a:p>
            <a:pPr algn="ctr"/>
            <a:r>
              <a:rPr lang="en-US" sz="3600" dirty="0"/>
              <a:t>Aircraft Equipment Reimbursement</a:t>
            </a:r>
          </a:p>
        </p:txBody>
      </p:sp>
      <p:sp>
        <p:nvSpPr>
          <p:cNvPr id="16" name="Rectangle 15">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TextBox 2">
            <a:extLst>
              <a:ext uri="{FF2B5EF4-FFF2-40B4-BE49-F238E27FC236}">
                <a16:creationId xmlns:a16="http://schemas.microsoft.com/office/drawing/2014/main" id="{914EB86F-4920-6914-E785-D7E865B64F44}"/>
              </a:ext>
            </a:extLst>
          </p:cNvPr>
          <p:cNvSpPr txBox="1"/>
          <p:nvPr/>
        </p:nvSpPr>
        <p:spPr>
          <a:xfrm>
            <a:off x="101819" y="6471145"/>
            <a:ext cx="4114800" cy="307777"/>
          </a:xfrm>
          <a:prstGeom prst="rect">
            <a:avLst/>
          </a:prstGeom>
          <a:noFill/>
        </p:spPr>
        <p:txBody>
          <a:bodyPr wrap="square" rtlCol="0">
            <a:spAutoFit/>
          </a:bodyPr>
          <a:lstStyle/>
          <a:p>
            <a:pPr>
              <a:spcAft>
                <a:spcPts val="600"/>
              </a:spcAft>
            </a:pPr>
            <a:r>
              <a:rPr lang="en-US" sz="1400" b="1" dirty="0">
                <a:solidFill>
                  <a:schemeClr val="tx1">
                    <a:lumMod val="75000"/>
                    <a:lumOff val="25000"/>
                  </a:schemeClr>
                </a:solidFill>
                <a:latin typeface="Century Gothic" panose="020B0502020202020204" pitchFamily="34" charset="0"/>
              </a:rPr>
              <a:t>CFAA Reference: </a:t>
            </a:r>
            <a:r>
              <a:rPr lang="en-US" sz="1400" dirty="0">
                <a:solidFill>
                  <a:schemeClr val="tx1">
                    <a:lumMod val="75000"/>
                    <a:lumOff val="25000"/>
                  </a:schemeClr>
                </a:solidFill>
                <a:latin typeface="Century Gothic" panose="020B0502020202020204" pitchFamily="34" charset="0"/>
              </a:rPr>
              <a:t>Clause E-6</a:t>
            </a:r>
          </a:p>
        </p:txBody>
      </p:sp>
      <p:sp>
        <p:nvSpPr>
          <p:cNvPr id="9" name="TextBox 8">
            <a:extLst>
              <a:ext uri="{FF2B5EF4-FFF2-40B4-BE49-F238E27FC236}">
                <a16:creationId xmlns:a16="http://schemas.microsoft.com/office/drawing/2014/main" id="{E17D1F37-DCE8-E632-5FB7-6D194ED1DDE8}"/>
              </a:ext>
            </a:extLst>
          </p:cNvPr>
          <p:cNvSpPr txBox="1"/>
          <p:nvPr/>
        </p:nvSpPr>
        <p:spPr>
          <a:xfrm>
            <a:off x="4333875" y="3559805"/>
            <a:ext cx="7615530" cy="830997"/>
          </a:xfrm>
          <a:prstGeom prst="rect">
            <a:avLst/>
          </a:prstGeom>
          <a:noFill/>
        </p:spPr>
        <p:txBody>
          <a:bodyPr wrap="square" rtlCol="0">
            <a:spAutoFit/>
          </a:bodyPr>
          <a:lstStyle/>
          <a:p>
            <a:pPr algn="ctr"/>
            <a:r>
              <a:rPr lang="en-US" sz="2400" b="1" dirty="0"/>
              <a:t>Cal OES Example</a:t>
            </a:r>
          </a:p>
          <a:p>
            <a:pPr algn="ctr"/>
            <a:endParaRPr lang="en-US" sz="2400" dirty="0"/>
          </a:p>
        </p:txBody>
      </p:sp>
      <p:graphicFrame>
        <p:nvGraphicFramePr>
          <p:cNvPr id="8" name="Table 7">
            <a:extLst>
              <a:ext uri="{FF2B5EF4-FFF2-40B4-BE49-F238E27FC236}">
                <a16:creationId xmlns:a16="http://schemas.microsoft.com/office/drawing/2014/main" id="{E973C6B3-33D5-8363-145D-00BEA4681C66}"/>
              </a:ext>
            </a:extLst>
          </p:cNvPr>
          <p:cNvGraphicFramePr>
            <a:graphicFrameLocks noGrp="1"/>
          </p:cNvGraphicFramePr>
          <p:nvPr>
            <p:extLst>
              <p:ext uri="{D42A27DB-BD31-4B8C-83A1-F6EECF244321}">
                <p14:modId xmlns:p14="http://schemas.microsoft.com/office/powerpoint/2010/main" val="3614133632"/>
              </p:ext>
            </p:extLst>
          </p:nvPr>
        </p:nvGraphicFramePr>
        <p:xfrm>
          <a:off x="4519884" y="1645472"/>
          <a:ext cx="7248497" cy="1707913"/>
        </p:xfrm>
        <a:graphic>
          <a:graphicData uri="http://schemas.openxmlformats.org/drawingml/2006/table">
            <a:tbl>
              <a:tblPr firstRow="1" lastRow="1" bandRow="1">
                <a:tableStyleId>{6E25E649-3F16-4E02-A733-19D2CDBF48F0}</a:tableStyleId>
              </a:tblPr>
              <a:tblGrid>
                <a:gridCol w="1174522">
                  <a:extLst>
                    <a:ext uri="{9D8B030D-6E8A-4147-A177-3AD203B41FA5}">
                      <a16:colId xmlns:a16="http://schemas.microsoft.com/office/drawing/2014/main" val="4161603799"/>
                    </a:ext>
                  </a:extLst>
                </a:gridCol>
                <a:gridCol w="1174522">
                  <a:extLst>
                    <a:ext uri="{9D8B030D-6E8A-4147-A177-3AD203B41FA5}">
                      <a16:colId xmlns:a16="http://schemas.microsoft.com/office/drawing/2014/main" val="1772759526"/>
                    </a:ext>
                  </a:extLst>
                </a:gridCol>
                <a:gridCol w="1174522">
                  <a:extLst>
                    <a:ext uri="{9D8B030D-6E8A-4147-A177-3AD203B41FA5}">
                      <a16:colId xmlns:a16="http://schemas.microsoft.com/office/drawing/2014/main" val="1950782347"/>
                    </a:ext>
                  </a:extLst>
                </a:gridCol>
                <a:gridCol w="1174522">
                  <a:extLst>
                    <a:ext uri="{9D8B030D-6E8A-4147-A177-3AD203B41FA5}">
                      <a16:colId xmlns:a16="http://schemas.microsoft.com/office/drawing/2014/main" val="787579022"/>
                    </a:ext>
                  </a:extLst>
                </a:gridCol>
                <a:gridCol w="1174522">
                  <a:extLst>
                    <a:ext uri="{9D8B030D-6E8A-4147-A177-3AD203B41FA5}">
                      <a16:colId xmlns:a16="http://schemas.microsoft.com/office/drawing/2014/main" val="4210749915"/>
                    </a:ext>
                  </a:extLst>
                </a:gridCol>
                <a:gridCol w="1375887">
                  <a:extLst>
                    <a:ext uri="{9D8B030D-6E8A-4147-A177-3AD203B41FA5}">
                      <a16:colId xmlns:a16="http://schemas.microsoft.com/office/drawing/2014/main" val="3046363080"/>
                    </a:ext>
                  </a:extLst>
                </a:gridCol>
              </a:tblGrid>
              <a:tr h="309979">
                <a:tc>
                  <a:txBody>
                    <a:bodyPr/>
                    <a:lstStyle/>
                    <a:p>
                      <a:pPr algn="ctr"/>
                      <a:endParaRPr lang="en-US" sz="1200" dirty="0">
                        <a:solidFill>
                          <a:schemeClr val="tx1"/>
                        </a:solidFill>
                      </a:endParaRPr>
                    </a:p>
                    <a:p>
                      <a:pPr algn="ctr"/>
                      <a:r>
                        <a:rPr lang="en-US" sz="1200" dirty="0">
                          <a:solidFill>
                            <a:schemeClr val="tx1"/>
                          </a:solidFill>
                        </a:rPr>
                        <a:t>Start 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200" dirty="0">
                        <a:solidFill>
                          <a:schemeClr val="tx1"/>
                        </a:solidFill>
                      </a:endParaRPr>
                    </a:p>
                    <a:p>
                      <a:pPr algn="ctr"/>
                      <a:r>
                        <a:rPr lang="en-US" sz="1200" dirty="0">
                          <a:solidFill>
                            <a:schemeClr val="tx1"/>
                          </a:solidFill>
                        </a:rPr>
                        <a:t>Start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200" dirty="0">
                        <a:solidFill>
                          <a:schemeClr val="tx1"/>
                        </a:solidFill>
                      </a:endParaRPr>
                    </a:p>
                    <a:p>
                      <a:pPr algn="ctr"/>
                      <a:r>
                        <a:rPr lang="en-US" sz="1200" dirty="0">
                          <a:solidFill>
                            <a:schemeClr val="tx1"/>
                          </a:solidFill>
                        </a:rPr>
                        <a:t>End 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200" dirty="0">
                        <a:solidFill>
                          <a:schemeClr val="tx1"/>
                        </a:solidFill>
                      </a:endParaRPr>
                    </a:p>
                    <a:p>
                      <a:pPr algn="ctr"/>
                      <a:r>
                        <a:rPr lang="en-US" sz="1200" dirty="0">
                          <a:solidFill>
                            <a:schemeClr val="tx1"/>
                          </a:solidFill>
                        </a:rPr>
                        <a:t>End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200" dirty="0">
                        <a:solidFill>
                          <a:schemeClr val="tx1"/>
                        </a:solidFill>
                      </a:endParaRPr>
                    </a:p>
                    <a:p>
                      <a:pPr algn="ctr"/>
                      <a:r>
                        <a:rPr lang="en-US" sz="1200" dirty="0">
                          <a:solidFill>
                            <a:schemeClr val="tx1"/>
                          </a:solidFill>
                        </a:rPr>
                        <a:t>Flight Hours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Reimbursable Hours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9880647"/>
                  </a:ext>
                </a:extLst>
              </a:tr>
              <a:tr h="313559">
                <a:tc>
                  <a:txBody>
                    <a:bodyPr/>
                    <a:lstStyle/>
                    <a:p>
                      <a:pPr algn="ctr"/>
                      <a:r>
                        <a:rPr lang="en-US" sz="1200" dirty="0">
                          <a:solidFill>
                            <a:schemeClr val="tx1"/>
                          </a:solidFill>
                        </a:rPr>
                        <a:t>4/21/2025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08:00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4/21/2025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23:59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8909038"/>
                  </a:ext>
                </a:extLst>
              </a:tr>
              <a:tr h="313559">
                <a:tc>
                  <a:txBody>
                    <a:bodyPr/>
                    <a:lstStyle/>
                    <a:p>
                      <a:pPr algn="ctr"/>
                      <a:r>
                        <a:rPr lang="en-US" sz="1200" dirty="0">
                          <a:solidFill>
                            <a:schemeClr val="tx1"/>
                          </a:solidFill>
                        </a:rPr>
                        <a:t>4/22/2025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4/22/2025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23:59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7638172"/>
                  </a:ext>
                </a:extLst>
              </a:tr>
              <a:tr h="310036">
                <a:tc>
                  <a:txBody>
                    <a:bodyPr/>
                    <a:lstStyle/>
                    <a:p>
                      <a:pPr algn="ctr"/>
                      <a:r>
                        <a:rPr lang="en-US" sz="1200" dirty="0">
                          <a:solidFill>
                            <a:schemeClr val="tx1"/>
                          </a:solidFill>
                        </a:rPr>
                        <a:t>4/23/2025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4/23/2025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10:00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8750366"/>
                  </a:ext>
                </a:extLst>
              </a:tr>
              <a:tr h="313559">
                <a:tc gridSpan="4">
                  <a:txBody>
                    <a:bodyPr/>
                    <a:lstStyle/>
                    <a:p>
                      <a:pPr algn="ctr"/>
                      <a:r>
                        <a:rPr lang="en-US" sz="1200" dirty="0">
                          <a:solidFill>
                            <a:schemeClr val="tx1"/>
                          </a:solidFill>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2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2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0796306"/>
                  </a:ext>
                </a:extLst>
              </a:tr>
            </a:tbl>
          </a:graphicData>
        </a:graphic>
      </p:graphicFrame>
      <p:graphicFrame>
        <p:nvGraphicFramePr>
          <p:cNvPr id="6" name="Table 5">
            <a:extLst>
              <a:ext uri="{FF2B5EF4-FFF2-40B4-BE49-F238E27FC236}">
                <a16:creationId xmlns:a16="http://schemas.microsoft.com/office/drawing/2014/main" id="{388F9671-3955-0B6A-3061-EFD69E46B5E0}"/>
              </a:ext>
            </a:extLst>
          </p:cNvPr>
          <p:cNvGraphicFramePr>
            <a:graphicFrameLocks noGrp="1"/>
          </p:cNvGraphicFramePr>
          <p:nvPr>
            <p:extLst>
              <p:ext uri="{D42A27DB-BD31-4B8C-83A1-F6EECF244321}">
                <p14:modId xmlns:p14="http://schemas.microsoft.com/office/powerpoint/2010/main" val="1054688846"/>
              </p:ext>
            </p:extLst>
          </p:nvPr>
        </p:nvGraphicFramePr>
        <p:xfrm>
          <a:off x="4519885" y="4131497"/>
          <a:ext cx="7248497" cy="1707913"/>
        </p:xfrm>
        <a:graphic>
          <a:graphicData uri="http://schemas.openxmlformats.org/drawingml/2006/table">
            <a:tbl>
              <a:tblPr firstRow="1" lastRow="1" bandRow="1">
                <a:tableStyleId>{6E25E649-3F16-4E02-A733-19D2CDBF48F0}</a:tableStyleId>
              </a:tblPr>
              <a:tblGrid>
                <a:gridCol w="1174522">
                  <a:extLst>
                    <a:ext uri="{9D8B030D-6E8A-4147-A177-3AD203B41FA5}">
                      <a16:colId xmlns:a16="http://schemas.microsoft.com/office/drawing/2014/main" val="4161603799"/>
                    </a:ext>
                  </a:extLst>
                </a:gridCol>
                <a:gridCol w="1174522">
                  <a:extLst>
                    <a:ext uri="{9D8B030D-6E8A-4147-A177-3AD203B41FA5}">
                      <a16:colId xmlns:a16="http://schemas.microsoft.com/office/drawing/2014/main" val="1772759526"/>
                    </a:ext>
                  </a:extLst>
                </a:gridCol>
                <a:gridCol w="1174522">
                  <a:extLst>
                    <a:ext uri="{9D8B030D-6E8A-4147-A177-3AD203B41FA5}">
                      <a16:colId xmlns:a16="http://schemas.microsoft.com/office/drawing/2014/main" val="1950782347"/>
                    </a:ext>
                  </a:extLst>
                </a:gridCol>
                <a:gridCol w="1174522">
                  <a:extLst>
                    <a:ext uri="{9D8B030D-6E8A-4147-A177-3AD203B41FA5}">
                      <a16:colId xmlns:a16="http://schemas.microsoft.com/office/drawing/2014/main" val="787579022"/>
                    </a:ext>
                  </a:extLst>
                </a:gridCol>
                <a:gridCol w="1174522">
                  <a:extLst>
                    <a:ext uri="{9D8B030D-6E8A-4147-A177-3AD203B41FA5}">
                      <a16:colId xmlns:a16="http://schemas.microsoft.com/office/drawing/2014/main" val="4210749915"/>
                    </a:ext>
                  </a:extLst>
                </a:gridCol>
                <a:gridCol w="1375887">
                  <a:extLst>
                    <a:ext uri="{9D8B030D-6E8A-4147-A177-3AD203B41FA5}">
                      <a16:colId xmlns:a16="http://schemas.microsoft.com/office/drawing/2014/main" val="3046363080"/>
                    </a:ext>
                  </a:extLst>
                </a:gridCol>
              </a:tblGrid>
              <a:tr h="309979">
                <a:tc>
                  <a:txBody>
                    <a:bodyPr/>
                    <a:lstStyle/>
                    <a:p>
                      <a:pPr algn="ctr"/>
                      <a:endParaRPr lang="en-US" sz="1200" dirty="0">
                        <a:solidFill>
                          <a:schemeClr val="tx1"/>
                        </a:solidFill>
                      </a:endParaRPr>
                    </a:p>
                    <a:p>
                      <a:pPr algn="ctr"/>
                      <a:r>
                        <a:rPr lang="en-US" sz="1200" dirty="0">
                          <a:solidFill>
                            <a:schemeClr val="tx1"/>
                          </a:solidFill>
                        </a:rPr>
                        <a:t>Start 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200" dirty="0">
                        <a:solidFill>
                          <a:schemeClr val="tx1"/>
                        </a:solidFill>
                      </a:endParaRPr>
                    </a:p>
                    <a:p>
                      <a:pPr algn="ctr"/>
                      <a:r>
                        <a:rPr lang="en-US" sz="1200" dirty="0">
                          <a:solidFill>
                            <a:schemeClr val="tx1"/>
                          </a:solidFill>
                        </a:rPr>
                        <a:t>Start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200" dirty="0">
                        <a:solidFill>
                          <a:schemeClr val="tx1"/>
                        </a:solidFill>
                      </a:endParaRPr>
                    </a:p>
                    <a:p>
                      <a:pPr algn="ctr"/>
                      <a:r>
                        <a:rPr lang="en-US" sz="1200" dirty="0">
                          <a:solidFill>
                            <a:schemeClr val="tx1"/>
                          </a:solidFill>
                        </a:rPr>
                        <a:t>End 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200" dirty="0">
                        <a:solidFill>
                          <a:schemeClr val="tx1"/>
                        </a:solidFill>
                      </a:endParaRPr>
                    </a:p>
                    <a:p>
                      <a:pPr algn="ctr"/>
                      <a:r>
                        <a:rPr lang="en-US" sz="1200" dirty="0">
                          <a:solidFill>
                            <a:schemeClr val="tx1"/>
                          </a:solidFill>
                        </a:rPr>
                        <a:t>End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200" dirty="0">
                        <a:solidFill>
                          <a:schemeClr val="tx1"/>
                        </a:solidFill>
                      </a:endParaRPr>
                    </a:p>
                    <a:p>
                      <a:pPr algn="ctr"/>
                      <a:r>
                        <a:rPr lang="en-US" sz="1200" dirty="0">
                          <a:solidFill>
                            <a:schemeClr val="tx1"/>
                          </a:solidFill>
                        </a:rPr>
                        <a:t>Flight Hours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Reimbursable Hours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9880647"/>
                  </a:ext>
                </a:extLst>
              </a:tr>
              <a:tr h="313559">
                <a:tc>
                  <a:txBody>
                    <a:bodyPr/>
                    <a:lstStyle/>
                    <a:p>
                      <a:pPr algn="ctr"/>
                      <a:r>
                        <a:rPr lang="en-US" sz="1200" dirty="0">
                          <a:solidFill>
                            <a:schemeClr val="tx1"/>
                          </a:solidFill>
                        </a:rPr>
                        <a:t>4/21/2025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08:00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4/22/2025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07:59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8909038"/>
                  </a:ext>
                </a:extLst>
              </a:tr>
              <a:tr h="313559">
                <a:tc>
                  <a:txBody>
                    <a:bodyPr/>
                    <a:lstStyle/>
                    <a:p>
                      <a:pPr algn="ctr"/>
                      <a:r>
                        <a:rPr lang="en-US" sz="1200" dirty="0">
                          <a:solidFill>
                            <a:schemeClr val="tx1"/>
                          </a:solidFill>
                        </a:rPr>
                        <a:t>4/22/2025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08:00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4/23/2025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07:59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7638172"/>
                  </a:ext>
                </a:extLst>
              </a:tr>
              <a:tr h="310036">
                <a:tc>
                  <a:txBody>
                    <a:bodyPr/>
                    <a:lstStyle/>
                    <a:p>
                      <a:pPr algn="ctr"/>
                      <a:r>
                        <a:rPr lang="en-US" sz="1200" dirty="0">
                          <a:solidFill>
                            <a:schemeClr val="tx1"/>
                          </a:solidFill>
                        </a:rPr>
                        <a:t>4/23/2025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08:00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4/23/2025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10:00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8750366"/>
                  </a:ext>
                </a:extLst>
              </a:tr>
              <a:tr h="313559">
                <a:tc gridSpan="4">
                  <a:txBody>
                    <a:bodyPr/>
                    <a:lstStyle/>
                    <a:p>
                      <a:pPr algn="ctr"/>
                      <a:r>
                        <a:rPr lang="en-US" sz="1200" dirty="0">
                          <a:solidFill>
                            <a:schemeClr val="tx1"/>
                          </a:solidFill>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2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2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0796306"/>
                  </a:ext>
                </a:extLst>
              </a:tr>
            </a:tbl>
          </a:graphicData>
        </a:graphic>
      </p:graphicFrame>
      <p:sp>
        <p:nvSpPr>
          <p:cNvPr id="15" name="Slide Number Placeholder 14">
            <a:extLst>
              <a:ext uri="{FF2B5EF4-FFF2-40B4-BE49-F238E27FC236}">
                <a16:creationId xmlns:a16="http://schemas.microsoft.com/office/drawing/2014/main" id="{D9DF99AB-D921-8DC2-F3FA-C27BA479DBE8}"/>
              </a:ext>
            </a:extLst>
          </p:cNvPr>
          <p:cNvSpPr>
            <a:spLocks noGrp="1"/>
          </p:cNvSpPr>
          <p:nvPr>
            <p:ph type="sldNum" sz="quarter" idx="12"/>
          </p:nvPr>
        </p:nvSpPr>
        <p:spPr/>
        <p:txBody>
          <a:bodyPr/>
          <a:lstStyle/>
          <a:p>
            <a:fld id="{84679F7C-FC60-4F93-976D-699AC88C9425}" type="slidenum">
              <a:rPr lang="en-US" smtClean="0"/>
              <a:t>51</a:t>
            </a:fld>
            <a:endParaRPr lang="en-US" dirty="0"/>
          </a:p>
        </p:txBody>
      </p:sp>
      <p:sp>
        <p:nvSpPr>
          <p:cNvPr id="5" name="TextBox 4">
            <a:extLst>
              <a:ext uri="{FF2B5EF4-FFF2-40B4-BE49-F238E27FC236}">
                <a16:creationId xmlns:a16="http://schemas.microsoft.com/office/drawing/2014/main" id="{327FE9C8-CDD3-4764-4B3D-E8A00EFB579B}"/>
              </a:ext>
            </a:extLst>
          </p:cNvPr>
          <p:cNvSpPr txBox="1"/>
          <p:nvPr/>
        </p:nvSpPr>
        <p:spPr>
          <a:xfrm>
            <a:off x="4454109" y="1073780"/>
            <a:ext cx="7615530" cy="830997"/>
          </a:xfrm>
          <a:prstGeom prst="rect">
            <a:avLst/>
          </a:prstGeom>
          <a:noFill/>
        </p:spPr>
        <p:txBody>
          <a:bodyPr wrap="square" rtlCol="0">
            <a:spAutoFit/>
          </a:bodyPr>
          <a:lstStyle/>
          <a:p>
            <a:pPr algn="ctr"/>
            <a:r>
              <a:rPr lang="en-US" sz="2400" b="1" dirty="0"/>
              <a:t>Federal Example</a:t>
            </a:r>
          </a:p>
          <a:p>
            <a:pPr algn="ctr"/>
            <a:endParaRPr lang="en-US" sz="2400" dirty="0"/>
          </a:p>
        </p:txBody>
      </p:sp>
    </p:spTree>
    <p:extLst>
      <p:ext uri="{BB962C8B-B14F-4D97-AF65-F5344CB8AC3E}">
        <p14:creationId xmlns:p14="http://schemas.microsoft.com/office/powerpoint/2010/main" val="24241978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173707" y="457201"/>
            <a:ext cx="9990162" cy="1202485"/>
          </a:xfrm>
          <a:noFill/>
          <a:ln/>
          <a:effectLst>
            <a:outerShdw dist="13470" dir="2700000" algn="ctr" rotWithShape="0">
              <a:schemeClr val="bg2"/>
            </a:outerShdw>
          </a:effectLst>
        </p:spPr>
        <p:txBody>
          <a:bodyPr>
            <a:noAutofit/>
          </a:bodyPr>
          <a:lstStyle/>
          <a:p>
            <a:pPr algn="ctr">
              <a:spcBef>
                <a:spcPts val="1200"/>
              </a:spcBef>
              <a:buClr>
                <a:schemeClr val="accent3">
                  <a:lumMod val="75000"/>
                </a:schemeClr>
              </a:buClr>
            </a:pPr>
            <a:r>
              <a:rPr lang="en-US" dirty="0">
                <a:latin typeface="Century Gothic" panose="020B0502020202020204" pitchFamily="34" charset="0"/>
                <a:cs typeface="Calibri" pitchFamily="34" charset="0"/>
              </a:rPr>
              <a:t>Aviation Equipment Rates</a:t>
            </a:r>
          </a:p>
        </p:txBody>
      </p:sp>
      <p:graphicFrame>
        <p:nvGraphicFramePr>
          <p:cNvPr id="9221" name="Rectangle 3">
            <a:extLst>
              <a:ext uri="{FF2B5EF4-FFF2-40B4-BE49-F238E27FC236}">
                <a16:creationId xmlns:a16="http://schemas.microsoft.com/office/drawing/2014/main" id="{62474B1B-0924-3F52-7406-2534F367EDA9}"/>
              </a:ext>
            </a:extLst>
          </p:cNvPr>
          <p:cNvGraphicFramePr>
            <a:graphicFrameLocks noGrp="1"/>
          </p:cNvGraphicFramePr>
          <p:nvPr>
            <p:ph idx="1"/>
            <p:extLst>
              <p:ext uri="{D42A27DB-BD31-4B8C-83A1-F6EECF244321}">
                <p14:modId xmlns:p14="http://schemas.microsoft.com/office/powerpoint/2010/main" val="1458824853"/>
              </p:ext>
            </p:extLst>
          </p:nvPr>
        </p:nvGraphicFramePr>
        <p:xfrm>
          <a:off x="1019175" y="2175981"/>
          <a:ext cx="10296525" cy="37909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D00DA411-2727-B27C-B5DC-57C52BF018D4}"/>
              </a:ext>
            </a:extLst>
          </p:cNvPr>
          <p:cNvSpPr txBox="1"/>
          <p:nvPr/>
        </p:nvSpPr>
        <p:spPr>
          <a:xfrm>
            <a:off x="244694" y="6483226"/>
            <a:ext cx="41148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CFAA Reference: </a:t>
            </a:r>
            <a:r>
              <a:rPr lang="en-US" sz="1400" dirty="0">
                <a:solidFill>
                  <a:schemeClr val="tx1">
                    <a:lumMod val="75000"/>
                    <a:lumOff val="25000"/>
                  </a:schemeClr>
                </a:solidFill>
                <a:latin typeface="Century Gothic" panose="020B0502020202020204" pitchFamily="34" charset="0"/>
              </a:rPr>
              <a:t>Clauses E-4 and E-5</a:t>
            </a:r>
          </a:p>
        </p:txBody>
      </p:sp>
      <p:sp>
        <p:nvSpPr>
          <p:cNvPr id="4" name="Slide Number Placeholder 3">
            <a:extLst>
              <a:ext uri="{FF2B5EF4-FFF2-40B4-BE49-F238E27FC236}">
                <a16:creationId xmlns:a16="http://schemas.microsoft.com/office/drawing/2014/main" id="{7A861E52-21F3-21F5-37C3-AA9002D501CB}"/>
              </a:ext>
            </a:extLst>
          </p:cNvPr>
          <p:cNvSpPr>
            <a:spLocks noGrp="1"/>
          </p:cNvSpPr>
          <p:nvPr>
            <p:ph type="sldNum" sz="quarter" idx="12"/>
          </p:nvPr>
        </p:nvSpPr>
        <p:spPr/>
        <p:txBody>
          <a:bodyPr/>
          <a:lstStyle/>
          <a:p>
            <a:fld id="{84679F7C-FC60-4F93-976D-699AC88C9425}" type="slidenum">
              <a:rPr lang="en-US" smtClean="0"/>
              <a:t>52</a:t>
            </a:fld>
            <a:endParaRPr lang="en-US" dirty="0"/>
          </a:p>
        </p:txBody>
      </p:sp>
    </p:spTree>
    <p:extLst>
      <p:ext uri="{BB962C8B-B14F-4D97-AF65-F5344CB8AC3E}">
        <p14:creationId xmlns:p14="http://schemas.microsoft.com/office/powerpoint/2010/main" val="2988499941"/>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5" name="Rectangle 24">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27" name="Straight Connector 26">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road with snow on the side&#10;&#10;AI-generated content may be incorrect.">
            <a:extLst>
              <a:ext uri="{FF2B5EF4-FFF2-40B4-BE49-F238E27FC236}">
                <a16:creationId xmlns:a16="http://schemas.microsoft.com/office/drawing/2014/main" id="{B0AF3A63-1DC7-A1E9-31D0-E4649EFE18AC}"/>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t="14643" b="10357"/>
          <a:stretch/>
        </p:blipFill>
        <p:spPr>
          <a:xfrm>
            <a:off x="20" y="10"/>
            <a:ext cx="12191980" cy="6857990"/>
          </a:xfrm>
          <a:prstGeom prst="rect">
            <a:avLst/>
          </a:prstGeom>
        </p:spPr>
      </p:pic>
      <p:sp>
        <p:nvSpPr>
          <p:cNvPr id="2" name="Title 1">
            <a:extLst>
              <a:ext uri="{FF2B5EF4-FFF2-40B4-BE49-F238E27FC236}">
                <a16:creationId xmlns:a16="http://schemas.microsoft.com/office/drawing/2014/main" id="{1CDB2FF4-909C-52D3-C097-FC74BD3A6D8E}"/>
              </a:ext>
            </a:extLst>
          </p:cNvPr>
          <p:cNvSpPr>
            <a:spLocks noGrp="1"/>
          </p:cNvSpPr>
          <p:nvPr>
            <p:ph type="title"/>
          </p:nvPr>
        </p:nvSpPr>
        <p:spPr>
          <a:xfrm>
            <a:off x="1097280" y="758952"/>
            <a:ext cx="10058400" cy="2935223"/>
          </a:xfrm>
        </p:spPr>
        <p:txBody>
          <a:bodyPr vert="horz" lIns="91440" tIns="45720" rIns="91440" bIns="45720" rtlCol="0" anchor="b">
            <a:normAutofit/>
          </a:bodyPr>
          <a:lstStyle/>
          <a:p>
            <a:pPr algn="ctr"/>
            <a:r>
              <a:rPr lang="en-US" sz="8000" b="1" dirty="0">
                <a:solidFill>
                  <a:srgbClr val="FFFFFF"/>
                </a:solidFill>
              </a:rPr>
              <a:t>EXHIBIT F</a:t>
            </a:r>
          </a:p>
        </p:txBody>
      </p:sp>
      <p:cxnSp>
        <p:nvCxnSpPr>
          <p:cNvPr id="29" name="Straight Connector 28">
            <a:extLst>
              <a:ext uri="{FF2B5EF4-FFF2-40B4-BE49-F238E27FC236}">
                <a16:creationId xmlns:a16="http://schemas.microsoft.com/office/drawing/2014/main" id="{4071767D-5FF7-4508-B8B7-BB60FF3AB2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C4E89C94-E462-4566-A15A-32835FD68B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3" name="Rectangle 32">
            <a:extLst>
              <a:ext uri="{FF2B5EF4-FFF2-40B4-BE49-F238E27FC236}">
                <a16:creationId xmlns:a16="http://schemas.microsoft.com/office/drawing/2014/main" id="{E25F4A20-71FB-4A26-92E2-89DED4926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7" name="Slide Number Placeholder 6">
            <a:extLst>
              <a:ext uri="{FF2B5EF4-FFF2-40B4-BE49-F238E27FC236}">
                <a16:creationId xmlns:a16="http://schemas.microsoft.com/office/drawing/2014/main" id="{21632093-D3E8-213E-EB79-83FC30EE2173}"/>
              </a:ext>
            </a:extLst>
          </p:cNvPr>
          <p:cNvSpPr>
            <a:spLocks noGrp="1"/>
          </p:cNvSpPr>
          <p:nvPr>
            <p:ph type="sldNum" sz="quarter" idx="12"/>
          </p:nvPr>
        </p:nvSpPr>
        <p:spPr/>
        <p:txBody>
          <a:bodyPr/>
          <a:lstStyle/>
          <a:p>
            <a:fld id="{84679F7C-FC60-4F93-976D-699AC88C9425}" type="slidenum">
              <a:rPr lang="en-US" smtClean="0">
                <a:solidFill>
                  <a:schemeClr val="bg1">
                    <a:lumMod val="75000"/>
                    <a:lumOff val="25000"/>
                  </a:schemeClr>
                </a:solidFill>
              </a:rPr>
              <a:t>53</a:t>
            </a:fld>
            <a:endParaRPr lang="en-US" dirty="0">
              <a:solidFill>
                <a:schemeClr val="bg1">
                  <a:lumMod val="75000"/>
                  <a:lumOff val="25000"/>
                </a:schemeClr>
              </a:solidFill>
            </a:endParaRPr>
          </a:p>
        </p:txBody>
      </p:sp>
    </p:spTree>
    <p:extLst>
      <p:ext uri="{BB962C8B-B14F-4D97-AF65-F5344CB8AC3E}">
        <p14:creationId xmlns:p14="http://schemas.microsoft.com/office/powerpoint/2010/main" val="426494862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187355" y="457201"/>
            <a:ext cx="9962866" cy="1202485"/>
          </a:xfrm>
          <a:noFill/>
          <a:ln/>
          <a:effectLst>
            <a:outerShdw dist="13470" dir="2700000" algn="ctr" rotWithShape="0">
              <a:schemeClr val="bg2"/>
            </a:outerShdw>
          </a:effectLst>
        </p:spPr>
        <p:txBody>
          <a:bodyPr>
            <a:normAutofit/>
          </a:bodyPr>
          <a:lstStyle/>
          <a:p>
            <a:pPr algn="ctr">
              <a:spcBef>
                <a:spcPts val="1200"/>
              </a:spcBef>
              <a:buClr>
                <a:schemeClr val="accent3">
                  <a:lumMod val="75000"/>
                </a:schemeClr>
              </a:buClr>
            </a:pPr>
            <a:r>
              <a:rPr lang="en-US" dirty="0">
                <a:latin typeface="Century Gothic" panose="020B0502020202020204" pitchFamily="34" charset="0"/>
                <a:cs typeface="Calibri" pitchFamily="34" charset="0"/>
              </a:rPr>
              <a:t>Equipment Rate Formula</a:t>
            </a:r>
          </a:p>
        </p:txBody>
      </p:sp>
      <p:graphicFrame>
        <p:nvGraphicFramePr>
          <p:cNvPr id="9221" name="Rectangle 3">
            <a:extLst>
              <a:ext uri="{FF2B5EF4-FFF2-40B4-BE49-F238E27FC236}">
                <a16:creationId xmlns:a16="http://schemas.microsoft.com/office/drawing/2014/main" id="{C51ABAE0-590A-4BF1-0BD6-31CE7143BE57}"/>
              </a:ext>
            </a:extLst>
          </p:cNvPr>
          <p:cNvGraphicFramePr>
            <a:graphicFrameLocks noGrp="1"/>
          </p:cNvGraphicFramePr>
          <p:nvPr>
            <p:ph idx="1"/>
            <p:extLst>
              <p:ext uri="{D42A27DB-BD31-4B8C-83A1-F6EECF244321}">
                <p14:modId xmlns:p14="http://schemas.microsoft.com/office/powerpoint/2010/main" val="3624485091"/>
              </p:ext>
            </p:extLst>
          </p:nvPr>
        </p:nvGraphicFramePr>
        <p:xfrm>
          <a:off x="1187355" y="1990724"/>
          <a:ext cx="9962866" cy="40415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C66FED37-C6C7-1E45-1763-5FC27C64B40B}"/>
              </a:ext>
            </a:extLst>
          </p:cNvPr>
          <p:cNvSpPr>
            <a:spLocks noGrp="1"/>
          </p:cNvSpPr>
          <p:nvPr>
            <p:ph type="sldNum" sz="quarter" idx="12"/>
          </p:nvPr>
        </p:nvSpPr>
        <p:spPr/>
        <p:txBody>
          <a:bodyPr/>
          <a:lstStyle/>
          <a:p>
            <a:fld id="{84679F7C-FC60-4F93-976D-699AC88C9425}" type="slidenum">
              <a:rPr lang="en-US" smtClean="0"/>
              <a:t>54</a:t>
            </a:fld>
            <a:endParaRPr lang="en-US" dirty="0"/>
          </a:p>
        </p:txBody>
      </p:sp>
    </p:spTree>
    <p:extLst>
      <p:ext uri="{BB962C8B-B14F-4D97-AF65-F5344CB8AC3E}">
        <p14:creationId xmlns:p14="http://schemas.microsoft.com/office/powerpoint/2010/main" val="3663458556"/>
      </p:ext>
    </p:extLst>
  </p:cSld>
  <p:clrMapOvr>
    <a:overrideClrMapping bg1="lt1" tx1="dk1" bg2="lt2" tx2="dk2" accent1="accent1" accent2="accent2" accent3="accent3" accent4="accent4" accent5="accent5" accent6="accent6" hlink="hlink" folHlink="folHlink"/>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70" name="Rectangle 69">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72" name="Straight Connector 71">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A picture containing tree, outdoor, smoke, forest&#10;&#10;AI-generated content may be incorrect.">
            <a:extLst>
              <a:ext uri="{FF2B5EF4-FFF2-40B4-BE49-F238E27FC236}">
                <a16:creationId xmlns:a16="http://schemas.microsoft.com/office/drawing/2014/main" id="{C81E0DF3-F161-5385-869A-0AAE8725695B}"/>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t="7459" b="8271"/>
          <a:stretch/>
        </p:blipFill>
        <p:spPr>
          <a:xfrm>
            <a:off x="20" y="10"/>
            <a:ext cx="12191980" cy="6857990"/>
          </a:xfrm>
          <a:prstGeom prst="rect">
            <a:avLst/>
          </a:prstGeom>
        </p:spPr>
      </p:pic>
      <p:sp>
        <p:nvSpPr>
          <p:cNvPr id="2" name="Title 1">
            <a:extLst>
              <a:ext uri="{FF2B5EF4-FFF2-40B4-BE49-F238E27FC236}">
                <a16:creationId xmlns:a16="http://schemas.microsoft.com/office/drawing/2014/main" id="{1CDB2FF4-909C-52D3-C097-FC74BD3A6D8E}"/>
              </a:ext>
            </a:extLst>
          </p:cNvPr>
          <p:cNvSpPr>
            <a:spLocks noGrp="1"/>
          </p:cNvSpPr>
          <p:nvPr>
            <p:ph type="title"/>
          </p:nvPr>
        </p:nvSpPr>
        <p:spPr>
          <a:xfrm>
            <a:off x="1097280" y="758952"/>
            <a:ext cx="10058400" cy="2999228"/>
          </a:xfrm>
        </p:spPr>
        <p:txBody>
          <a:bodyPr vert="horz" lIns="91440" tIns="45720" rIns="91440" bIns="45720" rtlCol="0" anchor="b">
            <a:normAutofit/>
          </a:bodyPr>
          <a:lstStyle/>
          <a:p>
            <a:pPr algn="ctr"/>
            <a:r>
              <a:rPr lang="en-US" sz="8000" b="1" dirty="0">
                <a:solidFill>
                  <a:srgbClr val="FFFFFF"/>
                </a:solidFill>
              </a:rPr>
              <a:t>EXHIBIT G</a:t>
            </a:r>
          </a:p>
        </p:txBody>
      </p:sp>
      <p:cxnSp>
        <p:nvCxnSpPr>
          <p:cNvPr id="74" name="Straight Connector 73">
            <a:extLst>
              <a:ext uri="{FF2B5EF4-FFF2-40B4-BE49-F238E27FC236}">
                <a16:creationId xmlns:a16="http://schemas.microsoft.com/office/drawing/2014/main" id="{4071767D-5FF7-4508-B8B7-BB60FF3AB2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C4E89C94-E462-4566-A15A-32835FD68B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78" name="Rectangle 77">
            <a:extLst>
              <a:ext uri="{FF2B5EF4-FFF2-40B4-BE49-F238E27FC236}">
                <a16:creationId xmlns:a16="http://schemas.microsoft.com/office/drawing/2014/main" id="{E25F4A20-71FB-4A26-92E2-89DED4926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9" name="Slide Number Placeholder 18">
            <a:extLst>
              <a:ext uri="{FF2B5EF4-FFF2-40B4-BE49-F238E27FC236}">
                <a16:creationId xmlns:a16="http://schemas.microsoft.com/office/drawing/2014/main" id="{3B40B776-28CD-E37F-A5DF-0E658679C49D}"/>
              </a:ext>
            </a:extLst>
          </p:cNvPr>
          <p:cNvSpPr>
            <a:spLocks noGrp="1"/>
          </p:cNvSpPr>
          <p:nvPr>
            <p:ph type="sldNum" sz="quarter" idx="12"/>
          </p:nvPr>
        </p:nvSpPr>
        <p:spPr/>
        <p:txBody>
          <a:bodyPr/>
          <a:lstStyle/>
          <a:p>
            <a:fld id="{84679F7C-FC60-4F93-976D-699AC88C9425}" type="slidenum">
              <a:rPr lang="en-US" smtClean="0">
                <a:solidFill>
                  <a:schemeClr val="bg1">
                    <a:lumMod val="75000"/>
                    <a:lumOff val="25000"/>
                  </a:schemeClr>
                </a:solidFill>
              </a:rPr>
              <a:t>55</a:t>
            </a:fld>
            <a:endParaRPr lang="en-US" dirty="0">
              <a:solidFill>
                <a:schemeClr val="bg1">
                  <a:lumMod val="75000"/>
                  <a:lumOff val="25000"/>
                </a:schemeClr>
              </a:solidFill>
            </a:endParaRPr>
          </a:p>
        </p:txBody>
      </p:sp>
    </p:spTree>
    <p:extLst>
      <p:ext uri="{BB962C8B-B14F-4D97-AF65-F5344CB8AC3E}">
        <p14:creationId xmlns:p14="http://schemas.microsoft.com/office/powerpoint/2010/main" val="365627807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097280" y="286603"/>
            <a:ext cx="10058400" cy="1187355"/>
          </a:xfrm>
          <a:noFill/>
          <a:ln/>
          <a:effectLst>
            <a:outerShdw dist="13470" dir="2700000" algn="ctr" rotWithShape="0">
              <a:schemeClr val="bg2"/>
            </a:outerShdw>
          </a:effectLst>
        </p:spPr>
        <p:txBody>
          <a:bodyPr>
            <a:normAutofit/>
          </a:bodyPr>
          <a:lstStyle/>
          <a:p>
            <a:pPr algn="ctr">
              <a:spcBef>
                <a:spcPts val="1200"/>
              </a:spcBef>
              <a:buClr>
                <a:schemeClr val="accent3">
                  <a:lumMod val="75000"/>
                </a:schemeClr>
              </a:buClr>
            </a:pPr>
            <a:r>
              <a:rPr lang="en-US" dirty="0">
                <a:latin typeface="Century Gothic" panose="020B0502020202020204" pitchFamily="34" charset="0"/>
                <a:cs typeface="Calibri" pitchFamily="34" charset="0"/>
              </a:rPr>
              <a:t>Out of State</a:t>
            </a:r>
          </a:p>
        </p:txBody>
      </p:sp>
      <p:graphicFrame>
        <p:nvGraphicFramePr>
          <p:cNvPr id="9221" name="Rectangle 3">
            <a:extLst>
              <a:ext uri="{FF2B5EF4-FFF2-40B4-BE49-F238E27FC236}">
                <a16:creationId xmlns:a16="http://schemas.microsoft.com/office/drawing/2014/main" id="{0D22419B-DB28-88D0-01AE-C639F7A508BD}"/>
              </a:ext>
            </a:extLst>
          </p:cNvPr>
          <p:cNvGraphicFramePr>
            <a:graphicFrameLocks noGrp="1"/>
          </p:cNvGraphicFramePr>
          <p:nvPr>
            <p:ph idx="1"/>
            <p:extLst>
              <p:ext uri="{D42A27DB-BD31-4B8C-83A1-F6EECF244321}">
                <p14:modId xmlns:p14="http://schemas.microsoft.com/office/powerpoint/2010/main" val="719092399"/>
              </p:ext>
            </p:extLst>
          </p:nvPr>
        </p:nvGraphicFramePr>
        <p:xfrm>
          <a:off x="1096963" y="1990546"/>
          <a:ext cx="10058400" cy="41316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F9CD6992-1B96-8489-FCCB-283B821E9491}"/>
              </a:ext>
            </a:extLst>
          </p:cNvPr>
          <p:cNvSpPr txBox="1"/>
          <p:nvPr/>
        </p:nvSpPr>
        <p:spPr>
          <a:xfrm>
            <a:off x="177475" y="6495889"/>
            <a:ext cx="41148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CFAA Reference: </a:t>
            </a:r>
            <a:r>
              <a:rPr lang="en-US" sz="1400" dirty="0">
                <a:solidFill>
                  <a:schemeClr val="tx1">
                    <a:lumMod val="75000"/>
                    <a:lumOff val="25000"/>
                  </a:schemeClr>
                </a:solidFill>
                <a:latin typeface="Century Gothic" panose="020B0502020202020204" pitchFamily="34" charset="0"/>
              </a:rPr>
              <a:t>Clauses G-1 and G-2</a:t>
            </a:r>
          </a:p>
        </p:txBody>
      </p:sp>
      <p:sp>
        <p:nvSpPr>
          <p:cNvPr id="4" name="Slide Number Placeholder 3">
            <a:extLst>
              <a:ext uri="{FF2B5EF4-FFF2-40B4-BE49-F238E27FC236}">
                <a16:creationId xmlns:a16="http://schemas.microsoft.com/office/drawing/2014/main" id="{798BCC63-4200-A951-92E7-BD632FF46ADA}"/>
              </a:ext>
            </a:extLst>
          </p:cNvPr>
          <p:cNvSpPr>
            <a:spLocks noGrp="1"/>
          </p:cNvSpPr>
          <p:nvPr>
            <p:ph type="sldNum" sz="quarter" idx="12"/>
          </p:nvPr>
        </p:nvSpPr>
        <p:spPr/>
        <p:txBody>
          <a:bodyPr/>
          <a:lstStyle/>
          <a:p>
            <a:fld id="{84679F7C-FC60-4F93-976D-699AC88C9425}" type="slidenum">
              <a:rPr lang="en-US" smtClean="0"/>
              <a:t>56</a:t>
            </a:fld>
            <a:endParaRPr lang="en-US" dirty="0"/>
          </a:p>
        </p:txBody>
      </p:sp>
    </p:spTree>
    <p:extLst>
      <p:ext uri="{BB962C8B-B14F-4D97-AF65-F5344CB8AC3E}">
        <p14:creationId xmlns:p14="http://schemas.microsoft.com/office/powerpoint/2010/main" val="3320152762"/>
      </p:ext>
    </p:extLst>
  </p:cSld>
  <p:clrMapOvr>
    <a:overrideClrMapping bg1="lt1" tx1="dk1" bg2="lt2" tx2="dk2" accent1="accent1" accent2="accent2" accent3="accent3" accent4="accent4" accent5="accent5" accent6="accent6" hlink="hlink" folHlink="folHlink"/>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5" name="Rectangle 24">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27" name="Straight Connector 26">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person running in front of a fire&#10;&#10;AI-generated content may be incorrect.">
            <a:extLst>
              <a:ext uri="{FF2B5EF4-FFF2-40B4-BE49-F238E27FC236}">
                <a16:creationId xmlns:a16="http://schemas.microsoft.com/office/drawing/2014/main" id="{956D50A9-FCF8-39BD-4B87-7F99BA0D73AF}"/>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t="-377" b="16409"/>
          <a:stretch/>
        </p:blipFill>
        <p:spPr>
          <a:xfrm>
            <a:off x="-3155" y="0"/>
            <a:ext cx="12191980" cy="6807757"/>
          </a:xfrm>
          <a:prstGeom prst="rect">
            <a:avLst/>
          </a:prstGeom>
        </p:spPr>
      </p:pic>
      <p:sp>
        <p:nvSpPr>
          <p:cNvPr id="2" name="Title 1">
            <a:extLst>
              <a:ext uri="{FF2B5EF4-FFF2-40B4-BE49-F238E27FC236}">
                <a16:creationId xmlns:a16="http://schemas.microsoft.com/office/drawing/2014/main" id="{1CDB2FF4-909C-52D3-C097-FC74BD3A6D8E}"/>
              </a:ext>
            </a:extLst>
          </p:cNvPr>
          <p:cNvSpPr>
            <a:spLocks noGrp="1"/>
          </p:cNvSpPr>
          <p:nvPr>
            <p:ph type="title"/>
          </p:nvPr>
        </p:nvSpPr>
        <p:spPr>
          <a:xfrm>
            <a:off x="1097280" y="758951"/>
            <a:ext cx="10058400" cy="2939591"/>
          </a:xfrm>
        </p:spPr>
        <p:txBody>
          <a:bodyPr vert="horz" lIns="91440" tIns="45720" rIns="91440" bIns="45720" rtlCol="0" anchor="b">
            <a:normAutofit/>
          </a:bodyPr>
          <a:lstStyle/>
          <a:p>
            <a:pPr algn="ctr"/>
            <a:r>
              <a:rPr lang="en-US" sz="8000" b="1" dirty="0">
                <a:solidFill>
                  <a:srgbClr val="FFFFFF"/>
                </a:solidFill>
              </a:rPr>
              <a:t>EXHIBIT H</a:t>
            </a:r>
          </a:p>
        </p:txBody>
      </p:sp>
      <p:cxnSp>
        <p:nvCxnSpPr>
          <p:cNvPr id="29" name="Straight Connector 28">
            <a:extLst>
              <a:ext uri="{FF2B5EF4-FFF2-40B4-BE49-F238E27FC236}">
                <a16:creationId xmlns:a16="http://schemas.microsoft.com/office/drawing/2014/main" id="{4071767D-5FF7-4508-B8B7-BB60FF3AB2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C4E89C94-E462-4566-A15A-32835FD68B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3" name="Rectangle 32">
            <a:extLst>
              <a:ext uri="{FF2B5EF4-FFF2-40B4-BE49-F238E27FC236}">
                <a16:creationId xmlns:a16="http://schemas.microsoft.com/office/drawing/2014/main" id="{E25F4A20-71FB-4A26-92E2-89DED4926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7" name="Slide Number Placeholder 6">
            <a:extLst>
              <a:ext uri="{FF2B5EF4-FFF2-40B4-BE49-F238E27FC236}">
                <a16:creationId xmlns:a16="http://schemas.microsoft.com/office/drawing/2014/main" id="{1DA3A1B7-59D6-2785-E35A-43E883172CB7}"/>
              </a:ext>
            </a:extLst>
          </p:cNvPr>
          <p:cNvSpPr>
            <a:spLocks noGrp="1"/>
          </p:cNvSpPr>
          <p:nvPr>
            <p:ph type="sldNum" sz="quarter" idx="12"/>
          </p:nvPr>
        </p:nvSpPr>
        <p:spPr/>
        <p:txBody>
          <a:bodyPr/>
          <a:lstStyle/>
          <a:p>
            <a:fld id="{84679F7C-FC60-4F93-976D-699AC88C9425}" type="slidenum">
              <a:rPr lang="en-US" smtClean="0">
                <a:solidFill>
                  <a:schemeClr val="bg1">
                    <a:lumMod val="75000"/>
                    <a:lumOff val="25000"/>
                  </a:schemeClr>
                </a:solidFill>
              </a:rPr>
              <a:t>57</a:t>
            </a:fld>
            <a:endParaRPr lang="en-US" dirty="0">
              <a:solidFill>
                <a:schemeClr val="bg1">
                  <a:lumMod val="75000"/>
                  <a:lumOff val="25000"/>
                </a:schemeClr>
              </a:solidFill>
            </a:endParaRPr>
          </a:p>
        </p:txBody>
      </p:sp>
    </p:spTree>
    <p:extLst>
      <p:ext uri="{BB962C8B-B14F-4D97-AF65-F5344CB8AC3E}">
        <p14:creationId xmlns:p14="http://schemas.microsoft.com/office/powerpoint/2010/main" val="133010419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32" name="Rectangle 9231">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18" name="Rectangle 2"/>
          <p:cNvSpPr>
            <a:spLocks noGrp="1" noChangeArrowheads="1"/>
          </p:cNvSpPr>
          <p:nvPr>
            <p:ph type="title"/>
          </p:nvPr>
        </p:nvSpPr>
        <p:spPr>
          <a:xfrm>
            <a:off x="6179296" y="634946"/>
            <a:ext cx="5553858" cy="1451242"/>
          </a:xfrm>
        </p:spPr>
        <p:txBody>
          <a:bodyPr>
            <a:noAutofit/>
          </a:bodyPr>
          <a:lstStyle/>
          <a:p>
            <a:pPr algn="ctr">
              <a:spcBef>
                <a:spcPts val="1200"/>
              </a:spcBef>
              <a:buClr>
                <a:schemeClr val="accent3">
                  <a:lumMod val="75000"/>
                </a:schemeClr>
              </a:buClr>
            </a:pPr>
            <a:r>
              <a:rPr lang="en-US" sz="4000" dirty="0">
                <a:latin typeface="Century Gothic" panose="020B0502020202020204" pitchFamily="34" charset="0"/>
                <a:cs typeface="Calibri" pitchFamily="34" charset="0"/>
              </a:rPr>
              <a:t>Incident Related Expense Approval</a:t>
            </a:r>
          </a:p>
        </p:txBody>
      </p:sp>
      <p:cxnSp>
        <p:nvCxnSpPr>
          <p:cNvPr id="9233" name="Straight Connector 9232">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9219" name="Rectangle 3"/>
          <p:cNvSpPr>
            <a:spLocks noGrp="1" noChangeArrowheads="1"/>
          </p:cNvSpPr>
          <p:nvPr>
            <p:ph idx="1"/>
          </p:nvPr>
        </p:nvSpPr>
        <p:spPr>
          <a:xfrm>
            <a:off x="6411684" y="2198914"/>
            <a:ext cx="5127172" cy="3670180"/>
          </a:xfrm>
        </p:spPr>
        <p:txBody>
          <a:bodyPr vert="horz" lIns="92075" tIns="46038" rIns="92075" bIns="46038" rtlCol="0">
            <a:normAutofit fontScale="85000" lnSpcReduction="20000"/>
          </a:bodyPr>
          <a:lstStyle/>
          <a:p>
            <a:pPr fontAlgn="base">
              <a:lnSpc>
                <a:spcPct val="117000"/>
              </a:lnSpc>
              <a:spcBef>
                <a:spcPts val="0"/>
              </a:spcBef>
              <a:spcAft>
                <a:spcPts val="0"/>
              </a:spcAft>
              <a:buFont typeface="Calibri" panose="020F0502020204030204" pitchFamily="34" charset="0"/>
              <a:buChar char="•"/>
            </a:pPr>
            <a:r>
              <a:rPr lang="en-US" sz="1900" dirty="0">
                <a:latin typeface="+mj-lt"/>
              </a:rPr>
              <a:t> </a:t>
            </a:r>
            <a:r>
              <a:rPr lang="en-US" sz="2100" dirty="0">
                <a:latin typeface="+mj-lt"/>
              </a:rPr>
              <a:t>To be eligible for reimbursement of expenses related to incident related expenses, the approval MUST be formally documented in writing using a General Message Form ICS-213 and/or provide the associated S# validating the expense(s) on both the General Message Form ICS-213 and the OES F-42.</a:t>
            </a:r>
          </a:p>
          <a:p>
            <a:pPr fontAlgn="base">
              <a:lnSpc>
                <a:spcPct val="117000"/>
              </a:lnSpc>
              <a:spcBef>
                <a:spcPts val="0"/>
              </a:spcBef>
              <a:spcAft>
                <a:spcPts val="0"/>
              </a:spcAft>
              <a:buFont typeface="Calibri" panose="020F0502020204030204" pitchFamily="34" charset="0"/>
              <a:buChar char="•"/>
            </a:pPr>
            <a:endParaRPr lang="en-US" sz="2100" dirty="0">
              <a:latin typeface="+mj-lt"/>
            </a:endParaRPr>
          </a:p>
          <a:p>
            <a:pPr fontAlgn="base">
              <a:lnSpc>
                <a:spcPct val="117000"/>
              </a:lnSpc>
              <a:spcBef>
                <a:spcPts val="0"/>
              </a:spcBef>
              <a:spcAft>
                <a:spcPts val="0"/>
              </a:spcAft>
              <a:buFont typeface="Calibri" panose="020F0502020204030204" pitchFamily="34" charset="0"/>
              <a:buChar char="•"/>
            </a:pPr>
            <a:r>
              <a:rPr lang="en-US" sz="2100" dirty="0">
                <a:latin typeface="+mj-lt"/>
              </a:rPr>
              <a:t>The USDA Forest Service will determine if a General Message ICS-213 or an S# is required (this will also be documented in the resource order). </a:t>
            </a:r>
          </a:p>
          <a:p>
            <a:pPr marL="457200" indent="-457200">
              <a:spcBef>
                <a:spcPts val="1800"/>
              </a:spcBef>
              <a:buClr>
                <a:schemeClr val="accent3">
                  <a:lumMod val="75000"/>
                </a:schemeClr>
              </a:buClr>
              <a:buNone/>
            </a:pPr>
            <a:endParaRPr lang="en-US" sz="1900" dirty="0">
              <a:latin typeface="Calibri" pitchFamily="34" charset="0"/>
              <a:cs typeface="Calibri" pitchFamily="34" charset="0"/>
            </a:endParaRPr>
          </a:p>
        </p:txBody>
      </p:sp>
      <p:sp>
        <p:nvSpPr>
          <p:cNvPr id="9234" name="Rectangle 9233">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9235" name="Rectangle 9234">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extBox 1">
            <a:extLst>
              <a:ext uri="{FF2B5EF4-FFF2-40B4-BE49-F238E27FC236}">
                <a16:creationId xmlns:a16="http://schemas.microsoft.com/office/drawing/2014/main" id="{956A364C-CD36-ED93-D026-065F2059F978}"/>
              </a:ext>
            </a:extLst>
          </p:cNvPr>
          <p:cNvSpPr txBox="1"/>
          <p:nvPr/>
        </p:nvSpPr>
        <p:spPr>
          <a:xfrm>
            <a:off x="254219" y="6473380"/>
            <a:ext cx="4114800" cy="307777"/>
          </a:xfrm>
          <a:prstGeom prst="rect">
            <a:avLst/>
          </a:prstGeom>
          <a:noFill/>
        </p:spPr>
        <p:txBody>
          <a:bodyPr wrap="square" rtlCol="0">
            <a:spAutoFit/>
          </a:bodyPr>
          <a:lstStyle/>
          <a:p>
            <a:pPr>
              <a:spcAft>
                <a:spcPts val="600"/>
              </a:spcAft>
            </a:pPr>
            <a:r>
              <a:rPr lang="en-US" sz="1400" b="1" dirty="0">
                <a:solidFill>
                  <a:schemeClr val="tx1">
                    <a:lumMod val="75000"/>
                    <a:lumOff val="25000"/>
                  </a:schemeClr>
                </a:solidFill>
                <a:latin typeface="Century Gothic" panose="020B0502020202020204" pitchFamily="34" charset="0"/>
              </a:rPr>
              <a:t>CFAA Reference: </a:t>
            </a:r>
            <a:r>
              <a:rPr lang="en-US" sz="1400" dirty="0">
                <a:solidFill>
                  <a:schemeClr val="tx1">
                    <a:lumMod val="75000"/>
                    <a:lumOff val="25000"/>
                  </a:schemeClr>
                </a:solidFill>
                <a:latin typeface="Century Gothic" panose="020B0502020202020204" pitchFamily="34" charset="0"/>
              </a:rPr>
              <a:t>Clause H-2</a:t>
            </a:r>
          </a:p>
        </p:txBody>
      </p:sp>
      <p:sp>
        <p:nvSpPr>
          <p:cNvPr id="4" name="Slide Number Placeholder 3">
            <a:extLst>
              <a:ext uri="{FF2B5EF4-FFF2-40B4-BE49-F238E27FC236}">
                <a16:creationId xmlns:a16="http://schemas.microsoft.com/office/drawing/2014/main" id="{0881E52C-32B2-E05A-D60F-DC773B0B7392}"/>
              </a:ext>
            </a:extLst>
          </p:cNvPr>
          <p:cNvSpPr>
            <a:spLocks noGrp="1"/>
          </p:cNvSpPr>
          <p:nvPr>
            <p:ph type="sldNum" sz="quarter" idx="12"/>
          </p:nvPr>
        </p:nvSpPr>
        <p:spPr/>
        <p:txBody>
          <a:bodyPr/>
          <a:lstStyle/>
          <a:p>
            <a:fld id="{84679F7C-FC60-4F93-976D-699AC88C9425}" type="slidenum">
              <a:rPr lang="en-US" smtClean="0"/>
              <a:t>58</a:t>
            </a:fld>
            <a:endParaRPr lang="en-US" dirty="0"/>
          </a:p>
        </p:txBody>
      </p:sp>
      <p:pic>
        <p:nvPicPr>
          <p:cNvPr id="6" name="Picture 5">
            <a:extLst>
              <a:ext uri="{FF2B5EF4-FFF2-40B4-BE49-F238E27FC236}">
                <a16:creationId xmlns:a16="http://schemas.microsoft.com/office/drawing/2014/main" id="{03C5A49C-FD31-A8C8-F3A3-C17CB004FFAF}"/>
              </a:ext>
            </a:extLst>
          </p:cNvPr>
          <p:cNvPicPr>
            <a:picLocks noChangeAspect="1"/>
          </p:cNvPicPr>
          <p:nvPr/>
        </p:nvPicPr>
        <p:blipFill>
          <a:blip r:embed="rId3"/>
          <a:stretch>
            <a:fillRect/>
          </a:stretch>
        </p:blipFill>
        <p:spPr>
          <a:xfrm>
            <a:off x="653144" y="634946"/>
            <a:ext cx="5396695" cy="5314927"/>
          </a:xfrm>
          <a:prstGeom prst="rect">
            <a:avLst/>
          </a:prstGeom>
        </p:spPr>
      </p:pic>
    </p:spTree>
    <p:extLst>
      <p:ext uri="{BB962C8B-B14F-4D97-AF65-F5344CB8AC3E}">
        <p14:creationId xmlns:p14="http://schemas.microsoft.com/office/powerpoint/2010/main" val="2633126075"/>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132765" y="457201"/>
            <a:ext cx="9947612" cy="1202485"/>
          </a:xfrm>
          <a:noFill/>
          <a:ln/>
          <a:effectLst>
            <a:outerShdw dist="13470" dir="2700000" algn="ctr" rotWithShape="0">
              <a:schemeClr val="bg2"/>
            </a:outerShdw>
          </a:effectLst>
        </p:spPr>
        <p:txBody>
          <a:bodyPr>
            <a:noAutofit/>
          </a:bodyPr>
          <a:lstStyle/>
          <a:p>
            <a:pPr algn="ctr">
              <a:spcBef>
                <a:spcPts val="1200"/>
              </a:spcBef>
              <a:buClr>
                <a:schemeClr val="accent3">
                  <a:lumMod val="75000"/>
                </a:schemeClr>
              </a:buClr>
            </a:pPr>
            <a:r>
              <a:rPr lang="en-US" dirty="0">
                <a:latin typeface="Century Gothic" panose="020B0502020202020204" pitchFamily="34" charset="0"/>
                <a:cs typeface="Calibri" pitchFamily="34" charset="0"/>
              </a:rPr>
              <a:t>Incident Related Expense Approval</a:t>
            </a:r>
          </a:p>
        </p:txBody>
      </p:sp>
      <p:graphicFrame>
        <p:nvGraphicFramePr>
          <p:cNvPr id="9221" name="Rectangle 3">
            <a:extLst>
              <a:ext uri="{FF2B5EF4-FFF2-40B4-BE49-F238E27FC236}">
                <a16:creationId xmlns:a16="http://schemas.microsoft.com/office/drawing/2014/main" id="{6E19DDCC-9E4A-A891-14AB-6D1839D21B97}"/>
              </a:ext>
            </a:extLst>
          </p:cNvPr>
          <p:cNvGraphicFramePr>
            <a:graphicFrameLocks noGrp="1"/>
          </p:cNvGraphicFramePr>
          <p:nvPr>
            <p:ph idx="1"/>
          </p:nvPr>
        </p:nvGraphicFramePr>
        <p:xfrm>
          <a:off x="990600" y="2009774"/>
          <a:ext cx="10089776" cy="4010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9A35EF85-92C9-79A5-B34B-59FAF4735270}"/>
              </a:ext>
            </a:extLst>
          </p:cNvPr>
          <p:cNvSpPr txBox="1"/>
          <p:nvPr/>
        </p:nvSpPr>
        <p:spPr>
          <a:xfrm>
            <a:off x="216119" y="6473701"/>
            <a:ext cx="41148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CFAA Reference: </a:t>
            </a:r>
            <a:r>
              <a:rPr lang="en-US" sz="1400" dirty="0">
                <a:solidFill>
                  <a:schemeClr val="tx1">
                    <a:lumMod val="75000"/>
                    <a:lumOff val="25000"/>
                  </a:schemeClr>
                </a:solidFill>
                <a:latin typeface="Century Gothic" panose="020B0502020202020204" pitchFamily="34" charset="0"/>
              </a:rPr>
              <a:t>Clause H-2</a:t>
            </a:r>
          </a:p>
        </p:txBody>
      </p:sp>
      <p:sp>
        <p:nvSpPr>
          <p:cNvPr id="4" name="Slide Number Placeholder 3">
            <a:extLst>
              <a:ext uri="{FF2B5EF4-FFF2-40B4-BE49-F238E27FC236}">
                <a16:creationId xmlns:a16="http://schemas.microsoft.com/office/drawing/2014/main" id="{0866020B-B3AB-F2E9-6791-154337F7E02D}"/>
              </a:ext>
            </a:extLst>
          </p:cNvPr>
          <p:cNvSpPr>
            <a:spLocks noGrp="1"/>
          </p:cNvSpPr>
          <p:nvPr>
            <p:ph type="sldNum" sz="quarter" idx="12"/>
          </p:nvPr>
        </p:nvSpPr>
        <p:spPr/>
        <p:txBody>
          <a:bodyPr/>
          <a:lstStyle/>
          <a:p>
            <a:fld id="{84679F7C-FC60-4F93-976D-699AC88C9425}" type="slidenum">
              <a:rPr lang="en-US" smtClean="0"/>
              <a:t>59</a:t>
            </a:fld>
            <a:endParaRPr lang="en-US" dirty="0"/>
          </a:p>
        </p:txBody>
      </p:sp>
    </p:spTree>
    <p:extLst>
      <p:ext uri="{BB962C8B-B14F-4D97-AF65-F5344CB8AC3E}">
        <p14:creationId xmlns:p14="http://schemas.microsoft.com/office/powerpoint/2010/main" val="3022650701"/>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CC3DA-58BF-6437-FD6D-399EC868D1D2}"/>
              </a:ext>
            </a:extLst>
          </p:cNvPr>
          <p:cNvSpPr>
            <a:spLocks noGrp="1"/>
          </p:cNvSpPr>
          <p:nvPr>
            <p:ph type="title"/>
          </p:nvPr>
        </p:nvSpPr>
        <p:spPr/>
        <p:txBody>
          <a:bodyPr>
            <a:normAutofit/>
          </a:bodyPr>
          <a:lstStyle/>
          <a:p>
            <a:pPr algn="ctr"/>
            <a:r>
              <a:rPr lang="en-US" sz="4800" dirty="0">
                <a:latin typeface="Century Gothic" panose="020B0502020202020204" pitchFamily="34" charset="0"/>
                <a:cs typeface="Arial" pitchFamily="34" charset="0"/>
              </a:rPr>
              <a:t>Master Mutual Aid Agreement</a:t>
            </a:r>
          </a:p>
        </p:txBody>
      </p:sp>
      <p:sp>
        <p:nvSpPr>
          <p:cNvPr id="3" name="Content Placeholder 2">
            <a:extLst>
              <a:ext uri="{FF2B5EF4-FFF2-40B4-BE49-F238E27FC236}">
                <a16:creationId xmlns:a16="http://schemas.microsoft.com/office/drawing/2014/main" id="{430D4567-6CC8-6992-BF57-9B0FC8DE328B}"/>
              </a:ext>
            </a:extLst>
          </p:cNvPr>
          <p:cNvSpPr>
            <a:spLocks noGrp="1"/>
          </p:cNvSpPr>
          <p:nvPr>
            <p:ph idx="1"/>
          </p:nvPr>
        </p:nvSpPr>
        <p:spPr>
          <a:xfrm>
            <a:off x="1097280" y="2108718"/>
            <a:ext cx="10058400" cy="3760376"/>
          </a:xfrm>
        </p:spPr>
        <p:txBody>
          <a:bodyPr>
            <a:normAutofit fontScale="62500" lnSpcReduction="20000"/>
          </a:bodyPr>
          <a:lstStyle/>
          <a:p>
            <a:pPr marL="342900" indent="-342900" fontAlgn="base">
              <a:lnSpc>
                <a:spcPct val="127000"/>
              </a:lnSpc>
              <a:spcBef>
                <a:spcPts val="0"/>
              </a:spcBef>
              <a:spcAft>
                <a:spcPts val="0"/>
              </a:spcAft>
              <a:buFont typeface="Calibri" panose="020F0502020204030204" pitchFamily="34" charset="0"/>
              <a:buChar char="•"/>
            </a:pPr>
            <a:r>
              <a:rPr lang="en-US" sz="2600" dirty="0">
                <a:solidFill>
                  <a:schemeClr val="tx1"/>
                </a:solidFill>
                <a:latin typeface="Century Gothic" panose="020B0502020202020204" pitchFamily="34" charset="0"/>
                <a:ea typeface="ＭＳ Ｐゴシック" charset="0"/>
                <a:cs typeface="Calibri" pitchFamily="34" charset="0"/>
              </a:rPr>
              <a:t>Enacted in the 1950’s for the purposes of providing mutual aid amongst two or more parties who voluntarily agree to furnish resources and facilities and to render services to each party of the Agreement to prevent and combat any type of disaster or emergency.</a:t>
            </a:r>
          </a:p>
          <a:p>
            <a:pPr marL="342900" indent="-342900" fontAlgn="base">
              <a:lnSpc>
                <a:spcPct val="127000"/>
              </a:lnSpc>
              <a:spcBef>
                <a:spcPts val="0"/>
              </a:spcBef>
              <a:spcAft>
                <a:spcPts val="0"/>
              </a:spcAft>
              <a:buFont typeface="Calibri" panose="020F0502020204030204" pitchFamily="34" charset="0"/>
              <a:buChar char="•"/>
            </a:pPr>
            <a:endParaRPr lang="en-US" sz="2600" dirty="0">
              <a:solidFill>
                <a:schemeClr val="tx1"/>
              </a:solidFill>
              <a:latin typeface="Century Gothic" panose="020B0502020202020204" pitchFamily="34" charset="0"/>
              <a:ea typeface="ＭＳ Ｐゴシック" charset="0"/>
              <a:cs typeface="Calibri" pitchFamily="34" charset="0"/>
            </a:endParaRPr>
          </a:p>
          <a:p>
            <a:pPr marL="342900" lvl="1" indent="-342900" fontAlgn="base">
              <a:lnSpc>
                <a:spcPct val="127000"/>
              </a:lnSpc>
              <a:spcBef>
                <a:spcPts val="0"/>
              </a:spcBef>
              <a:spcAft>
                <a:spcPts val="0"/>
              </a:spcAft>
              <a:buSzPct val="100000"/>
              <a:buFont typeface="Calibri" panose="020F0502020204030204" pitchFamily="34" charset="0"/>
              <a:buChar char="•"/>
            </a:pPr>
            <a:r>
              <a:rPr lang="en-US" sz="2600" dirty="0">
                <a:solidFill>
                  <a:schemeClr val="tx1"/>
                </a:solidFill>
                <a:latin typeface="Century Gothic" panose="020B0502020202020204" pitchFamily="34" charset="0"/>
                <a:ea typeface="ＭＳ Ｐゴシック" charset="0"/>
                <a:cs typeface="Calibri" pitchFamily="34" charset="0"/>
              </a:rPr>
              <a:t>This Agreement is between the State of California, its various departments and agencies, and the various political subdivisions, municipal corporations, and other public agencies.</a:t>
            </a:r>
          </a:p>
          <a:p>
            <a:pPr marL="742950" lvl="1" indent="-285750" fontAlgn="base">
              <a:lnSpc>
                <a:spcPct val="127000"/>
              </a:lnSpc>
              <a:spcBef>
                <a:spcPts val="0"/>
              </a:spcBef>
              <a:spcAft>
                <a:spcPts val="0"/>
              </a:spcAft>
              <a:buFont typeface="Calibri" panose="020F0502020204030204" pitchFamily="34" charset="0"/>
              <a:buChar char="•"/>
            </a:pPr>
            <a:r>
              <a:rPr lang="en-US" sz="2600" dirty="0">
                <a:solidFill>
                  <a:schemeClr val="tx1"/>
                </a:solidFill>
                <a:latin typeface="Century Gothic" panose="020B0502020202020204" pitchFamily="34" charset="0"/>
                <a:ea typeface="ＭＳ Ｐゴシック" charset="0"/>
              </a:rPr>
              <a:t>Sets the foundation for all existing mutual aid agreements. </a:t>
            </a:r>
          </a:p>
          <a:p>
            <a:pPr marL="342900" indent="-342900" fontAlgn="base">
              <a:lnSpc>
                <a:spcPct val="127000"/>
              </a:lnSpc>
              <a:spcBef>
                <a:spcPts val="0"/>
              </a:spcBef>
              <a:spcAft>
                <a:spcPts val="0"/>
              </a:spcAft>
              <a:buFont typeface="Calibri" panose="020F0502020204030204" pitchFamily="34" charset="0"/>
              <a:buChar char="•"/>
            </a:pPr>
            <a:endParaRPr lang="en-US" sz="2600" dirty="0">
              <a:solidFill>
                <a:schemeClr val="tx1"/>
              </a:solidFill>
              <a:latin typeface="Century Gothic" panose="020B0502020202020204" pitchFamily="34" charset="0"/>
              <a:ea typeface="ＭＳ Ｐゴシック" charset="0"/>
              <a:cs typeface="Calibri" pitchFamily="34" charset="0"/>
            </a:endParaRPr>
          </a:p>
          <a:p>
            <a:pPr marL="342900" indent="-342900" fontAlgn="base">
              <a:lnSpc>
                <a:spcPct val="127000"/>
              </a:lnSpc>
              <a:spcBef>
                <a:spcPts val="0"/>
              </a:spcBef>
              <a:spcAft>
                <a:spcPts val="0"/>
              </a:spcAft>
              <a:buFont typeface="Calibri" panose="020F0502020204030204" pitchFamily="34" charset="0"/>
              <a:buChar char="•"/>
            </a:pPr>
            <a:r>
              <a:rPr lang="en-US" sz="2600" dirty="0">
                <a:solidFill>
                  <a:schemeClr val="tx1"/>
                </a:solidFill>
                <a:latin typeface="Century Gothic" panose="020B0502020202020204" pitchFamily="34" charset="0"/>
                <a:ea typeface="ＭＳ Ｐゴシック" charset="0"/>
                <a:cs typeface="Calibri" pitchFamily="34" charset="0"/>
              </a:rPr>
              <a:t>This is the legal means to how you are accessed through the California Fire and Rescue Mutual Aid System established in the 1970’s.  </a:t>
            </a:r>
          </a:p>
          <a:p>
            <a:pPr marL="342900" indent="-342900" fontAlgn="base">
              <a:lnSpc>
                <a:spcPct val="127000"/>
              </a:lnSpc>
              <a:spcBef>
                <a:spcPts val="0"/>
              </a:spcBef>
              <a:spcAft>
                <a:spcPts val="0"/>
              </a:spcAft>
              <a:buFont typeface="Calibri" panose="020F0502020204030204" pitchFamily="34" charset="0"/>
              <a:buChar char="•"/>
            </a:pPr>
            <a:endParaRPr lang="en-US" sz="2600" dirty="0">
              <a:solidFill>
                <a:schemeClr val="tx1"/>
              </a:solidFill>
              <a:latin typeface="Century Gothic" panose="020B0502020202020204" pitchFamily="34" charset="0"/>
              <a:ea typeface="ＭＳ Ｐゴシック" charset="0"/>
              <a:cs typeface="Calibri" pitchFamily="34" charset="0"/>
            </a:endParaRPr>
          </a:p>
          <a:p>
            <a:pPr marL="342900" indent="-342900" fontAlgn="base">
              <a:lnSpc>
                <a:spcPct val="127000"/>
              </a:lnSpc>
              <a:spcBef>
                <a:spcPts val="0"/>
              </a:spcBef>
              <a:spcAft>
                <a:spcPts val="0"/>
              </a:spcAft>
              <a:buFont typeface="Calibri" panose="020F0502020204030204" pitchFamily="34" charset="0"/>
              <a:buChar char="•"/>
            </a:pPr>
            <a:r>
              <a:rPr lang="en-US" sz="2600" b="1" dirty="0">
                <a:solidFill>
                  <a:schemeClr val="tx1"/>
                </a:solidFill>
                <a:latin typeface="Century Gothic" panose="020B0502020202020204" pitchFamily="34" charset="0"/>
                <a:ea typeface="ＭＳ Ｐゴシック" charset="0"/>
                <a:cs typeface="Calibri" pitchFamily="34" charset="0"/>
              </a:rPr>
              <a:t>NOTE:</a:t>
            </a:r>
            <a:r>
              <a:rPr lang="en-US" sz="2600" dirty="0">
                <a:solidFill>
                  <a:schemeClr val="tx1"/>
                </a:solidFill>
                <a:latin typeface="Century Gothic" panose="020B0502020202020204" pitchFamily="34" charset="0"/>
                <a:ea typeface="ＭＳ Ｐゴシック" charset="0"/>
                <a:cs typeface="Calibri" pitchFamily="34" charset="0"/>
              </a:rPr>
              <a:t> In 2021, federally recognized Indian tribes of California were codified in statute to contribute as part of the state’s emergency response infrastructure.</a:t>
            </a:r>
          </a:p>
        </p:txBody>
      </p:sp>
      <p:sp>
        <p:nvSpPr>
          <p:cNvPr id="5" name="Slide Number Placeholder 4">
            <a:extLst>
              <a:ext uri="{FF2B5EF4-FFF2-40B4-BE49-F238E27FC236}">
                <a16:creationId xmlns:a16="http://schemas.microsoft.com/office/drawing/2014/main" id="{F89C34B0-829A-EB65-6CF1-451C7EA4C806}"/>
              </a:ext>
            </a:extLst>
          </p:cNvPr>
          <p:cNvSpPr>
            <a:spLocks noGrp="1"/>
          </p:cNvSpPr>
          <p:nvPr>
            <p:ph type="sldNum" sz="quarter" idx="12"/>
          </p:nvPr>
        </p:nvSpPr>
        <p:spPr/>
        <p:txBody>
          <a:bodyPr/>
          <a:lstStyle/>
          <a:p>
            <a:fld id="{84679F7C-FC60-4F93-976D-699AC88C9425}" type="slidenum">
              <a:rPr lang="en-US" smtClean="0"/>
              <a:t>6</a:t>
            </a:fld>
            <a:endParaRPr lang="en-US" dirty="0"/>
          </a:p>
        </p:txBody>
      </p:sp>
    </p:spTree>
    <p:extLst>
      <p:ext uri="{BB962C8B-B14F-4D97-AF65-F5344CB8AC3E}">
        <p14:creationId xmlns:p14="http://schemas.microsoft.com/office/powerpoint/2010/main" val="33621829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33" name="Rectangle 9232">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18" name="Rectangle 2"/>
          <p:cNvSpPr>
            <a:spLocks noGrp="1" noChangeArrowheads="1"/>
          </p:cNvSpPr>
          <p:nvPr>
            <p:ph type="title"/>
          </p:nvPr>
        </p:nvSpPr>
        <p:spPr>
          <a:xfrm>
            <a:off x="6338182" y="1203408"/>
            <a:ext cx="5127171" cy="882780"/>
          </a:xfrm>
        </p:spPr>
        <p:txBody>
          <a:bodyPr>
            <a:noAutofit/>
          </a:bodyPr>
          <a:lstStyle/>
          <a:p>
            <a:pPr algn="ctr">
              <a:spcBef>
                <a:spcPts val="1200"/>
              </a:spcBef>
              <a:buClr>
                <a:schemeClr val="accent3">
                  <a:lumMod val="75000"/>
                </a:schemeClr>
              </a:buClr>
            </a:pPr>
            <a:r>
              <a:rPr lang="en-US" sz="4000" dirty="0">
                <a:latin typeface="Century Gothic" panose="020B0502020202020204" pitchFamily="34" charset="0"/>
                <a:cs typeface="Calibri" pitchFamily="34" charset="0"/>
              </a:rPr>
              <a:t>Incident Related Expense Approval</a:t>
            </a:r>
          </a:p>
        </p:txBody>
      </p:sp>
      <p:pic>
        <p:nvPicPr>
          <p:cNvPr id="3" name="Picture 2">
            <a:extLst>
              <a:ext uri="{FF2B5EF4-FFF2-40B4-BE49-F238E27FC236}">
                <a16:creationId xmlns:a16="http://schemas.microsoft.com/office/drawing/2014/main" id="{59A67AD0-5DB7-4C29-F1A1-5E3F5D511E7F}"/>
              </a:ext>
            </a:extLst>
          </p:cNvPr>
          <p:cNvPicPr>
            <a:picLocks noChangeAspect="1"/>
          </p:cNvPicPr>
          <p:nvPr/>
        </p:nvPicPr>
        <p:blipFill>
          <a:blip r:embed="rId3"/>
          <a:srcRect l="1689" r="2515" b="2116"/>
          <a:stretch/>
        </p:blipFill>
        <p:spPr>
          <a:xfrm>
            <a:off x="521115" y="1372850"/>
            <a:ext cx="5222450" cy="3588617"/>
          </a:xfrm>
          <a:prstGeom prst="rect">
            <a:avLst/>
          </a:prstGeom>
        </p:spPr>
      </p:pic>
      <p:cxnSp>
        <p:nvCxnSpPr>
          <p:cNvPr id="9235" name="Straight Connector 9234">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9219" name="Rectangle 3"/>
          <p:cNvSpPr>
            <a:spLocks noGrp="1" noChangeArrowheads="1"/>
          </p:cNvSpPr>
          <p:nvPr>
            <p:ph idx="1"/>
          </p:nvPr>
        </p:nvSpPr>
        <p:spPr>
          <a:xfrm>
            <a:off x="6411684" y="2189904"/>
            <a:ext cx="5127172" cy="3361558"/>
          </a:xfrm>
        </p:spPr>
        <p:txBody>
          <a:bodyPr vert="horz" lIns="92075" tIns="46038" rIns="92075" bIns="46038" rtlCol="0">
            <a:normAutofit/>
          </a:bodyPr>
          <a:lstStyle/>
          <a:p>
            <a:pPr marL="0" indent="0">
              <a:spcBef>
                <a:spcPts val="1800"/>
              </a:spcBef>
              <a:buClr>
                <a:schemeClr val="accent3">
                  <a:lumMod val="75000"/>
                </a:schemeClr>
              </a:buClr>
              <a:buNone/>
            </a:pPr>
            <a:endParaRPr lang="en-US" b="1" dirty="0">
              <a:latin typeface="Century Gothic" panose="020B0502020202020204" pitchFamily="34" charset="0"/>
              <a:cs typeface="Calibri" pitchFamily="34" charset="0"/>
            </a:endParaRPr>
          </a:p>
          <a:p>
            <a:pPr marL="0" indent="0">
              <a:spcBef>
                <a:spcPts val="1800"/>
              </a:spcBef>
              <a:buClr>
                <a:schemeClr val="accent3">
                  <a:lumMod val="75000"/>
                </a:schemeClr>
              </a:buClr>
              <a:buNone/>
            </a:pPr>
            <a:r>
              <a:rPr lang="en-US" sz="1900" b="1" dirty="0">
                <a:latin typeface="Century Gothic" panose="020B0502020202020204" pitchFamily="34" charset="0"/>
                <a:cs typeface="Calibri" pitchFamily="34" charset="0"/>
              </a:rPr>
              <a:t>Example of Incorrect ICS-213:</a:t>
            </a:r>
          </a:p>
          <a:p>
            <a:pPr marL="0" indent="0">
              <a:spcBef>
                <a:spcPts val="1800"/>
              </a:spcBef>
              <a:buClr>
                <a:schemeClr val="accent3">
                  <a:lumMod val="75000"/>
                </a:schemeClr>
              </a:buClr>
              <a:buNone/>
            </a:pPr>
            <a:endParaRPr lang="en-US" sz="1900" b="1" dirty="0">
              <a:latin typeface="Century Gothic" panose="020B0502020202020204" pitchFamily="34" charset="0"/>
              <a:cs typeface="Calibri" pitchFamily="34" charset="0"/>
            </a:endParaRPr>
          </a:p>
          <a:p>
            <a:pPr marL="342900" indent="-342900" fontAlgn="base">
              <a:lnSpc>
                <a:spcPct val="107000"/>
              </a:lnSpc>
              <a:spcBef>
                <a:spcPts val="0"/>
              </a:spcBef>
              <a:spcAft>
                <a:spcPts val="0"/>
              </a:spcAft>
              <a:buFont typeface="Calibri" panose="020F0502020204030204" pitchFamily="34" charset="0"/>
              <a:buChar char="•"/>
            </a:pPr>
            <a:r>
              <a:rPr lang="en-US" sz="1900" dirty="0">
                <a:latin typeface="+mj-lt"/>
              </a:rPr>
              <a:t>Missing justification to explain the need for incidentals.</a:t>
            </a:r>
          </a:p>
          <a:p>
            <a:pPr marL="0" indent="0" fontAlgn="base">
              <a:lnSpc>
                <a:spcPct val="107000"/>
              </a:lnSpc>
              <a:spcBef>
                <a:spcPts val="0"/>
              </a:spcBef>
              <a:spcAft>
                <a:spcPts val="0"/>
              </a:spcAft>
              <a:buNone/>
            </a:pPr>
            <a:endParaRPr lang="en-US" sz="1900" dirty="0">
              <a:latin typeface="+mj-lt"/>
            </a:endParaRPr>
          </a:p>
          <a:p>
            <a:pPr marL="342900" indent="-342900" fontAlgn="base">
              <a:lnSpc>
                <a:spcPct val="107000"/>
              </a:lnSpc>
              <a:spcBef>
                <a:spcPts val="0"/>
              </a:spcBef>
              <a:spcAft>
                <a:spcPts val="0"/>
              </a:spcAft>
              <a:buFont typeface="Calibri" panose="020F0502020204030204" pitchFamily="34" charset="0"/>
              <a:buChar char="•"/>
            </a:pPr>
            <a:r>
              <a:rPr lang="en-US" sz="1900" dirty="0">
                <a:latin typeface="+mj-lt"/>
              </a:rPr>
              <a:t>Missing the appropriate signature.</a:t>
            </a:r>
            <a:endParaRPr lang="en-US" dirty="0">
              <a:highlight>
                <a:srgbClr val="FFFF00"/>
              </a:highlight>
              <a:latin typeface="Century Gothic" panose="020B0502020202020204" pitchFamily="34" charset="0"/>
              <a:cs typeface="Calibri" pitchFamily="34" charset="0"/>
            </a:endParaRPr>
          </a:p>
          <a:p>
            <a:pPr>
              <a:spcBef>
                <a:spcPts val="1800"/>
              </a:spcBef>
              <a:buClr>
                <a:schemeClr val="accent3">
                  <a:lumMod val="75000"/>
                </a:schemeClr>
              </a:buClr>
            </a:pPr>
            <a:endParaRPr lang="en-US" dirty="0">
              <a:highlight>
                <a:srgbClr val="FFFF00"/>
              </a:highlight>
              <a:latin typeface="Century Gothic" panose="020B0502020202020204" pitchFamily="34" charset="0"/>
              <a:cs typeface="Calibri" pitchFamily="34" charset="0"/>
            </a:endParaRPr>
          </a:p>
          <a:p>
            <a:pPr>
              <a:spcBef>
                <a:spcPts val="1800"/>
              </a:spcBef>
              <a:buClr>
                <a:schemeClr val="accent3">
                  <a:lumMod val="75000"/>
                </a:schemeClr>
              </a:buClr>
            </a:pPr>
            <a:endParaRPr lang="en-US" dirty="0">
              <a:latin typeface="Calibri" pitchFamily="34" charset="0"/>
              <a:cs typeface="Calibri" pitchFamily="34" charset="0"/>
            </a:endParaRPr>
          </a:p>
          <a:p>
            <a:pPr marL="0" indent="0">
              <a:spcBef>
                <a:spcPts val="1800"/>
              </a:spcBef>
              <a:buClr>
                <a:schemeClr val="accent3">
                  <a:lumMod val="75000"/>
                </a:schemeClr>
              </a:buClr>
              <a:buNone/>
            </a:pPr>
            <a:endParaRPr lang="en-US" dirty="0">
              <a:latin typeface="Calibri" pitchFamily="34" charset="0"/>
              <a:cs typeface="Calibri" pitchFamily="34" charset="0"/>
            </a:endParaRPr>
          </a:p>
          <a:p>
            <a:pPr>
              <a:spcBef>
                <a:spcPts val="1800"/>
              </a:spcBef>
              <a:buClr>
                <a:schemeClr val="accent3">
                  <a:lumMod val="75000"/>
                </a:schemeClr>
              </a:buClr>
            </a:pPr>
            <a:endParaRPr lang="en-US" dirty="0">
              <a:latin typeface="Calibri" pitchFamily="34" charset="0"/>
              <a:cs typeface="Calibri" pitchFamily="34" charset="0"/>
            </a:endParaRPr>
          </a:p>
          <a:p>
            <a:pPr marL="457200" indent="-457200">
              <a:spcBef>
                <a:spcPts val="1800"/>
              </a:spcBef>
              <a:buClr>
                <a:schemeClr val="accent3">
                  <a:lumMod val="75000"/>
                </a:schemeClr>
              </a:buClr>
              <a:buNone/>
            </a:pPr>
            <a:endParaRPr lang="en-US" dirty="0">
              <a:latin typeface="Calibri" pitchFamily="34" charset="0"/>
              <a:cs typeface="Calibri" pitchFamily="34" charset="0"/>
            </a:endParaRPr>
          </a:p>
        </p:txBody>
      </p:sp>
      <p:sp>
        <p:nvSpPr>
          <p:cNvPr id="9237" name="Rectangle 9236">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9239" name="Rectangle 9238">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4" name="Slide Number Placeholder 3">
            <a:extLst>
              <a:ext uri="{FF2B5EF4-FFF2-40B4-BE49-F238E27FC236}">
                <a16:creationId xmlns:a16="http://schemas.microsoft.com/office/drawing/2014/main" id="{2D92CE33-EF2C-303F-DE3D-485C5D080F2D}"/>
              </a:ext>
            </a:extLst>
          </p:cNvPr>
          <p:cNvSpPr>
            <a:spLocks noGrp="1"/>
          </p:cNvSpPr>
          <p:nvPr>
            <p:ph type="sldNum" sz="quarter" idx="12"/>
          </p:nvPr>
        </p:nvSpPr>
        <p:spPr/>
        <p:txBody>
          <a:bodyPr/>
          <a:lstStyle/>
          <a:p>
            <a:fld id="{84679F7C-FC60-4F93-976D-699AC88C9425}" type="slidenum">
              <a:rPr lang="en-US" smtClean="0"/>
              <a:t>60</a:t>
            </a:fld>
            <a:endParaRPr lang="en-US" dirty="0"/>
          </a:p>
        </p:txBody>
      </p:sp>
      <p:cxnSp>
        <p:nvCxnSpPr>
          <p:cNvPr id="2" name="Straight Arrow Connector 1">
            <a:extLst>
              <a:ext uri="{FF2B5EF4-FFF2-40B4-BE49-F238E27FC236}">
                <a16:creationId xmlns:a16="http://schemas.microsoft.com/office/drawing/2014/main" id="{0DD60DB1-51FD-8DFD-72A6-F8424079FEB6}"/>
              </a:ext>
            </a:extLst>
          </p:cNvPr>
          <p:cNvCxnSpPr>
            <a:cxnSpLocks/>
          </p:cNvCxnSpPr>
          <p:nvPr/>
        </p:nvCxnSpPr>
        <p:spPr>
          <a:xfrm flipH="1">
            <a:off x="2733040" y="3718560"/>
            <a:ext cx="3715397" cy="17335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28DAD763-2397-714F-A1E2-CEA6C2366B91}"/>
              </a:ext>
            </a:extLst>
          </p:cNvPr>
          <p:cNvCxnSpPr>
            <a:cxnSpLocks/>
          </p:cNvCxnSpPr>
          <p:nvPr/>
        </p:nvCxnSpPr>
        <p:spPr>
          <a:xfrm flipH="1">
            <a:off x="5723245" y="4659640"/>
            <a:ext cx="704872" cy="1240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6923963"/>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4728FE99-7B99-4D44-AE25-814E7FF41867}"/>
              </a:ext>
            </a:extLst>
          </p:cNvPr>
          <p:cNvSpPr>
            <a:spLocks noGrp="1"/>
          </p:cNvSpPr>
          <p:nvPr>
            <p:ph type="title"/>
          </p:nvPr>
        </p:nvSpPr>
        <p:spPr>
          <a:xfrm>
            <a:off x="261257" y="605896"/>
            <a:ext cx="3554963" cy="5646208"/>
          </a:xfrm>
        </p:spPr>
        <p:txBody>
          <a:bodyPr vert="horz" lIns="91440" tIns="45720" rIns="91440" bIns="45720" rtlCol="0" anchor="ctr">
            <a:normAutofit/>
          </a:bodyPr>
          <a:lstStyle/>
          <a:p>
            <a:pPr algn="ctr"/>
            <a:r>
              <a:rPr lang="en-US" dirty="0"/>
              <a:t>Loss or Damage Approval</a:t>
            </a:r>
          </a:p>
        </p:txBody>
      </p:sp>
      <p:sp>
        <p:nvSpPr>
          <p:cNvPr id="23" name="Rectangle 22">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7" name="Content Placeholder 2">
            <a:extLst>
              <a:ext uri="{FF2B5EF4-FFF2-40B4-BE49-F238E27FC236}">
                <a16:creationId xmlns:a16="http://schemas.microsoft.com/office/drawing/2014/main" id="{43C97ECF-FAF1-4F56-BC01-90AC0DF34F34}"/>
              </a:ext>
            </a:extLst>
          </p:cNvPr>
          <p:cNvSpPr txBox="1">
            <a:spLocks/>
          </p:cNvSpPr>
          <p:nvPr/>
        </p:nvSpPr>
        <p:spPr bwMode="auto">
          <a:xfrm>
            <a:off x="4533447" y="1692322"/>
            <a:ext cx="7116955" cy="4950025"/>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0" tIns="45720" rIns="0" bIns="45720" numCol="1" rtlCol="0" anchor="ctr" anchorCtr="0" compatLnSpc="1">
            <a:prstTxWarp prst="textNoShape">
              <a:avLst/>
            </a:prstTxWarp>
            <a:normAutofit/>
          </a:bodyPr>
          <a:lstStyle>
            <a:lvl1pPr marL="342900" indent="-342900" algn="l" defTabSz="457200" rtl="0" eaLnBrk="1" fontAlgn="base" hangingPunct="1">
              <a:spcBef>
                <a:spcPct val="20000"/>
              </a:spcBef>
              <a:spcAft>
                <a:spcPct val="0"/>
              </a:spcAft>
              <a:buClr>
                <a:srgbClr val="003F78"/>
              </a:buClr>
              <a:buFont typeface="Arial" charset="0"/>
              <a:buChar char="•"/>
              <a:defRPr sz="38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34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30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just">
              <a:spcBef>
                <a:spcPts val="1800"/>
              </a:spcBef>
              <a:buClr>
                <a:schemeClr val="accent3">
                  <a:lumMod val="75000"/>
                </a:schemeClr>
              </a:buClr>
              <a:buNone/>
            </a:pPr>
            <a:r>
              <a:rPr lang="en-US" sz="2400" dirty="0">
                <a:solidFill>
                  <a:schemeClr val="tx1">
                    <a:lumMod val="75000"/>
                    <a:lumOff val="25000"/>
                  </a:schemeClr>
                </a:solidFill>
                <a:latin typeface="Century Gothic" panose="020B0502020202020204" pitchFamily="34" charset="0"/>
                <a:cs typeface="Calibri" pitchFamily="34" charset="0"/>
              </a:rPr>
              <a:t>To be eligible for reimbursement of expenses related to loss or damage, the approval MUST be formally documented in writing using a General Message Form ICS-213 </a:t>
            </a:r>
            <a:r>
              <a:rPr lang="en-US" sz="2400" b="1" u="sng" dirty="0">
                <a:solidFill>
                  <a:schemeClr val="tx1">
                    <a:lumMod val="75000"/>
                    <a:lumOff val="25000"/>
                  </a:schemeClr>
                </a:solidFill>
                <a:latin typeface="Century Gothic" panose="020B0502020202020204" pitchFamily="34" charset="0"/>
                <a:cs typeface="Calibri" pitchFamily="34" charset="0"/>
              </a:rPr>
              <a:t>AND</a:t>
            </a:r>
            <a:r>
              <a:rPr lang="en-US" sz="2400" dirty="0">
                <a:solidFill>
                  <a:schemeClr val="tx1">
                    <a:lumMod val="75000"/>
                    <a:lumOff val="25000"/>
                  </a:schemeClr>
                </a:solidFill>
                <a:latin typeface="Century Gothic" panose="020B0502020202020204" pitchFamily="34" charset="0"/>
                <a:cs typeface="Calibri" pitchFamily="34" charset="0"/>
              </a:rPr>
              <a:t> provide the associated S# validating the expense(s) on both the General Message Form ICS-213 and the OES F-42.</a:t>
            </a:r>
          </a:p>
          <a:p>
            <a:pPr defTabSz="914400">
              <a:lnSpc>
                <a:spcPct val="90000"/>
              </a:lnSpc>
              <a:spcBef>
                <a:spcPts val="0"/>
              </a:spcBef>
              <a:spcAft>
                <a:spcPts val="0"/>
              </a:spcAft>
              <a:buClr>
                <a:schemeClr val="accent1"/>
              </a:buClr>
              <a:buFont typeface="Calibri" panose="020F0502020204030204" pitchFamily="34" charset="0"/>
            </a:pPr>
            <a:endParaRPr lang="en-US" sz="1900" dirty="0">
              <a:solidFill>
                <a:schemeClr val="tx1">
                  <a:lumMod val="75000"/>
                  <a:lumOff val="25000"/>
                </a:schemeClr>
              </a:solidFill>
              <a:ea typeface="+mn-ea"/>
              <a:cs typeface="+mn-cs"/>
            </a:endParaRPr>
          </a:p>
          <a:p>
            <a:pPr marL="0" indent="0" defTabSz="914400">
              <a:lnSpc>
                <a:spcPct val="90000"/>
              </a:lnSpc>
              <a:spcBef>
                <a:spcPts val="0"/>
              </a:spcBef>
              <a:spcAft>
                <a:spcPts val="0"/>
              </a:spcAft>
              <a:buClr>
                <a:schemeClr val="accent1"/>
              </a:buClr>
              <a:buFont typeface="Calibri" panose="020F0502020204030204" pitchFamily="34" charset="0"/>
              <a:buNone/>
            </a:pPr>
            <a:endParaRPr lang="en-US" sz="2100" dirty="0">
              <a:solidFill>
                <a:schemeClr val="tx1">
                  <a:lumMod val="75000"/>
                  <a:lumOff val="25000"/>
                </a:schemeClr>
              </a:solidFill>
              <a:ea typeface="+mn-ea"/>
              <a:cs typeface="+mn-cs"/>
            </a:endParaRPr>
          </a:p>
          <a:p>
            <a:pPr marL="0" indent="0" defTabSz="914400">
              <a:lnSpc>
                <a:spcPct val="90000"/>
              </a:lnSpc>
              <a:spcBef>
                <a:spcPts val="0"/>
              </a:spcBef>
              <a:spcAft>
                <a:spcPts val="0"/>
              </a:spcAft>
              <a:buClr>
                <a:schemeClr val="accent1"/>
              </a:buClr>
              <a:buFont typeface="Calibri" panose="020F0502020204030204" pitchFamily="34" charset="0"/>
              <a:buNone/>
            </a:pPr>
            <a:endParaRPr lang="en-US" sz="2100" dirty="0">
              <a:solidFill>
                <a:schemeClr val="tx1">
                  <a:lumMod val="75000"/>
                  <a:lumOff val="25000"/>
                </a:schemeClr>
              </a:solidFill>
              <a:latin typeface="+mj-lt"/>
              <a:ea typeface="+mn-ea"/>
              <a:cs typeface="+mn-cs"/>
            </a:endParaRPr>
          </a:p>
          <a:p>
            <a:pPr marL="0" indent="0" defTabSz="914400">
              <a:lnSpc>
                <a:spcPct val="90000"/>
              </a:lnSpc>
              <a:spcBef>
                <a:spcPts val="0"/>
              </a:spcBef>
              <a:spcAft>
                <a:spcPts val="0"/>
              </a:spcAft>
              <a:buClr>
                <a:schemeClr val="accent1"/>
              </a:buClr>
              <a:buFont typeface="Calibri" panose="020F0502020204030204" pitchFamily="34" charset="0"/>
              <a:buNone/>
            </a:pPr>
            <a:endParaRPr lang="en-US" sz="2100" dirty="0">
              <a:solidFill>
                <a:schemeClr val="tx1">
                  <a:lumMod val="75000"/>
                  <a:lumOff val="25000"/>
                </a:schemeClr>
              </a:solidFill>
              <a:ea typeface="+mn-ea"/>
              <a:cs typeface="+mn-cs"/>
            </a:endParaRPr>
          </a:p>
          <a:p>
            <a:pPr marL="0" indent="0" defTabSz="914400">
              <a:lnSpc>
                <a:spcPct val="90000"/>
              </a:lnSpc>
              <a:spcBef>
                <a:spcPts val="0"/>
              </a:spcBef>
              <a:spcAft>
                <a:spcPts val="0"/>
              </a:spcAft>
              <a:buClr>
                <a:schemeClr val="accent1"/>
              </a:buClr>
              <a:buFont typeface="Calibri" panose="020F0502020204030204" pitchFamily="34" charset="0"/>
              <a:buNone/>
            </a:pPr>
            <a:r>
              <a:rPr lang="en-US" sz="2100" dirty="0">
                <a:solidFill>
                  <a:schemeClr val="tx1">
                    <a:lumMod val="75000"/>
                    <a:lumOff val="25000"/>
                  </a:schemeClr>
                </a:solidFill>
                <a:ea typeface="+mn-ea"/>
                <a:cs typeface="+mn-cs"/>
              </a:rPr>
              <a:t> </a:t>
            </a:r>
          </a:p>
          <a:p>
            <a:pPr marL="0" indent="0" defTabSz="914400">
              <a:lnSpc>
                <a:spcPct val="90000"/>
              </a:lnSpc>
              <a:spcBef>
                <a:spcPts val="0"/>
              </a:spcBef>
              <a:spcAft>
                <a:spcPts val="0"/>
              </a:spcAft>
              <a:buClr>
                <a:schemeClr val="accent1"/>
              </a:buClr>
              <a:buFont typeface="Calibri" panose="020F0502020204030204" pitchFamily="34" charset="0"/>
              <a:buNone/>
            </a:pPr>
            <a:endParaRPr lang="en-US" sz="2100" dirty="0">
              <a:solidFill>
                <a:schemeClr val="tx1">
                  <a:lumMod val="75000"/>
                  <a:lumOff val="25000"/>
                </a:schemeClr>
              </a:solidFill>
              <a:ea typeface="+mn-ea"/>
              <a:cs typeface="+mn-cs"/>
            </a:endParaRPr>
          </a:p>
        </p:txBody>
      </p:sp>
      <p:sp>
        <p:nvSpPr>
          <p:cNvPr id="5" name="Slide Number Placeholder 4">
            <a:extLst>
              <a:ext uri="{FF2B5EF4-FFF2-40B4-BE49-F238E27FC236}">
                <a16:creationId xmlns:a16="http://schemas.microsoft.com/office/drawing/2014/main" id="{362AA1AB-D255-E8FD-2E91-546507BA1AE3}"/>
              </a:ext>
            </a:extLst>
          </p:cNvPr>
          <p:cNvSpPr>
            <a:spLocks noGrp="1"/>
          </p:cNvSpPr>
          <p:nvPr>
            <p:ph type="sldNum" sz="quarter" idx="12"/>
          </p:nvPr>
        </p:nvSpPr>
        <p:spPr/>
        <p:txBody>
          <a:bodyPr/>
          <a:lstStyle/>
          <a:p>
            <a:fld id="{84679F7C-FC60-4F93-976D-699AC88C9425}" type="slidenum">
              <a:rPr lang="en-US" smtClean="0"/>
              <a:t>61</a:t>
            </a:fld>
            <a:endParaRPr lang="en-US" dirty="0"/>
          </a:p>
        </p:txBody>
      </p:sp>
      <p:sp>
        <p:nvSpPr>
          <p:cNvPr id="3" name="TextBox 2">
            <a:extLst>
              <a:ext uri="{FF2B5EF4-FFF2-40B4-BE49-F238E27FC236}">
                <a16:creationId xmlns:a16="http://schemas.microsoft.com/office/drawing/2014/main" id="{9492AD1A-EB4A-6CCD-E218-480E28C28A14}"/>
              </a:ext>
            </a:extLst>
          </p:cNvPr>
          <p:cNvSpPr txBox="1"/>
          <p:nvPr/>
        </p:nvSpPr>
        <p:spPr>
          <a:xfrm>
            <a:off x="225644" y="6483226"/>
            <a:ext cx="41148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CFAA Reference: </a:t>
            </a:r>
            <a:r>
              <a:rPr lang="en-US" sz="1400" dirty="0">
                <a:solidFill>
                  <a:schemeClr val="tx1">
                    <a:lumMod val="75000"/>
                    <a:lumOff val="25000"/>
                  </a:schemeClr>
                </a:solidFill>
                <a:latin typeface="Century Gothic" panose="020B0502020202020204" pitchFamily="34" charset="0"/>
              </a:rPr>
              <a:t>Clause H-2</a:t>
            </a:r>
          </a:p>
        </p:txBody>
      </p:sp>
    </p:spTree>
    <p:extLst>
      <p:ext uri="{BB962C8B-B14F-4D97-AF65-F5344CB8AC3E}">
        <p14:creationId xmlns:p14="http://schemas.microsoft.com/office/powerpoint/2010/main" val="23058277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33" name="Rectangle 9232">
            <a:extLst>
              <a:ext uri="{FF2B5EF4-FFF2-40B4-BE49-F238E27FC236}">
                <a16:creationId xmlns:a16="http://schemas.microsoft.com/office/drawing/2014/main" id="{284B70D5-875B-433D-BDBD-1522A85D6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18" name="Rectangle 2"/>
          <p:cNvSpPr>
            <a:spLocks noGrp="1" noChangeArrowheads="1"/>
          </p:cNvSpPr>
          <p:nvPr>
            <p:ph type="title"/>
          </p:nvPr>
        </p:nvSpPr>
        <p:spPr>
          <a:xfrm>
            <a:off x="7206019" y="634946"/>
            <a:ext cx="4844954" cy="1450757"/>
          </a:xfrm>
        </p:spPr>
        <p:txBody>
          <a:bodyPr>
            <a:noAutofit/>
          </a:bodyPr>
          <a:lstStyle/>
          <a:p>
            <a:pPr algn="ctr">
              <a:spcBef>
                <a:spcPts val="1200"/>
              </a:spcBef>
              <a:buClr>
                <a:schemeClr val="accent3">
                  <a:lumMod val="75000"/>
                </a:schemeClr>
              </a:buClr>
            </a:pPr>
            <a:r>
              <a:rPr lang="en-US" sz="4000" dirty="0">
                <a:latin typeface="Century Gothic" panose="020B0502020202020204" pitchFamily="34" charset="0"/>
                <a:cs typeface="Calibri" pitchFamily="34" charset="0"/>
              </a:rPr>
              <a:t>Incident Related Expense Approval</a:t>
            </a:r>
          </a:p>
        </p:txBody>
      </p:sp>
      <p:pic>
        <p:nvPicPr>
          <p:cNvPr id="4" name="Picture 3">
            <a:extLst>
              <a:ext uri="{FF2B5EF4-FFF2-40B4-BE49-F238E27FC236}">
                <a16:creationId xmlns:a16="http://schemas.microsoft.com/office/drawing/2014/main" id="{52E179B0-EF4E-8AD7-79A9-8255D272A932}"/>
              </a:ext>
            </a:extLst>
          </p:cNvPr>
          <p:cNvPicPr>
            <a:picLocks noChangeAspect="1"/>
          </p:cNvPicPr>
          <p:nvPr/>
        </p:nvPicPr>
        <p:blipFill>
          <a:blip r:embed="rId3"/>
          <a:srcRect l="3384" t="1824" r="3380" b="-2"/>
          <a:stretch/>
        </p:blipFill>
        <p:spPr>
          <a:xfrm>
            <a:off x="850374" y="736979"/>
            <a:ext cx="6477050" cy="5217508"/>
          </a:xfrm>
          <a:prstGeom prst="rect">
            <a:avLst/>
          </a:prstGeom>
        </p:spPr>
      </p:pic>
      <p:cxnSp>
        <p:nvCxnSpPr>
          <p:cNvPr id="9235" name="Straight Connector 9234">
            <a:extLst>
              <a:ext uri="{FF2B5EF4-FFF2-40B4-BE49-F238E27FC236}">
                <a16:creationId xmlns:a16="http://schemas.microsoft.com/office/drawing/2014/main" id="{C947DF4A-614C-4B4C-8B80-E5B9D8E8CF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9219" name="Rectangle 3"/>
          <p:cNvSpPr>
            <a:spLocks noGrp="1" noChangeArrowheads="1"/>
          </p:cNvSpPr>
          <p:nvPr>
            <p:ph idx="1"/>
          </p:nvPr>
        </p:nvSpPr>
        <p:spPr>
          <a:xfrm>
            <a:off x="7588155" y="2198914"/>
            <a:ext cx="4271749" cy="3670180"/>
          </a:xfrm>
        </p:spPr>
        <p:txBody>
          <a:bodyPr vert="horz" lIns="92075" tIns="46038" rIns="92075" bIns="46038" rtlCol="0">
            <a:normAutofit/>
          </a:bodyPr>
          <a:lstStyle/>
          <a:p>
            <a:pPr marL="0" indent="0">
              <a:spcBef>
                <a:spcPts val="1800"/>
              </a:spcBef>
              <a:buClr>
                <a:schemeClr val="accent3">
                  <a:lumMod val="75000"/>
                </a:schemeClr>
              </a:buClr>
              <a:buNone/>
            </a:pPr>
            <a:endParaRPr lang="en-US" b="1" dirty="0">
              <a:latin typeface="Century Gothic" panose="020B0502020202020204" pitchFamily="34" charset="0"/>
              <a:cs typeface="Calibri" pitchFamily="34" charset="0"/>
            </a:endParaRPr>
          </a:p>
          <a:p>
            <a:pPr marL="0" indent="0">
              <a:spcBef>
                <a:spcPts val="1800"/>
              </a:spcBef>
              <a:buClr>
                <a:schemeClr val="accent3">
                  <a:lumMod val="75000"/>
                </a:schemeClr>
              </a:buClr>
              <a:buNone/>
            </a:pPr>
            <a:r>
              <a:rPr lang="en-US" sz="1900" b="1" dirty="0">
                <a:latin typeface="Century Gothic" panose="020B0502020202020204" pitchFamily="34" charset="0"/>
                <a:cs typeface="Calibri" pitchFamily="34" charset="0"/>
              </a:rPr>
              <a:t>Example of Incorrect ICS-213:</a:t>
            </a:r>
          </a:p>
          <a:p>
            <a:pPr marL="0" indent="0">
              <a:spcBef>
                <a:spcPts val="1800"/>
              </a:spcBef>
              <a:buClr>
                <a:schemeClr val="accent3">
                  <a:lumMod val="75000"/>
                </a:schemeClr>
              </a:buClr>
              <a:buNone/>
            </a:pPr>
            <a:endParaRPr lang="en-US" sz="1900" dirty="0">
              <a:latin typeface="Century Gothic" panose="020B0502020202020204" pitchFamily="34" charset="0"/>
              <a:cs typeface="Calibri" pitchFamily="34" charset="0"/>
            </a:endParaRPr>
          </a:p>
          <a:p>
            <a:pPr fontAlgn="base">
              <a:lnSpc>
                <a:spcPct val="107000"/>
              </a:lnSpc>
              <a:spcBef>
                <a:spcPts val="0"/>
              </a:spcBef>
              <a:spcAft>
                <a:spcPts val="0"/>
              </a:spcAft>
              <a:buFont typeface="Arial" panose="020B0604020202020204" pitchFamily="34" charset="0"/>
              <a:buChar char="•"/>
            </a:pPr>
            <a:r>
              <a:rPr lang="en-US" sz="1900" dirty="0">
                <a:latin typeface="+mj-lt"/>
              </a:rPr>
              <a:t> Missing a signature from the Incident Commander, Finance Section Chief, Incident Business Advisor, or Agency Administrator. </a:t>
            </a:r>
          </a:p>
          <a:p>
            <a:pPr marL="0" indent="0" fontAlgn="base">
              <a:lnSpc>
                <a:spcPct val="107000"/>
              </a:lnSpc>
              <a:spcBef>
                <a:spcPts val="0"/>
              </a:spcBef>
              <a:spcAft>
                <a:spcPts val="0"/>
              </a:spcAft>
              <a:buNone/>
            </a:pPr>
            <a:r>
              <a:rPr lang="en-US" sz="1900" dirty="0">
                <a:latin typeface="+mj-lt"/>
              </a:rPr>
              <a:t> </a:t>
            </a:r>
          </a:p>
          <a:p>
            <a:pPr marL="0" indent="0">
              <a:spcBef>
                <a:spcPts val="1800"/>
              </a:spcBef>
              <a:buClr>
                <a:schemeClr val="accent3">
                  <a:lumMod val="75000"/>
                </a:schemeClr>
              </a:buClr>
              <a:buNone/>
            </a:pPr>
            <a:endParaRPr lang="en-US" dirty="0">
              <a:latin typeface="Century Gothic" panose="020B0502020202020204" pitchFamily="34" charset="0"/>
              <a:cs typeface="Calibri" pitchFamily="34" charset="0"/>
            </a:endParaRPr>
          </a:p>
          <a:p>
            <a:pPr>
              <a:spcBef>
                <a:spcPts val="1800"/>
              </a:spcBef>
              <a:buClr>
                <a:schemeClr val="accent3">
                  <a:lumMod val="75000"/>
                </a:schemeClr>
              </a:buClr>
            </a:pPr>
            <a:endParaRPr lang="en-US" dirty="0">
              <a:highlight>
                <a:srgbClr val="FFFF00"/>
              </a:highlight>
              <a:latin typeface="Century Gothic" panose="020B0502020202020204" pitchFamily="34" charset="0"/>
              <a:cs typeface="Calibri" pitchFamily="34" charset="0"/>
            </a:endParaRPr>
          </a:p>
          <a:p>
            <a:pPr>
              <a:spcBef>
                <a:spcPts val="1800"/>
              </a:spcBef>
              <a:buClr>
                <a:schemeClr val="accent3">
                  <a:lumMod val="75000"/>
                </a:schemeClr>
              </a:buClr>
            </a:pPr>
            <a:endParaRPr lang="en-US" dirty="0">
              <a:latin typeface="Calibri" pitchFamily="34" charset="0"/>
              <a:cs typeface="Calibri" pitchFamily="34" charset="0"/>
            </a:endParaRPr>
          </a:p>
          <a:p>
            <a:pPr marL="0" indent="0">
              <a:spcBef>
                <a:spcPts val="1800"/>
              </a:spcBef>
              <a:buClr>
                <a:schemeClr val="accent3">
                  <a:lumMod val="75000"/>
                </a:schemeClr>
              </a:buClr>
              <a:buNone/>
            </a:pPr>
            <a:endParaRPr lang="en-US" dirty="0">
              <a:latin typeface="Calibri" pitchFamily="34" charset="0"/>
              <a:cs typeface="Calibri" pitchFamily="34" charset="0"/>
            </a:endParaRPr>
          </a:p>
          <a:p>
            <a:pPr>
              <a:spcBef>
                <a:spcPts val="1800"/>
              </a:spcBef>
              <a:buClr>
                <a:schemeClr val="accent3">
                  <a:lumMod val="75000"/>
                </a:schemeClr>
              </a:buClr>
            </a:pPr>
            <a:endParaRPr lang="en-US" dirty="0">
              <a:latin typeface="Calibri" pitchFamily="34" charset="0"/>
              <a:cs typeface="Calibri" pitchFamily="34" charset="0"/>
            </a:endParaRPr>
          </a:p>
          <a:p>
            <a:pPr marL="457200" indent="-457200">
              <a:spcBef>
                <a:spcPts val="1800"/>
              </a:spcBef>
              <a:buClr>
                <a:schemeClr val="accent3">
                  <a:lumMod val="75000"/>
                </a:schemeClr>
              </a:buClr>
              <a:buNone/>
            </a:pPr>
            <a:endParaRPr lang="en-US" dirty="0">
              <a:latin typeface="Calibri" pitchFamily="34" charset="0"/>
              <a:cs typeface="Calibri" pitchFamily="34" charset="0"/>
            </a:endParaRPr>
          </a:p>
        </p:txBody>
      </p:sp>
      <p:sp>
        <p:nvSpPr>
          <p:cNvPr id="9237" name="Rectangle 9236">
            <a:extLst>
              <a:ext uri="{FF2B5EF4-FFF2-40B4-BE49-F238E27FC236}">
                <a16:creationId xmlns:a16="http://schemas.microsoft.com/office/drawing/2014/main" id="{1E299956-A9E7-4FC1-A0B1-D590CA973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9239" name="Rectangle 9238">
            <a:extLst>
              <a:ext uri="{FF2B5EF4-FFF2-40B4-BE49-F238E27FC236}">
                <a16:creationId xmlns:a16="http://schemas.microsoft.com/office/drawing/2014/main" id="{17FC539C-B783-4B03-9F9E-D13430F3F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Slide Number Placeholder 2">
            <a:extLst>
              <a:ext uri="{FF2B5EF4-FFF2-40B4-BE49-F238E27FC236}">
                <a16:creationId xmlns:a16="http://schemas.microsoft.com/office/drawing/2014/main" id="{D5DD38C5-BFA5-E3F2-E1BC-E91CBC97F6C9}"/>
              </a:ext>
            </a:extLst>
          </p:cNvPr>
          <p:cNvSpPr>
            <a:spLocks noGrp="1"/>
          </p:cNvSpPr>
          <p:nvPr>
            <p:ph type="sldNum" sz="quarter" idx="12"/>
          </p:nvPr>
        </p:nvSpPr>
        <p:spPr/>
        <p:txBody>
          <a:bodyPr/>
          <a:lstStyle/>
          <a:p>
            <a:fld id="{84679F7C-FC60-4F93-976D-699AC88C9425}" type="slidenum">
              <a:rPr lang="en-US" smtClean="0"/>
              <a:t>62</a:t>
            </a:fld>
            <a:endParaRPr lang="en-US" dirty="0"/>
          </a:p>
        </p:txBody>
      </p:sp>
      <p:cxnSp>
        <p:nvCxnSpPr>
          <p:cNvPr id="2" name="Straight Arrow Connector 1">
            <a:extLst>
              <a:ext uri="{FF2B5EF4-FFF2-40B4-BE49-F238E27FC236}">
                <a16:creationId xmlns:a16="http://schemas.microsoft.com/office/drawing/2014/main" id="{3271E5B5-1377-7CDB-7E09-4F8321083E27}"/>
              </a:ext>
            </a:extLst>
          </p:cNvPr>
          <p:cNvCxnSpPr>
            <a:cxnSpLocks/>
          </p:cNvCxnSpPr>
          <p:nvPr/>
        </p:nvCxnSpPr>
        <p:spPr>
          <a:xfrm flipH="1" flipV="1">
            <a:off x="6593840" y="2296160"/>
            <a:ext cx="1015944" cy="130424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303956"/>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4" name="Rectangle 9223">
            <a:extLst>
              <a:ext uri="{FF2B5EF4-FFF2-40B4-BE49-F238E27FC236}">
                <a16:creationId xmlns:a16="http://schemas.microsoft.com/office/drawing/2014/main" id="{284B70D5-875B-433D-BDBD-1522A85D6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8" name="Rectangle 2"/>
          <p:cNvSpPr>
            <a:spLocks noGrp="1" noChangeArrowheads="1"/>
          </p:cNvSpPr>
          <p:nvPr>
            <p:ph type="title"/>
          </p:nvPr>
        </p:nvSpPr>
        <p:spPr>
          <a:xfrm>
            <a:off x="7459579" y="634946"/>
            <a:ext cx="4398745" cy="1450757"/>
          </a:xfrm>
        </p:spPr>
        <p:txBody>
          <a:bodyPr>
            <a:normAutofit/>
          </a:bodyPr>
          <a:lstStyle/>
          <a:p>
            <a:pPr algn="ctr">
              <a:spcBef>
                <a:spcPts val="1200"/>
              </a:spcBef>
              <a:buClr>
                <a:schemeClr val="accent3">
                  <a:lumMod val="75000"/>
                </a:schemeClr>
              </a:buClr>
            </a:pPr>
            <a:r>
              <a:rPr lang="en-US" sz="3400" dirty="0">
                <a:latin typeface="Century Gothic" panose="020B0502020202020204" pitchFamily="34" charset="0"/>
                <a:cs typeface="Calibri" pitchFamily="34" charset="0"/>
              </a:rPr>
              <a:t>Incident Related Expense Approval</a:t>
            </a:r>
          </a:p>
        </p:txBody>
      </p:sp>
      <p:cxnSp>
        <p:nvCxnSpPr>
          <p:cNvPr id="9226" name="Straight Connector 9225">
            <a:extLst>
              <a:ext uri="{FF2B5EF4-FFF2-40B4-BE49-F238E27FC236}">
                <a16:creationId xmlns:a16="http://schemas.microsoft.com/office/drawing/2014/main" id="{C947DF4A-614C-4B4C-8B80-E5B9D8E8CF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9219" name="Rectangle 3"/>
          <p:cNvSpPr>
            <a:spLocks noGrp="1" noChangeArrowheads="1"/>
          </p:cNvSpPr>
          <p:nvPr>
            <p:ph idx="1"/>
          </p:nvPr>
        </p:nvSpPr>
        <p:spPr>
          <a:xfrm>
            <a:off x="7859485" y="2198914"/>
            <a:ext cx="3690257" cy="3670180"/>
          </a:xfrm>
        </p:spPr>
        <p:txBody>
          <a:bodyPr vert="horz" lIns="92075" tIns="46038" rIns="92075" bIns="46038" rtlCol="0">
            <a:normAutofit/>
          </a:bodyPr>
          <a:lstStyle/>
          <a:p>
            <a:pPr marL="0" indent="0">
              <a:spcBef>
                <a:spcPts val="1800"/>
              </a:spcBef>
              <a:buClr>
                <a:schemeClr val="accent3">
                  <a:lumMod val="75000"/>
                </a:schemeClr>
              </a:buClr>
              <a:buNone/>
            </a:pPr>
            <a:endParaRPr lang="en-US" b="1" dirty="0">
              <a:latin typeface="Century Gothic" panose="020B0502020202020204" pitchFamily="34" charset="0"/>
              <a:cs typeface="Calibri" pitchFamily="34" charset="0"/>
            </a:endParaRPr>
          </a:p>
          <a:p>
            <a:pPr marL="0" indent="0">
              <a:spcBef>
                <a:spcPts val="1800"/>
              </a:spcBef>
              <a:buClr>
                <a:schemeClr val="accent3">
                  <a:lumMod val="75000"/>
                </a:schemeClr>
              </a:buClr>
              <a:buNone/>
            </a:pPr>
            <a:r>
              <a:rPr lang="en-US" b="1" dirty="0">
                <a:latin typeface="Century Gothic" panose="020B0502020202020204" pitchFamily="34" charset="0"/>
                <a:cs typeface="Calibri" pitchFamily="34" charset="0"/>
              </a:rPr>
              <a:t>Example of Correct Damage Claim:</a:t>
            </a:r>
          </a:p>
          <a:p>
            <a:pPr marL="0" indent="0">
              <a:spcBef>
                <a:spcPts val="1800"/>
              </a:spcBef>
              <a:buClr>
                <a:schemeClr val="accent3">
                  <a:lumMod val="75000"/>
                </a:schemeClr>
              </a:buClr>
              <a:buNone/>
            </a:pPr>
            <a:endParaRPr lang="en-US" dirty="0">
              <a:latin typeface="Century Gothic" panose="020B0502020202020204" pitchFamily="34" charset="0"/>
              <a:cs typeface="Calibri" pitchFamily="34" charset="0"/>
            </a:endParaRPr>
          </a:p>
          <a:p>
            <a:pPr fontAlgn="base">
              <a:spcBef>
                <a:spcPts val="0"/>
              </a:spcBef>
              <a:spcAft>
                <a:spcPts val="0"/>
              </a:spcAft>
              <a:buFont typeface="Arial" panose="020B0604020202020204" pitchFamily="34" charset="0"/>
              <a:buChar char="•"/>
            </a:pPr>
            <a:r>
              <a:rPr lang="en-US" dirty="0">
                <a:latin typeface="+mj-lt"/>
              </a:rPr>
              <a:t> Provided approved explanation of being attributable to the incident.</a:t>
            </a:r>
          </a:p>
          <a:p>
            <a:pPr marL="0" indent="0" fontAlgn="base">
              <a:spcBef>
                <a:spcPts val="0"/>
              </a:spcBef>
              <a:spcAft>
                <a:spcPts val="0"/>
              </a:spcAft>
              <a:buNone/>
            </a:pPr>
            <a:endParaRPr lang="en-US" dirty="0">
              <a:latin typeface="+mj-lt"/>
            </a:endParaRPr>
          </a:p>
          <a:p>
            <a:pPr fontAlgn="base">
              <a:spcBef>
                <a:spcPts val="0"/>
              </a:spcBef>
              <a:spcAft>
                <a:spcPts val="0"/>
              </a:spcAft>
              <a:buFont typeface="Arial" panose="020B0604020202020204" pitchFamily="34" charset="0"/>
              <a:buChar char="•"/>
            </a:pPr>
            <a:r>
              <a:rPr lang="en-US" dirty="0">
                <a:latin typeface="+mj-lt"/>
              </a:rPr>
              <a:t> Provided  pictures of damage.</a:t>
            </a:r>
          </a:p>
          <a:p>
            <a:pPr marL="0" indent="0">
              <a:spcBef>
                <a:spcPts val="1800"/>
              </a:spcBef>
              <a:buClr>
                <a:schemeClr val="accent3">
                  <a:lumMod val="75000"/>
                </a:schemeClr>
              </a:buClr>
              <a:buNone/>
            </a:pPr>
            <a:endParaRPr lang="en-US" dirty="0">
              <a:latin typeface="Century Gothic" panose="020B0502020202020204" pitchFamily="34" charset="0"/>
              <a:cs typeface="Calibri" pitchFamily="34" charset="0"/>
            </a:endParaRPr>
          </a:p>
          <a:p>
            <a:pPr>
              <a:spcBef>
                <a:spcPts val="1800"/>
              </a:spcBef>
              <a:buClr>
                <a:schemeClr val="accent3">
                  <a:lumMod val="75000"/>
                </a:schemeClr>
              </a:buClr>
            </a:pPr>
            <a:endParaRPr lang="en-US" dirty="0">
              <a:highlight>
                <a:srgbClr val="FFFF00"/>
              </a:highlight>
              <a:latin typeface="Century Gothic" panose="020B0502020202020204" pitchFamily="34" charset="0"/>
              <a:cs typeface="Calibri" pitchFamily="34" charset="0"/>
            </a:endParaRPr>
          </a:p>
          <a:p>
            <a:pPr>
              <a:spcBef>
                <a:spcPts val="1800"/>
              </a:spcBef>
              <a:buClr>
                <a:schemeClr val="accent3">
                  <a:lumMod val="75000"/>
                </a:schemeClr>
              </a:buClr>
            </a:pPr>
            <a:endParaRPr lang="en-US" dirty="0">
              <a:latin typeface="Calibri" pitchFamily="34" charset="0"/>
              <a:cs typeface="Calibri" pitchFamily="34" charset="0"/>
            </a:endParaRPr>
          </a:p>
          <a:p>
            <a:pPr marL="0" indent="0">
              <a:spcBef>
                <a:spcPts val="1800"/>
              </a:spcBef>
              <a:buClr>
                <a:schemeClr val="accent3">
                  <a:lumMod val="75000"/>
                </a:schemeClr>
              </a:buClr>
              <a:buNone/>
            </a:pPr>
            <a:endParaRPr lang="en-US" dirty="0">
              <a:latin typeface="Calibri" pitchFamily="34" charset="0"/>
              <a:cs typeface="Calibri" pitchFamily="34" charset="0"/>
            </a:endParaRPr>
          </a:p>
          <a:p>
            <a:pPr>
              <a:spcBef>
                <a:spcPts val="1800"/>
              </a:spcBef>
              <a:buClr>
                <a:schemeClr val="accent3">
                  <a:lumMod val="75000"/>
                </a:schemeClr>
              </a:buClr>
            </a:pPr>
            <a:endParaRPr lang="en-US" dirty="0">
              <a:latin typeface="Calibri" pitchFamily="34" charset="0"/>
              <a:cs typeface="Calibri" pitchFamily="34" charset="0"/>
            </a:endParaRPr>
          </a:p>
          <a:p>
            <a:pPr marL="457200" indent="-457200">
              <a:spcBef>
                <a:spcPts val="1800"/>
              </a:spcBef>
              <a:buClr>
                <a:schemeClr val="accent3">
                  <a:lumMod val="75000"/>
                </a:schemeClr>
              </a:buClr>
              <a:buNone/>
            </a:pPr>
            <a:endParaRPr lang="en-US" dirty="0">
              <a:latin typeface="Calibri" pitchFamily="34" charset="0"/>
              <a:cs typeface="Calibri" pitchFamily="34" charset="0"/>
            </a:endParaRPr>
          </a:p>
        </p:txBody>
      </p:sp>
      <p:sp>
        <p:nvSpPr>
          <p:cNvPr id="9228" name="Rectangle 9227">
            <a:extLst>
              <a:ext uri="{FF2B5EF4-FFF2-40B4-BE49-F238E27FC236}">
                <a16:creationId xmlns:a16="http://schemas.microsoft.com/office/drawing/2014/main" id="{1E299956-A9E7-4FC1-A0B1-D590CA973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230" name="Rectangle 9229">
            <a:extLst>
              <a:ext uri="{FF2B5EF4-FFF2-40B4-BE49-F238E27FC236}">
                <a16:creationId xmlns:a16="http://schemas.microsoft.com/office/drawing/2014/main" id="{17FC539C-B783-4B03-9F9E-D13430F3F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Slide Number Placeholder 2">
            <a:extLst>
              <a:ext uri="{FF2B5EF4-FFF2-40B4-BE49-F238E27FC236}">
                <a16:creationId xmlns:a16="http://schemas.microsoft.com/office/drawing/2014/main" id="{D5DD38C5-BFA5-E3F2-E1BC-E91CBC97F6C9}"/>
              </a:ext>
            </a:extLst>
          </p:cNvPr>
          <p:cNvSpPr>
            <a:spLocks noGrp="1"/>
          </p:cNvSpPr>
          <p:nvPr>
            <p:ph type="sldNum" sz="quarter" idx="12"/>
          </p:nvPr>
        </p:nvSpPr>
        <p:spPr>
          <a:xfrm>
            <a:off x="9900458" y="6459785"/>
            <a:ext cx="1312025" cy="365125"/>
          </a:xfrm>
        </p:spPr>
        <p:txBody>
          <a:bodyPr>
            <a:normAutofit/>
          </a:bodyPr>
          <a:lstStyle/>
          <a:p>
            <a:pPr>
              <a:spcAft>
                <a:spcPts val="600"/>
              </a:spcAft>
            </a:pPr>
            <a:fld id="{84679F7C-FC60-4F93-976D-699AC88C9425}" type="slidenum">
              <a:rPr lang="en-US" smtClean="0"/>
              <a:pPr>
                <a:spcAft>
                  <a:spcPts val="600"/>
                </a:spcAft>
              </a:pPr>
              <a:t>63</a:t>
            </a:fld>
            <a:endParaRPr lang="en-US"/>
          </a:p>
        </p:txBody>
      </p:sp>
      <p:pic>
        <p:nvPicPr>
          <p:cNvPr id="4" name="Picture 3">
            <a:extLst>
              <a:ext uri="{FF2B5EF4-FFF2-40B4-BE49-F238E27FC236}">
                <a16:creationId xmlns:a16="http://schemas.microsoft.com/office/drawing/2014/main" id="{4A7AD466-D9F1-B86E-3712-5A26F258E27E}"/>
              </a:ext>
            </a:extLst>
          </p:cNvPr>
          <p:cNvPicPr>
            <a:picLocks noChangeAspect="1"/>
          </p:cNvPicPr>
          <p:nvPr/>
        </p:nvPicPr>
        <p:blipFill>
          <a:blip r:embed="rId3"/>
          <a:stretch>
            <a:fillRect/>
          </a:stretch>
        </p:blipFill>
        <p:spPr>
          <a:xfrm>
            <a:off x="567890" y="411970"/>
            <a:ext cx="4953301" cy="4342810"/>
          </a:xfrm>
          <a:prstGeom prst="rect">
            <a:avLst/>
          </a:prstGeom>
        </p:spPr>
      </p:pic>
      <p:pic>
        <p:nvPicPr>
          <p:cNvPr id="6" name="Picture 5">
            <a:extLst>
              <a:ext uri="{FF2B5EF4-FFF2-40B4-BE49-F238E27FC236}">
                <a16:creationId xmlns:a16="http://schemas.microsoft.com/office/drawing/2014/main" id="{941D05A1-5E9B-6E8E-70C2-FDA1F1E40B30}"/>
              </a:ext>
            </a:extLst>
          </p:cNvPr>
          <p:cNvPicPr>
            <a:picLocks noChangeAspect="1"/>
          </p:cNvPicPr>
          <p:nvPr/>
        </p:nvPicPr>
        <p:blipFill>
          <a:blip r:embed="rId4"/>
          <a:stretch>
            <a:fillRect/>
          </a:stretch>
        </p:blipFill>
        <p:spPr>
          <a:xfrm>
            <a:off x="2787087" y="2961142"/>
            <a:ext cx="4199087" cy="2977645"/>
          </a:xfrm>
          <a:prstGeom prst="rect">
            <a:avLst/>
          </a:prstGeom>
        </p:spPr>
      </p:pic>
      <p:cxnSp>
        <p:nvCxnSpPr>
          <p:cNvPr id="7" name="Straight Arrow Connector 6">
            <a:extLst>
              <a:ext uri="{FF2B5EF4-FFF2-40B4-BE49-F238E27FC236}">
                <a16:creationId xmlns:a16="http://schemas.microsoft.com/office/drawing/2014/main" id="{BCB63316-8777-3607-C283-BE9C179C6B57}"/>
              </a:ext>
            </a:extLst>
          </p:cNvPr>
          <p:cNvCxnSpPr>
            <a:cxnSpLocks/>
          </p:cNvCxnSpPr>
          <p:nvPr/>
        </p:nvCxnSpPr>
        <p:spPr>
          <a:xfrm flipH="1" flipV="1">
            <a:off x="5628640" y="2550925"/>
            <a:ext cx="2230845" cy="14127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208F6D9-13DC-5E54-D94A-EF4D09BDDA6E}"/>
              </a:ext>
            </a:extLst>
          </p:cNvPr>
          <p:cNvCxnSpPr>
            <a:cxnSpLocks/>
          </p:cNvCxnSpPr>
          <p:nvPr/>
        </p:nvCxnSpPr>
        <p:spPr>
          <a:xfrm flipH="1" flipV="1">
            <a:off x="5750560" y="4754780"/>
            <a:ext cx="2108925" cy="3455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2232255"/>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590801" y="457201"/>
            <a:ext cx="6965245" cy="1202485"/>
          </a:xfrm>
          <a:noFill/>
          <a:ln/>
          <a:effectLst>
            <a:outerShdw dist="13470" dir="2700000" algn="ctr" rotWithShape="0">
              <a:schemeClr val="bg2"/>
            </a:outerShdw>
          </a:effectLst>
        </p:spPr>
        <p:txBody>
          <a:bodyPr>
            <a:normAutofit/>
          </a:bodyPr>
          <a:lstStyle/>
          <a:p>
            <a:pPr algn="ctr">
              <a:spcBef>
                <a:spcPts val="1200"/>
              </a:spcBef>
              <a:buClr>
                <a:schemeClr val="accent3">
                  <a:lumMod val="75000"/>
                </a:schemeClr>
              </a:buClr>
            </a:pPr>
            <a:r>
              <a:rPr lang="en-US" dirty="0">
                <a:latin typeface="Century Gothic" panose="020B0502020202020204" pitchFamily="34" charset="0"/>
                <a:cs typeface="Calibri" pitchFamily="34" charset="0"/>
              </a:rPr>
              <a:t>Meals and Incidentals </a:t>
            </a:r>
          </a:p>
        </p:txBody>
      </p:sp>
      <p:graphicFrame>
        <p:nvGraphicFramePr>
          <p:cNvPr id="9221" name="Rectangle 3">
            <a:extLst>
              <a:ext uri="{FF2B5EF4-FFF2-40B4-BE49-F238E27FC236}">
                <a16:creationId xmlns:a16="http://schemas.microsoft.com/office/drawing/2014/main" id="{067081C8-B6D6-4408-7262-EB5C3DF9C146}"/>
              </a:ext>
            </a:extLst>
          </p:cNvPr>
          <p:cNvGraphicFramePr>
            <a:graphicFrameLocks noGrp="1"/>
          </p:cNvGraphicFramePr>
          <p:nvPr>
            <p:ph idx="1"/>
            <p:extLst>
              <p:ext uri="{D42A27DB-BD31-4B8C-83A1-F6EECF244321}">
                <p14:modId xmlns:p14="http://schemas.microsoft.com/office/powerpoint/2010/main" val="3072457836"/>
              </p:ext>
            </p:extLst>
          </p:nvPr>
        </p:nvGraphicFramePr>
        <p:xfrm>
          <a:off x="348793" y="1751677"/>
          <a:ext cx="11406432" cy="4074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75AB1D62-71CF-BEA3-1739-57A19391F539}"/>
              </a:ext>
            </a:extLst>
          </p:cNvPr>
          <p:cNvSpPr txBox="1"/>
          <p:nvPr/>
        </p:nvSpPr>
        <p:spPr>
          <a:xfrm>
            <a:off x="216119" y="6473701"/>
            <a:ext cx="41148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CFAA Reference: </a:t>
            </a:r>
            <a:r>
              <a:rPr lang="en-US" sz="1400" dirty="0">
                <a:solidFill>
                  <a:schemeClr val="tx1">
                    <a:lumMod val="75000"/>
                    <a:lumOff val="25000"/>
                  </a:schemeClr>
                </a:solidFill>
                <a:latin typeface="Century Gothic" panose="020B0502020202020204" pitchFamily="34" charset="0"/>
              </a:rPr>
              <a:t>Clause H-3</a:t>
            </a:r>
          </a:p>
        </p:txBody>
      </p:sp>
      <p:sp>
        <p:nvSpPr>
          <p:cNvPr id="4" name="Slide Number Placeholder 3">
            <a:extLst>
              <a:ext uri="{FF2B5EF4-FFF2-40B4-BE49-F238E27FC236}">
                <a16:creationId xmlns:a16="http://schemas.microsoft.com/office/drawing/2014/main" id="{60E0B367-ECB7-19CA-9AD8-68ACD03BDBC6}"/>
              </a:ext>
            </a:extLst>
          </p:cNvPr>
          <p:cNvSpPr>
            <a:spLocks noGrp="1"/>
          </p:cNvSpPr>
          <p:nvPr>
            <p:ph type="sldNum" sz="quarter" idx="12"/>
          </p:nvPr>
        </p:nvSpPr>
        <p:spPr/>
        <p:txBody>
          <a:bodyPr/>
          <a:lstStyle/>
          <a:p>
            <a:fld id="{84679F7C-FC60-4F93-976D-699AC88C9425}" type="slidenum">
              <a:rPr lang="en-US" smtClean="0"/>
              <a:t>64</a:t>
            </a:fld>
            <a:endParaRPr lang="en-US" dirty="0"/>
          </a:p>
        </p:txBody>
      </p:sp>
    </p:spTree>
    <p:extLst>
      <p:ext uri="{BB962C8B-B14F-4D97-AF65-F5344CB8AC3E}">
        <p14:creationId xmlns:p14="http://schemas.microsoft.com/office/powerpoint/2010/main" val="4111551085"/>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590801" y="457201"/>
            <a:ext cx="6965245" cy="1202485"/>
          </a:xfrm>
          <a:noFill/>
          <a:ln/>
          <a:effectLst>
            <a:outerShdw dist="13470" dir="2700000" algn="ctr" rotWithShape="0">
              <a:schemeClr val="bg2"/>
            </a:outerShdw>
          </a:effectLst>
        </p:spPr>
        <p:txBody>
          <a:bodyPr>
            <a:normAutofit/>
          </a:bodyPr>
          <a:lstStyle/>
          <a:p>
            <a:pPr algn="ctr">
              <a:spcBef>
                <a:spcPts val="1200"/>
              </a:spcBef>
              <a:buClr>
                <a:schemeClr val="accent3">
                  <a:lumMod val="75000"/>
                </a:schemeClr>
              </a:buClr>
            </a:pPr>
            <a:r>
              <a:rPr lang="en-US" dirty="0">
                <a:latin typeface="Century Gothic" panose="020B0502020202020204" pitchFamily="34" charset="0"/>
                <a:cs typeface="Calibri" pitchFamily="34" charset="0"/>
              </a:rPr>
              <a:t>Lodging</a:t>
            </a:r>
          </a:p>
        </p:txBody>
      </p:sp>
      <p:sp>
        <p:nvSpPr>
          <p:cNvPr id="9219" name="Rectangle 3"/>
          <p:cNvSpPr>
            <a:spLocks noGrp="1" noChangeArrowheads="1"/>
          </p:cNvSpPr>
          <p:nvPr>
            <p:ph idx="1"/>
          </p:nvPr>
        </p:nvSpPr>
        <p:spPr>
          <a:xfrm>
            <a:off x="990599" y="2300140"/>
            <a:ext cx="10161309" cy="3461562"/>
          </a:xfrm>
          <a:noFill/>
          <a:ln/>
        </p:spPr>
        <p:txBody>
          <a:bodyPr vert="horz" lIns="92075" tIns="46038" rIns="92075" bIns="46038" rtlCol="0">
            <a:noAutofit/>
          </a:bodyPr>
          <a:lstStyle/>
          <a:p>
            <a:pPr marL="342900" lvl="1" indent="-342900" fontAlgn="base">
              <a:lnSpc>
                <a:spcPct val="107000"/>
              </a:lnSpc>
              <a:spcBef>
                <a:spcPts val="0"/>
              </a:spcBef>
              <a:spcAft>
                <a:spcPts val="0"/>
              </a:spcAft>
              <a:buSzPct val="100000"/>
              <a:buFont typeface="Calibri" panose="020F0502020204030204" pitchFamily="34" charset="0"/>
              <a:buChar char="•"/>
            </a:pPr>
            <a:r>
              <a:rPr lang="en-US" sz="1900" dirty="0">
                <a:latin typeface="+mj-lt"/>
              </a:rPr>
              <a:t> Agencies must attempt to obtain lodging at best available rates. </a:t>
            </a:r>
          </a:p>
          <a:p>
            <a:pPr marL="342900" lvl="1" indent="-342900" fontAlgn="base">
              <a:lnSpc>
                <a:spcPct val="107000"/>
              </a:lnSpc>
              <a:spcBef>
                <a:spcPts val="0"/>
              </a:spcBef>
              <a:spcAft>
                <a:spcPts val="0"/>
              </a:spcAft>
              <a:buSzPct val="100000"/>
              <a:buFont typeface="Calibri" panose="020F0502020204030204" pitchFamily="34" charset="0"/>
              <a:buChar char="•"/>
            </a:pPr>
            <a:endParaRPr lang="en-US" sz="1900" dirty="0">
              <a:latin typeface="+mj-lt"/>
            </a:endParaRPr>
          </a:p>
          <a:p>
            <a:pPr marL="342900" lvl="1" indent="-342900" fontAlgn="base">
              <a:lnSpc>
                <a:spcPct val="107000"/>
              </a:lnSpc>
              <a:spcBef>
                <a:spcPts val="0"/>
              </a:spcBef>
              <a:spcAft>
                <a:spcPts val="0"/>
              </a:spcAft>
              <a:buSzPct val="100000"/>
              <a:buFont typeface="Calibri" panose="020F0502020204030204" pitchFamily="34" charset="0"/>
              <a:buChar char="•"/>
            </a:pPr>
            <a:r>
              <a:rPr lang="en-US" sz="1900" dirty="0">
                <a:latin typeface="+mj-lt"/>
              </a:rPr>
              <a:t>Actual lodging costs will be reimbursed up to a ceiling of 150% of the rate published in the Rate Letter. Anything above the ceiling requires additional approval.</a:t>
            </a:r>
          </a:p>
          <a:p>
            <a:pPr marL="342900" lvl="1" indent="-342900" fontAlgn="base">
              <a:lnSpc>
                <a:spcPct val="107000"/>
              </a:lnSpc>
              <a:spcBef>
                <a:spcPts val="0"/>
              </a:spcBef>
              <a:spcAft>
                <a:spcPts val="0"/>
              </a:spcAft>
              <a:buSzPct val="100000"/>
              <a:buFont typeface="Calibri" panose="020F0502020204030204" pitchFamily="34" charset="0"/>
              <a:buChar char="•"/>
            </a:pPr>
            <a:endParaRPr lang="en-US" sz="1900" dirty="0">
              <a:latin typeface="+mj-lt"/>
            </a:endParaRPr>
          </a:p>
          <a:p>
            <a:pPr marL="342900" lvl="1" indent="-342900" fontAlgn="base">
              <a:lnSpc>
                <a:spcPct val="107000"/>
              </a:lnSpc>
              <a:spcBef>
                <a:spcPts val="0"/>
              </a:spcBef>
              <a:spcAft>
                <a:spcPts val="0"/>
              </a:spcAft>
              <a:buSzPct val="100000"/>
              <a:buFont typeface="Calibri" panose="020F0502020204030204" pitchFamily="34" charset="0"/>
              <a:buChar char="•"/>
            </a:pPr>
            <a:r>
              <a:rPr lang="en-US" sz="1900" dirty="0">
                <a:latin typeface="+mj-lt"/>
              </a:rPr>
              <a:t> For unconventional lodging, the ceiling includes all fees, including service and cleaning fees, but excludes taxes.</a:t>
            </a:r>
          </a:p>
          <a:p>
            <a:pPr marL="342900" lvl="1" indent="-342900" fontAlgn="base">
              <a:lnSpc>
                <a:spcPct val="107000"/>
              </a:lnSpc>
              <a:spcBef>
                <a:spcPts val="0"/>
              </a:spcBef>
              <a:spcAft>
                <a:spcPts val="0"/>
              </a:spcAft>
              <a:buSzPct val="100000"/>
              <a:buFont typeface="Calibri" panose="020F0502020204030204" pitchFamily="34" charset="0"/>
              <a:buChar char="•"/>
            </a:pPr>
            <a:endParaRPr lang="en-US" sz="1900" dirty="0">
              <a:latin typeface="+mj-lt"/>
            </a:endParaRPr>
          </a:p>
          <a:p>
            <a:pPr marL="342900" lvl="1" indent="-342900" fontAlgn="base">
              <a:lnSpc>
                <a:spcPct val="107000"/>
              </a:lnSpc>
              <a:spcBef>
                <a:spcPts val="0"/>
              </a:spcBef>
              <a:spcAft>
                <a:spcPts val="0"/>
              </a:spcAft>
              <a:buSzPct val="100000"/>
              <a:buFont typeface="Calibri" panose="020F0502020204030204" pitchFamily="34" charset="0"/>
              <a:buChar char="•"/>
            </a:pPr>
            <a:r>
              <a:rPr lang="en-US" sz="1900" dirty="0">
                <a:latin typeface="+mj-lt"/>
              </a:rPr>
              <a:t> Itemized zero balance receipts are required.</a:t>
            </a:r>
          </a:p>
          <a:p>
            <a:pPr marL="0" indent="0">
              <a:spcBef>
                <a:spcPts val="1800"/>
              </a:spcBef>
              <a:buClr>
                <a:schemeClr val="accent3">
                  <a:lumMod val="75000"/>
                </a:schemeClr>
              </a:buClr>
              <a:buNone/>
            </a:pPr>
            <a:endParaRPr lang="en-US" sz="2400" dirty="0">
              <a:latin typeface="Calibri" pitchFamily="34" charset="0"/>
              <a:cs typeface="Calibri" pitchFamily="34" charset="0"/>
            </a:endParaRPr>
          </a:p>
          <a:p>
            <a:pPr>
              <a:spcBef>
                <a:spcPts val="1800"/>
              </a:spcBef>
              <a:buClr>
                <a:schemeClr val="accent3">
                  <a:lumMod val="75000"/>
                </a:schemeClr>
              </a:buClr>
            </a:pPr>
            <a:endParaRPr lang="en-US" dirty="0">
              <a:latin typeface="Calibri" pitchFamily="34" charset="0"/>
              <a:cs typeface="Calibri" pitchFamily="34" charset="0"/>
            </a:endParaRPr>
          </a:p>
          <a:p>
            <a:pPr marL="457200" indent="-457200">
              <a:spcBef>
                <a:spcPts val="1800"/>
              </a:spcBef>
              <a:buClr>
                <a:schemeClr val="accent3">
                  <a:lumMod val="75000"/>
                </a:schemeClr>
              </a:buClr>
              <a:buNone/>
            </a:pPr>
            <a:endParaRPr lang="en-US" sz="3200" dirty="0">
              <a:latin typeface="Calibri" pitchFamily="34" charset="0"/>
              <a:cs typeface="Calibri" pitchFamily="34" charset="0"/>
            </a:endParaRPr>
          </a:p>
        </p:txBody>
      </p:sp>
      <p:sp>
        <p:nvSpPr>
          <p:cNvPr id="2" name="TextBox 1">
            <a:extLst>
              <a:ext uri="{FF2B5EF4-FFF2-40B4-BE49-F238E27FC236}">
                <a16:creationId xmlns:a16="http://schemas.microsoft.com/office/drawing/2014/main" id="{9FD4A8FC-2DF4-C166-28D4-00869A5F49E2}"/>
              </a:ext>
            </a:extLst>
          </p:cNvPr>
          <p:cNvSpPr txBox="1"/>
          <p:nvPr/>
        </p:nvSpPr>
        <p:spPr>
          <a:xfrm>
            <a:off x="235169" y="6473701"/>
            <a:ext cx="41148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CFAA Reference: </a:t>
            </a:r>
            <a:r>
              <a:rPr lang="en-US" sz="1400" dirty="0">
                <a:solidFill>
                  <a:schemeClr val="tx1">
                    <a:lumMod val="75000"/>
                    <a:lumOff val="25000"/>
                  </a:schemeClr>
                </a:solidFill>
                <a:latin typeface="Century Gothic" panose="020B0502020202020204" pitchFamily="34" charset="0"/>
              </a:rPr>
              <a:t>Clause H-3</a:t>
            </a:r>
          </a:p>
        </p:txBody>
      </p:sp>
      <p:sp>
        <p:nvSpPr>
          <p:cNvPr id="4" name="Slide Number Placeholder 3">
            <a:extLst>
              <a:ext uri="{FF2B5EF4-FFF2-40B4-BE49-F238E27FC236}">
                <a16:creationId xmlns:a16="http://schemas.microsoft.com/office/drawing/2014/main" id="{7D0219C8-9364-494A-38FD-F5A8716A34D6}"/>
              </a:ext>
            </a:extLst>
          </p:cNvPr>
          <p:cNvSpPr>
            <a:spLocks noGrp="1"/>
          </p:cNvSpPr>
          <p:nvPr>
            <p:ph type="sldNum" sz="quarter" idx="12"/>
          </p:nvPr>
        </p:nvSpPr>
        <p:spPr/>
        <p:txBody>
          <a:bodyPr/>
          <a:lstStyle/>
          <a:p>
            <a:fld id="{84679F7C-FC60-4F93-976D-699AC88C9425}" type="slidenum">
              <a:rPr lang="en-US" smtClean="0"/>
              <a:t>65</a:t>
            </a:fld>
            <a:endParaRPr lang="en-US" dirty="0"/>
          </a:p>
        </p:txBody>
      </p:sp>
    </p:spTree>
    <p:extLst>
      <p:ext uri="{BB962C8B-B14F-4D97-AF65-F5344CB8AC3E}">
        <p14:creationId xmlns:p14="http://schemas.microsoft.com/office/powerpoint/2010/main" val="798496217"/>
      </p:ext>
    </p:extLst>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590801" y="457201"/>
            <a:ext cx="6965245" cy="1202485"/>
          </a:xfrm>
          <a:noFill/>
          <a:ln/>
          <a:effectLst>
            <a:outerShdw dist="13470" dir="2700000" algn="ctr" rotWithShape="0">
              <a:schemeClr val="bg2"/>
            </a:outerShdw>
          </a:effectLst>
        </p:spPr>
        <p:txBody>
          <a:bodyPr>
            <a:normAutofit/>
          </a:bodyPr>
          <a:lstStyle/>
          <a:p>
            <a:pPr algn="ctr">
              <a:spcBef>
                <a:spcPts val="1200"/>
              </a:spcBef>
              <a:buClr>
                <a:schemeClr val="accent3">
                  <a:lumMod val="75000"/>
                </a:schemeClr>
              </a:buClr>
            </a:pPr>
            <a:r>
              <a:rPr lang="en-US" dirty="0">
                <a:latin typeface="Century Gothic" panose="020B0502020202020204" pitchFamily="34" charset="0"/>
                <a:cs typeface="Calibri" pitchFamily="34" charset="0"/>
              </a:rPr>
              <a:t>Rental Vehicles</a:t>
            </a:r>
          </a:p>
        </p:txBody>
      </p:sp>
      <p:sp>
        <p:nvSpPr>
          <p:cNvPr id="9219" name="Rectangle 3"/>
          <p:cNvSpPr>
            <a:spLocks noGrp="1" noChangeArrowheads="1"/>
          </p:cNvSpPr>
          <p:nvPr>
            <p:ph idx="1"/>
          </p:nvPr>
        </p:nvSpPr>
        <p:spPr>
          <a:xfrm>
            <a:off x="1194318" y="1752992"/>
            <a:ext cx="10053774" cy="4010025"/>
          </a:xfrm>
          <a:noFill/>
          <a:ln/>
        </p:spPr>
        <p:txBody>
          <a:bodyPr vert="horz" lIns="92075" tIns="46038" rIns="92075" bIns="46038" rtlCol="0">
            <a:noAutofit/>
          </a:bodyPr>
          <a:lstStyle/>
          <a:p>
            <a:pPr marL="342900" lvl="1" indent="-342900" fontAlgn="base">
              <a:lnSpc>
                <a:spcPct val="107000"/>
              </a:lnSpc>
              <a:spcBef>
                <a:spcPts val="0"/>
              </a:spcBef>
              <a:spcAft>
                <a:spcPts val="0"/>
              </a:spcAft>
              <a:buSzPct val="100000"/>
              <a:buFont typeface="Calibri" panose="020F0502020204030204" pitchFamily="34" charset="0"/>
              <a:buChar char="•"/>
            </a:pPr>
            <a:r>
              <a:rPr lang="en-US" sz="1900" dirty="0">
                <a:latin typeface="+mj-lt"/>
              </a:rPr>
              <a:t>Use the agency specific account number when using an agency direct bill account.</a:t>
            </a:r>
          </a:p>
          <a:p>
            <a:pPr marL="342900" lvl="1" indent="-342900" fontAlgn="base">
              <a:lnSpc>
                <a:spcPct val="107000"/>
              </a:lnSpc>
              <a:spcBef>
                <a:spcPts val="0"/>
              </a:spcBef>
              <a:spcAft>
                <a:spcPts val="0"/>
              </a:spcAft>
              <a:buSzPct val="100000"/>
              <a:buFont typeface="Calibri" panose="020F0502020204030204" pitchFamily="34" charset="0"/>
              <a:buChar char="•"/>
            </a:pPr>
            <a:endParaRPr lang="en-US" sz="1900" dirty="0">
              <a:latin typeface="+mj-lt"/>
            </a:endParaRPr>
          </a:p>
          <a:p>
            <a:pPr marL="342900" lvl="1" indent="-342900" fontAlgn="base">
              <a:lnSpc>
                <a:spcPct val="107000"/>
              </a:lnSpc>
              <a:spcBef>
                <a:spcPts val="0"/>
              </a:spcBef>
              <a:spcAft>
                <a:spcPts val="0"/>
              </a:spcAft>
              <a:buSzPct val="100000"/>
              <a:buFont typeface="Calibri" panose="020F0502020204030204" pitchFamily="34" charset="0"/>
              <a:buChar char="•"/>
            </a:pPr>
            <a:r>
              <a:rPr lang="en-US" sz="1900" dirty="0">
                <a:latin typeface="+mj-lt"/>
              </a:rPr>
              <a:t>When paying with a credit card, it is encouraged to use account number XZCPFIR to access the state rates. In both cases, ensure charges comply with the allowable expenses.</a:t>
            </a:r>
          </a:p>
          <a:p>
            <a:pPr marL="0" indent="0" fontAlgn="base">
              <a:lnSpc>
                <a:spcPct val="107000"/>
              </a:lnSpc>
              <a:spcBef>
                <a:spcPts val="0"/>
              </a:spcBef>
              <a:spcAft>
                <a:spcPts val="0"/>
              </a:spcAft>
              <a:buNone/>
            </a:pPr>
            <a:endParaRPr lang="en-US" sz="1900" dirty="0">
              <a:latin typeface="+mj-lt"/>
            </a:endParaRPr>
          </a:p>
          <a:p>
            <a:pPr marL="342900" lvl="1" indent="-342900" fontAlgn="base">
              <a:lnSpc>
                <a:spcPct val="107000"/>
              </a:lnSpc>
              <a:spcBef>
                <a:spcPts val="0"/>
              </a:spcBef>
              <a:spcAft>
                <a:spcPts val="0"/>
              </a:spcAft>
              <a:buSzPct val="100000"/>
              <a:buFont typeface="Calibri" panose="020F0502020204030204" pitchFamily="34" charset="0"/>
              <a:buChar char="•"/>
            </a:pPr>
            <a:r>
              <a:rPr lang="en-US" sz="1900" dirty="0">
                <a:latin typeface="+mj-lt"/>
              </a:rPr>
              <a:t> Items listed below are NOT allowable expenses:</a:t>
            </a:r>
          </a:p>
          <a:p>
            <a:pPr marL="525780" lvl="2" indent="-342900" fontAlgn="base">
              <a:lnSpc>
                <a:spcPct val="107000"/>
              </a:lnSpc>
              <a:spcBef>
                <a:spcPts val="0"/>
              </a:spcBef>
              <a:spcAft>
                <a:spcPts val="0"/>
              </a:spcAft>
              <a:buSzPct val="100000"/>
              <a:buFont typeface="Calibri" panose="020F0502020204030204" pitchFamily="34" charset="0"/>
              <a:buChar char="•"/>
            </a:pPr>
            <a:r>
              <a:rPr lang="en-US" dirty="0">
                <a:latin typeface="Century Gothic" panose="020B0502020202020204" pitchFamily="34" charset="0"/>
                <a:cs typeface="Calibri" pitchFamily="34" charset="0"/>
              </a:rPr>
              <a:t>Personal accident insurance, personal effects coverage, or other optional coverage </a:t>
            </a:r>
          </a:p>
          <a:p>
            <a:pPr marL="525780" lvl="2" indent="-342900" fontAlgn="base">
              <a:lnSpc>
                <a:spcPct val="107000"/>
              </a:lnSpc>
              <a:spcBef>
                <a:spcPts val="0"/>
              </a:spcBef>
              <a:spcAft>
                <a:spcPts val="0"/>
              </a:spcAft>
              <a:buSzPct val="100000"/>
              <a:buFont typeface="Calibri" panose="020F0502020204030204" pitchFamily="34" charset="0"/>
              <a:buChar char="•"/>
            </a:pPr>
            <a:r>
              <a:rPr lang="en-US" dirty="0">
                <a:latin typeface="Century Gothic" panose="020B0502020202020204" pitchFamily="34" charset="0"/>
                <a:cs typeface="Calibri" pitchFamily="34" charset="0"/>
              </a:rPr>
              <a:t>Rental agency refueling charges</a:t>
            </a:r>
          </a:p>
          <a:p>
            <a:pPr marL="525780" lvl="2" indent="-342900" fontAlgn="base">
              <a:lnSpc>
                <a:spcPct val="107000"/>
              </a:lnSpc>
              <a:spcBef>
                <a:spcPts val="0"/>
              </a:spcBef>
              <a:spcAft>
                <a:spcPts val="0"/>
              </a:spcAft>
              <a:buSzPct val="100000"/>
              <a:buFont typeface="Calibri" panose="020F0502020204030204" pitchFamily="34" charset="0"/>
              <a:buChar char="•"/>
            </a:pPr>
            <a:r>
              <a:rPr lang="en-US" dirty="0">
                <a:latin typeface="Century Gothic" panose="020B0502020202020204" pitchFamily="34" charset="0"/>
                <a:cs typeface="Calibri" pitchFamily="34" charset="0"/>
              </a:rPr>
              <a:t>Extension or late return costs</a:t>
            </a:r>
          </a:p>
          <a:p>
            <a:pPr marL="525780" lvl="2" indent="-342900" fontAlgn="base">
              <a:lnSpc>
                <a:spcPct val="107000"/>
              </a:lnSpc>
              <a:spcBef>
                <a:spcPts val="0"/>
              </a:spcBef>
              <a:spcAft>
                <a:spcPts val="0"/>
              </a:spcAft>
              <a:buSzPct val="100000"/>
              <a:buFont typeface="Calibri" panose="020F0502020204030204" pitchFamily="34" charset="0"/>
              <a:buChar char="•"/>
            </a:pPr>
            <a:r>
              <a:rPr lang="en-US" dirty="0">
                <a:latin typeface="Century Gothic" panose="020B0502020202020204" pitchFamily="34" charset="0"/>
                <a:cs typeface="Calibri" pitchFamily="34" charset="0"/>
              </a:rPr>
              <a:t>Airport parking fees </a:t>
            </a:r>
          </a:p>
          <a:p>
            <a:pPr marL="525780" lvl="2" indent="-342900" fontAlgn="base">
              <a:lnSpc>
                <a:spcPct val="107000"/>
              </a:lnSpc>
              <a:spcBef>
                <a:spcPts val="0"/>
              </a:spcBef>
              <a:spcAft>
                <a:spcPts val="0"/>
              </a:spcAft>
              <a:buSzPct val="100000"/>
              <a:buFont typeface="Calibri" panose="020F0502020204030204" pitchFamily="34" charset="0"/>
              <a:buChar char="•"/>
            </a:pPr>
            <a:r>
              <a:rPr lang="en-US" dirty="0">
                <a:latin typeface="Century Gothic" panose="020B0502020202020204" pitchFamily="34" charset="0"/>
                <a:cs typeface="Calibri" pitchFamily="34" charset="0"/>
              </a:rPr>
              <a:t>GPS unit  </a:t>
            </a:r>
          </a:p>
          <a:p>
            <a:pPr marL="525780" lvl="2" indent="-342900" fontAlgn="base">
              <a:lnSpc>
                <a:spcPct val="107000"/>
              </a:lnSpc>
              <a:spcBef>
                <a:spcPts val="0"/>
              </a:spcBef>
              <a:spcAft>
                <a:spcPts val="0"/>
              </a:spcAft>
              <a:buSzPct val="100000"/>
              <a:buFont typeface="Calibri" panose="020F0502020204030204" pitchFamily="34" charset="0"/>
              <a:buChar char="•"/>
            </a:pPr>
            <a:r>
              <a:rPr lang="en-US" dirty="0">
                <a:latin typeface="Century Gothic" panose="020B0502020202020204" pitchFamily="34" charset="0"/>
                <a:cs typeface="Calibri" pitchFamily="34" charset="0"/>
              </a:rPr>
              <a:t>Satellite radio services (e.g. Sirius XM) </a:t>
            </a:r>
          </a:p>
          <a:p>
            <a:pPr marL="525780" lvl="2" indent="-342900" fontAlgn="base">
              <a:lnSpc>
                <a:spcPct val="107000"/>
              </a:lnSpc>
              <a:spcBef>
                <a:spcPts val="0"/>
              </a:spcBef>
              <a:spcAft>
                <a:spcPts val="0"/>
              </a:spcAft>
              <a:buSzPct val="100000"/>
              <a:buFont typeface="Calibri" panose="020F0502020204030204" pitchFamily="34" charset="0"/>
              <a:buChar char="•"/>
            </a:pPr>
            <a:r>
              <a:rPr lang="en-US" dirty="0">
                <a:latin typeface="Century Gothic" panose="020B0502020202020204" pitchFamily="34" charset="0"/>
                <a:cs typeface="Calibri" pitchFamily="34" charset="0"/>
              </a:rPr>
              <a:t>Roadside service</a:t>
            </a:r>
          </a:p>
          <a:p>
            <a:pPr marL="525780" lvl="2" indent="-342900" fontAlgn="base">
              <a:lnSpc>
                <a:spcPct val="107000"/>
              </a:lnSpc>
              <a:spcBef>
                <a:spcPts val="0"/>
              </a:spcBef>
              <a:spcAft>
                <a:spcPts val="0"/>
              </a:spcAft>
              <a:buSzPct val="100000"/>
              <a:buFont typeface="Calibri" panose="020F0502020204030204" pitchFamily="34" charset="0"/>
              <a:buChar char="•"/>
            </a:pPr>
            <a:r>
              <a:rPr lang="en-US" dirty="0">
                <a:latin typeface="Century Gothic" panose="020B0502020202020204" pitchFamily="34" charset="0"/>
                <a:cs typeface="Calibri" pitchFamily="34" charset="0"/>
              </a:rPr>
              <a:t>Damage attributable to the incident may be local government agency responsibility</a:t>
            </a:r>
          </a:p>
        </p:txBody>
      </p:sp>
      <p:sp>
        <p:nvSpPr>
          <p:cNvPr id="2" name="TextBox 1">
            <a:extLst>
              <a:ext uri="{FF2B5EF4-FFF2-40B4-BE49-F238E27FC236}">
                <a16:creationId xmlns:a16="http://schemas.microsoft.com/office/drawing/2014/main" id="{8A19B6A3-4078-C6D9-38D0-D90CF72BA5C1}"/>
              </a:ext>
            </a:extLst>
          </p:cNvPr>
          <p:cNvSpPr txBox="1"/>
          <p:nvPr/>
        </p:nvSpPr>
        <p:spPr>
          <a:xfrm>
            <a:off x="235169" y="6483226"/>
            <a:ext cx="41148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CFAA Reference: </a:t>
            </a:r>
            <a:r>
              <a:rPr lang="en-US" sz="1400" dirty="0">
                <a:solidFill>
                  <a:schemeClr val="tx1">
                    <a:lumMod val="75000"/>
                    <a:lumOff val="25000"/>
                  </a:schemeClr>
                </a:solidFill>
                <a:latin typeface="Century Gothic" panose="020B0502020202020204" pitchFamily="34" charset="0"/>
              </a:rPr>
              <a:t>Clause H-4</a:t>
            </a:r>
          </a:p>
        </p:txBody>
      </p:sp>
      <p:sp>
        <p:nvSpPr>
          <p:cNvPr id="4" name="Slide Number Placeholder 3">
            <a:extLst>
              <a:ext uri="{FF2B5EF4-FFF2-40B4-BE49-F238E27FC236}">
                <a16:creationId xmlns:a16="http://schemas.microsoft.com/office/drawing/2014/main" id="{2921028F-0C90-ED9B-A9A3-F542B433ECB7}"/>
              </a:ext>
            </a:extLst>
          </p:cNvPr>
          <p:cNvSpPr>
            <a:spLocks noGrp="1"/>
          </p:cNvSpPr>
          <p:nvPr>
            <p:ph type="sldNum" sz="quarter" idx="12"/>
          </p:nvPr>
        </p:nvSpPr>
        <p:spPr/>
        <p:txBody>
          <a:bodyPr/>
          <a:lstStyle/>
          <a:p>
            <a:fld id="{84679F7C-FC60-4F93-976D-699AC88C9425}" type="slidenum">
              <a:rPr lang="en-US" smtClean="0"/>
              <a:t>66</a:t>
            </a:fld>
            <a:endParaRPr lang="en-US" dirty="0"/>
          </a:p>
        </p:txBody>
      </p:sp>
    </p:spTree>
    <p:extLst>
      <p:ext uri="{BB962C8B-B14F-4D97-AF65-F5344CB8AC3E}">
        <p14:creationId xmlns:p14="http://schemas.microsoft.com/office/powerpoint/2010/main" val="168615739"/>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4" name="Rectangle 9223">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18" name="Rectangle 2"/>
          <p:cNvSpPr>
            <a:spLocks noGrp="1" noChangeArrowheads="1"/>
          </p:cNvSpPr>
          <p:nvPr>
            <p:ph type="title"/>
          </p:nvPr>
        </p:nvSpPr>
        <p:spPr>
          <a:xfrm>
            <a:off x="6411685" y="634946"/>
            <a:ext cx="5127171" cy="1450757"/>
          </a:xfrm>
        </p:spPr>
        <p:txBody>
          <a:bodyPr>
            <a:normAutofit/>
          </a:bodyPr>
          <a:lstStyle/>
          <a:p>
            <a:pPr algn="ctr">
              <a:spcBef>
                <a:spcPts val="1200"/>
              </a:spcBef>
              <a:buClr>
                <a:schemeClr val="accent3">
                  <a:lumMod val="75000"/>
                </a:schemeClr>
              </a:buClr>
            </a:pPr>
            <a:r>
              <a:rPr lang="en-US" sz="4000" dirty="0">
                <a:latin typeface="Century Gothic" panose="020B0502020202020204" pitchFamily="34" charset="0"/>
                <a:cs typeface="Calibri" pitchFamily="34" charset="0"/>
              </a:rPr>
              <a:t>Rental Vehicles</a:t>
            </a:r>
          </a:p>
        </p:txBody>
      </p:sp>
      <p:pic>
        <p:nvPicPr>
          <p:cNvPr id="3" name="Picture 2">
            <a:extLst>
              <a:ext uri="{FF2B5EF4-FFF2-40B4-BE49-F238E27FC236}">
                <a16:creationId xmlns:a16="http://schemas.microsoft.com/office/drawing/2014/main" id="{B5D01D88-AF16-A4EC-5061-487E5EC610C7}"/>
              </a:ext>
            </a:extLst>
          </p:cNvPr>
          <p:cNvPicPr>
            <a:picLocks noChangeAspect="1"/>
          </p:cNvPicPr>
          <p:nvPr/>
        </p:nvPicPr>
        <p:blipFill>
          <a:blip r:embed="rId3"/>
          <a:stretch>
            <a:fillRect/>
          </a:stretch>
        </p:blipFill>
        <p:spPr>
          <a:xfrm>
            <a:off x="398095" y="1477803"/>
            <a:ext cx="5635225" cy="3902393"/>
          </a:xfrm>
          <a:prstGeom prst="rect">
            <a:avLst/>
          </a:prstGeom>
        </p:spPr>
      </p:pic>
      <p:cxnSp>
        <p:nvCxnSpPr>
          <p:cNvPr id="9226" name="Straight Connector 9225">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9219" name="Rectangle 3"/>
          <p:cNvSpPr>
            <a:spLocks noGrp="1" noChangeArrowheads="1"/>
          </p:cNvSpPr>
          <p:nvPr>
            <p:ph idx="1"/>
          </p:nvPr>
        </p:nvSpPr>
        <p:spPr>
          <a:xfrm>
            <a:off x="6411684" y="2198914"/>
            <a:ext cx="5127172" cy="3670180"/>
          </a:xfrm>
        </p:spPr>
        <p:txBody>
          <a:bodyPr vert="horz" lIns="92075" tIns="46038" rIns="92075" bIns="46038" rtlCol="0">
            <a:normAutofit fontScale="92500" lnSpcReduction="10000"/>
          </a:bodyPr>
          <a:lstStyle/>
          <a:p>
            <a:pPr fontAlgn="base">
              <a:lnSpc>
                <a:spcPct val="107000"/>
              </a:lnSpc>
              <a:spcBef>
                <a:spcPts val="0"/>
              </a:spcBef>
              <a:spcAft>
                <a:spcPts val="0"/>
              </a:spcAft>
              <a:buFont typeface="Arial" panose="020B0604020202020204" pitchFamily="34" charset="0"/>
              <a:buChar char="•"/>
            </a:pPr>
            <a:r>
              <a:rPr lang="en-US" sz="1900" dirty="0">
                <a:latin typeface="+mj-lt"/>
              </a:rPr>
              <a:t> Only positions in the Operation Section of the incident are eligible for reimbursement above a compact or intermediate rental without additional documentation, any other positions need 4x4 documented in the resource order unless formally documented and approved on a signed ICS-213 or S#. </a:t>
            </a:r>
          </a:p>
          <a:p>
            <a:pPr marL="0" indent="0" fontAlgn="base">
              <a:lnSpc>
                <a:spcPct val="107000"/>
              </a:lnSpc>
              <a:spcBef>
                <a:spcPts val="0"/>
              </a:spcBef>
              <a:spcAft>
                <a:spcPts val="0"/>
              </a:spcAft>
              <a:buNone/>
            </a:pPr>
            <a:endParaRPr lang="en-US" sz="1900" dirty="0">
              <a:latin typeface="+mj-lt"/>
            </a:endParaRPr>
          </a:p>
          <a:p>
            <a:pPr fontAlgn="base">
              <a:lnSpc>
                <a:spcPct val="107000"/>
              </a:lnSpc>
              <a:spcBef>
                <a:spcPts val="0"/>
              </a:spcBef>
              <a:spcAft>
                <a:spcPts val="0"/>
              </a:spcAft>
              <a:buFont typeface="Arial" panose="020B0604020202020204" pitchFamily="34" charset="0"/>
              <a:buChar char="•"/>
            </a:pPr>
            <a:r>
              <a:rPr lang="en-US" sz="1900" dirty="0">
                <a:latin typeface="+mj-lt"/>
              </a:rPr>
              <a:t> At time of rental, you may need to make remarks on your contract that this vehicle is going to an incident base camp and may be driven off pavement.</a:t>
            </a:r>
          </a:p>
        </p:txBody>
      </p:sp>
      <p:sp>
        <p:nvSpPr>
          <p:cNvPr id="9228" name="Rectangle 9227">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9230" name="Rectangle 9229">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extBox 1">
            <a:extLst>
              <a:ext uri="{FF2B5EF4-FFF2-40B4-BE49-F238E27FC236}">
                <a16:creationId xmlns:a16="http://schemas.microsoft.com/office/drawing/2014/main" id="{FED636A9-ED66-3621-EC91-CB15A21A811F}"/>
              </a:ext>
            </a:extLst>
          </p:cNvPr>
          <p:cNvSpPr txBox="1"/>
          <p:nvPr/>
        </p:nvSpPr>
        <p:spPr>
          <a:xfrm>
            <a:off x="244694" y="6483226"/>
            <a:ext cx="4114800" cy="307777"/>
          </a:xfrm>
          <a:prstGeom prst="rect">
            <a:avLst/>
          </a:prstGeom>
          <a:noFill/>
        </p:spPr>
        <p:txBody>
          <a:bodyPr wrap="square" rtlCol="0">
            <a:spAutoFit/>
          </a:bodyPr>
          <a:lstStyle/>
          <a:p>
            <a:pPr>
              <a:spcAft>
                <a:spcPts val="600"/>
              </a:spcAft>
            </a:pPr>
            <a:r>
              <a:rPr lang="en-US" sz="1400" b="1" dirty="0">
                <a:solidFill>
                  <a:schemeClr val="tx1">
                    <a:lumMod val="75000"/>
                    <a:lumOff val="25000"/>
                  </a:schemeClr>
                </a:solidFill>
                <a:latin typeface="Century Gothic" panose="020B0502020202020204" pitchFamily="34" charset="0"/>
              </a:rPr>
              <a:t>CFAA Reference: </a:t>
            </a:r>
            <a:r>
              <a:rPr lang="en-US" sz="1400" dirty="0">
                <a:solidFill>
                  <a:schemeClr val="tx1">
                    <a:lumMod val="75000"/>
                    <a:lumOff val="25000"/>
                  </a:schemeClr>
                </a:solidFill>
                <a:latin typeface="Century Gothic" panose="020B0502020202020204" pitchFamily="34" charset="0"/>
              </a:rPr>
              <a:t>Clause H-4</a:t>
            </a:r>
          </a:p>
        </p:txBody>
      </p:sp>
      <p:sp>
        <p:nvSpPr>
          <p:cNvPr id="5" name="Slide Number Placeholder 4">
            <a:extLst>
              <a:ext uri="{FF2B5EF4-FFF2-40B4-BE49-F238E27FC236}">
                <a16:creationId xmlns:a16="http://schemas.microsoft.com/office/drawing/2014/main" id="{6389C7E8-F4AD-CA17-9813-F033A09762EF}"/>
              </a:ext>
            </a:extLst>
          </p:cNvPr>
          <p:cNvSpPr>
            <a:spLocks noGrp="1"/>
          </p:cNvSpPr>
          <p:nvPr>
            <p:ph type="sldNum" sz="quarter" idx="12"/>
          </p:nvPr>
        </p:nvSpPr>
        <p:spPr/>
        <p:txBody>
          <a:bodyPr/>
          <a:lstStyle/>
          <a:p>
            <a:fld id="{84679F7C-FC60-4F93-976D-699AC88C9425}" type="slidenum">
              <a:rPr lang="en-US" smtClean="0"/>
              <a:t>67</a:t>
            </a:fld>
            <a:endParaRPr lang="en-US" dirty="0"/>
          </a:p>
        </p:txBody>
      </p:sp>
    </p:spTree>
    <p:extLst>
      <p:ext uri="{BB962C8B-B14F-4D97-AF65-F5344CB8AC3E}">
        <p14:creationId xmlns:p14="http://schemas.microsoft.com/office/powerpoint/2010/main" val="480953735"/>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590801" y="457201"/>
            <a:ext cx="6965245" cy="1202485"/>
          </a:xfrm>
          <a:noFill/>
          <a:ln/>
          <a:effectLst>
            <a:outerShdw dist="13470" dir="2700000" algn="ctr" rotWithShape="0">
              <a:schemeClr val="bg2"/>
            </a:outerShdw>
          </a:effectLst>
        </p:spPr>
        <p:txBody>
          <a:bodyPr>
            <a:normAutofit/>
          </a:bodyPr>
          <a:lstStyle/>
          <a:p>
            <a:pPr algn="ctr">
              <a:spcBef>
                <a:spcPts val="1200"/>
              </a:spcBef>
              <a:buClr>
                <a:schemeClr val="accent3">
                  <a:lumMod val="75000"/>
                </a:schemeClr>
              </a:buClr>
            </a:pPr>
            <a:r>
              <a:rPr lang="en-US" dirty="0">
                <a:latin typeface="Century Gothic" panose="020B0502020202020204" pitchFamily="34" charset="0"/>
                <a:cs typeface="Calibri" pitchFamily="34" charset="0"/>
              </a:rPr>
              <a:t>Rental Vehicles</a:t>
            </a:r>
          </a:p>
        </p:txBody>
      </p:sp>
      <p:graphicFrame>
        <p:nvGraphicFramePr>
          <p:cNvPr id="9221" name="Rectangle 3">
            <a:extLst>
              <a:ext uri="{FF2B5EF4-FFF2-40B4-BE49-F238E27FC236}">
                <a16:creationId xmlns:a16="http://schemas.microsoft.com/office/drawing/2014/main" id="{BBEEDF1B-F330-0F97-83D1-4E9445492C2A}"/>
              </a:ext>
            </a:extLst>
          </p:cNvPr>
          <p:cNvGraphicFramePr>
            <a:graphicFrameLocks noGrp="1"/>
          </p:cNvGraphicFramePr>
          <p:nvPr>
            <p:ph idx="1"/>
            <p:extLst>
              <p:ext uri="{D42A27DB-BD31-4B8C-83A1-F6EECF244321}">
                <p14:modId xmlns:p14="http://schemas.microsoft.com/office/powerpoint/2010/main" val="102135607"/>
              </p:ext>
            </p:extLst>
          </p:nvPr>
        </p:nvGraphicFramePr>
        <p:xfrm>
          <a:off x="537329" y="1773800"/>
          <a:ext cx="11151908" cy="40048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C72A60E1-6539-F716-373B-BC8FB9862777}"/>
              </a:ext>
            </a:extLst>
          </p:cNvPr>
          <p:cNvSpPr txBox="1"/>
          <p:nvPr/>
        </p:nvSpPr>
        <p:spPr>
          <a:xfrm>
            <a:off x="254219" y="6483226"/>
            <a:ext cx="41148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CFAA Reference: </a:t>
            </a:r>
            <a:r>
              <a:rPr lang="en-US" sz="1400" dirty="0">
                <a:solidFill>
                  <a:schemeClr val="tx1">
                    <a:lumMod val="75000"/>
                    <a:lumOff val="25000"/>
                  </a:schemeClr>
                </a:solidFill>
                <a:latin typeface="Century Gothic" panose="020B0502020202020204" pitchFamily="34" charset="0"/>
              </a:rPr>
              <a:t>Clause H-4</a:t>
            </a:r>
          </a:p>
        </p:txBody>
      </p:sp>
      <p:sp>
        <p:nvSpPr>
          <p:cNvPr id="4" name="Slide Number Placeholder 3">
            <a:extLst>
              <a:ext uri="{FF2B5EF4-FFF2-40B4-BE49-F238E27FC236}">
                <a16:creationId xmlns:a16="http://schemas.microsoft.com/office/drawing/2014/main" id="{D747C5E9-7562-E24F-7B3C-50A4A5275C78}"/>
              </a:ext>
            </a:extLst>
          </p:cNvPr>
          <p:cNvSpPr>
            <a:spLocks noGrp="1"/>
          </p:cNvSpPr>
          <p:nvPr>
            <p:ph type="sldNum" sz="quarter" idx="12"/>
          </p:nvPr>
        </p:nvSpPr>
        <p:spPr/>
        <p:txBody>
          <a:bodyPr/>
          <a:lstStyle/>
          <a:p>
            <a:fld id="{84679F7C-FC60-4F93-976D-699AC88C9425}" type="slidenum">
              <a:rPr lang="en-US" smtClean="0"/>
              <a:t>68</a:t>
            </a:fld>
            <a:endParaRPr lang="en-US" dirty="0"/>
          </a:p>
        </p:txBody>
      </p:sp>
    </p:spTree>
    <p:extLst>
      <p:ext uri="{BB962C8B-B14F-4D97-AF65-F5344CB8AC3E}">
        <p14:creationId xmlns:p14="http://schemas.microsoft.com/office/powerpoint/2010/main" val="145011562"/>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559558" y="347107"/>
            <a:ext cx="11218459" cy="1202485"/>
          </a:xfrm>
          <a:noFill/>
          <a:ln/>
          <a:effectLst>
            <a:outerShdw dist="13470" dir="2700000" algn="ctr" rotWithShape="0">
              <a:schemeClr val="bg2"/>
            </a:outerShdw>
          </a:effectLst>
        </p:spPr>
        <p:txBody>
          <a:bodyPr>
            <a:noAutofit/>
          </a:bodyPr>
          <a:lstStyle/>
          <a:p>
            <a:pPr algn="ctr">
              <a:spcBef>
                <a:spcPts val="1200"/>
              </a:spcBef>
              <a:buClr>
                <a:schemeClr val="accent3">
                  <a:lumMod val="75000"/>
                </a:schemeClr>
              </a:buClr>
            </a:pPr>
            <a:r>
              <a:rPr lang="en-US" dirty="0">
                <a:latin typeface="Century Gothic" panose="020B0502020202020204" pitchFamily="34" charset="0"/>
                <a:cs typeface="Calibri" pitchFamily="34" charset="0"/>
              </a:rPr>
              <a:t>Required Supporting Documentation</a:t>
            </a:r>
          </a:p>
        </p:txBody>
      </p:sp>
      <p:sp>
        <p:nvSpPr>
          <p:cNvPr id="9219" name="Rectangle 3"/>
          <p:cNvSpPr>
            <a:spLocks noGrp="1" noChangeArrowheads="1"/>
          </p:cNvSpPr>
          <p:nvPr>
            <p:ph idx="1"/>
          </p:nvPr>
        </p:nvSpPr>
        <p:spPr>
          <a:xfrm>
            <a:off x="990599" y="1772816"/>
            <a:ext cx="10227297" cy="4246983"/>
          </a:xfrm>
          <a:noFill/>
          <a:ln/>
        </p:spPr>
        <p:txBody>
          <a:bodyPr vert="horz" lIns="92075" tIns="46038" rIns="92075" bIns="46038" rtlCol="0">
            <a:noAutofit/>
          </a:bodyPr>
          <a:lstStyle/>
          <a:p>
            <a:pPr>
              <a:spcBef>
                <a:spcPts val="1800"/>
              </a:spcBef>
              <a:buClr>
                <a:schemeClr val="accent3">
                  <a:lumMod val="75000"/>
                </a:schemeClr>
              </a:buClr>
            </a:pPr>
            <a:r>
              <a:rPr lang="en-US" sz="2400" b="1" dirty="0">
                <a:latin typeface="Century Gothic" panose="020B0502020202020204" pitchFamily="34" charset="0"/>
                <a:cs typeface="Calibri" pitchFamily="34" charset="0"/>
              </a:rPr>
              <a:t>Checklist - Completed in MARS:</a:t>
            </a:r>
            <a:endParaRPr lang="en-US" b="1" dirty="0">
              <a:latin typeface="Century Gothic" panose="020B0502020202020204" pitchFamily="34" charset="0"/>
              <a:cs typeface="Calibri" pitchFamily="34" charset="0"/>
            </a:endParaRPr>
          </a:p>
          <a:p>
            <a:pPr marL="0" lvl="1" indent="0" fontAlgn="base">
              <a:lnSpc>
                <a:spcPct val="107000"/>
              </a:lnSpc>
              <a:spcBef>
                <a:spcPts val="0"/>
              </a:spcBef>
              <a:spcAft>
                <a:spcPts val="0"/>
              </a:spcAft>
              <a:buSzPct val="100000"/>
              <a:buNone/>
            </a:pPr>
            <a:r>
              <a:rPr lang="en-US" sz="1600" dirty="0">
                <a:latin typeface="+mj-lt"/>
              </a:rPr>
              <a:t> </a:t>
            </a:r>
          </a:p>
          <a:p>
            <a:pPr marL="342900" lvl="1" indent="-342900" fontAlgn="base">
              <a:lnSpc>
                <a:spcPct val="107000"/>
              </a:lnSpc>
              <a:spcBef>
                <a:spcPts val="0"/>
              </a:spcBef>
              <a:spcAft>
                <a:spcPts val="0"/>
              </a:spcAft>
              <a:buSzPct val="100000"/>
              <a:buFont typeface="Calibri" panose="020F0502020204030204" pitchFamily="34" charset="0"/>
              <a:buChar char="•"/>
            </a:pPr>
            <a:r>
              <a:rPr lang="en-US" sz="1600" dirty="0">
                <a:latin typeface="+mj-lt"/>
              </a:rPr>
              <a:t> Completed OES F-42 </a:t>
            </a:r>
          </a:p>
          <a:p>
            <a:pPr marL="342900" lvl="1" indent="-342900" fontAlgn="base">
              <a:lnSpc>
                <a:spcPct val="107000"/>
              </a:lnSpc>
              <a:spcBef>
                <a:spcPts val="0"/>
              </a:spcBef>
              <a:spcAft>
                <a:spcPts val="0"/>
              </a:spcAft>
              <a:buSzPct val="100000"/>
              <a:buFont typeface="Calibri" panose="020F0502020204030204" pitchFamily="34" charset="0"/>
              <a:buChar char="•"/>
            </a:pPr>
            <a:endParaRPr lang="en-US" sz="1600" dirty="0">
              <a:latin typeface="+mj-lt"/>
            </a:endParaRPr>
          </a:p>
          <a:p>
            <a:pPr marL="342900" lvl="1" indent="-342900" fontAlgn="base">
              <a:lnSpc>
                <a:spcPct val="107000"/>
              </a:lnSpc>
              <a:spcBef>
                <a:spcPts val="0"/>
              </a:spcBef>
              <a:spcAft>
                <a:spcPts val="0"/>
              </a:spcAft>
              <a:buSzPct val="100000"/>
              <a:buFont typeface="Calibri" panose="020F0502020204030204" pitchFamily="34" charset="0"/>
              <a:buChar char="•"/>
            </a:pPr>
            <a:r>
              <a:rPr lang="en-US" sz="1600" dirty="0">
                <a:latin typeface="+mj-lt"/>
              </a:rPr>
              <a:t> General Message Form (ICS-213) signed by the Incident Commander, Finance Section Chief, Incident Business Advisor, or Agency Administrator</a:t>
            </a:r>
          </a:p>
          <a:p>
            <a:pPr marL="342900" lvl="1" indent="-342900" fontAlgn="base">
              <a:lnSpc>
                <a:spcPct val="107000"/>
              </a:lnSpc>
              <a:spcBef>
                <a:spcPts val="0"/>
              </a:spcBef>
              <a:spcAft>
                <a:spcPts val="0"/>
              </a:spcAft>
              <a:buSzPct val="100000"/>
              <a:buFont typeface="Calibri" panose="020F0502020204030204" pitchFamily="34" charset="0"/>
              <a:buChar char="•"/>
            </a:pPr>
            <a:endParaRPr lang="en-US" sz="1600" dirty="0">
              <a:latin typeface="+mj-lt"/>
            </a:endParaRPr>
          </a:p>
          <a:p>
            <a:pPr marL="342900" lvl="1" indent="-342900" fontAlgn="base">
              <a:lnSpc>
                <a:spcPct val="107000"/>
              </a:lnSpc>
              <a:spcBef>
                <a:spcPts val="0"/>
              </a:spcBef>
              <a:spcAft>
                <a:spcPts val="0"/>
              </a:spcAft>
              <a:buSzPct val="100000"/>
              <a:buFont typeface="Calibri" panose="020F0502020204030204" pitchFamily="34" charset="0"/>
              <a:buChar char="•"/>
            </a:pPr>
            <a:r>
              <a:rPr lang="en-US" sz="1600" dirty="0">
                <a:latin typeface="+mj-lt"/>
              </a:rPr>
              <a:t> S# documented on the ICS-213 and OES F-42 </a:t>
            </a:r>
          </a:p>
          <a:p>
            <a:pPr marL="342900" lvl="1" indent="-342900" fontAlgn="base">
              <a:lnSpc>
                <a:spcPct val="107000"/>
              </a:lnSpc>
              <a:spcBef>
                <a:spcPts val="0"/>
              </a:spcBef>
              <a:spcAft>
                <a:spcPts val="0"/>
              </a:spcAft>
              <a:buSzPct val="100000"/>
              <a:buFont typeface="Calibri" panose="020F0502020204030204" pitchFamily="34" charset="0"/>
              <a:buChar char="•"/>
            </a:pPr>
            <a:endParaRPr lang="en-US" sz="1600" dirty="0">
              <a:latin typeface="+mj-lt"/>
            </a:endParaRPr>
          </a:p>
          <a:p>
            <a:pPr marL="342900" lvl="1" indent="-342900" fontAlgn="base">
              <a:lnSpc>
                <a:spcPct val="107000"/>
              </a:lnSpc>
              <a:spcBef>
                <a:spcPts val="0"/>
              </a:spcBef>
              <a:spcAft>
                <a:spcPts val="0"/>
              </a:spcAft>
              <a:buSzPct val="100000"/>
              <a:buFont typeface="Calibri" panose="020F0502020204030204" pitchFamily="34" charset="0"/>
              <a:buChar char="•"/>
            </a:pPr>
            <a:r>
              <a:rPr lang="en-US" sz="1600" dirty="0">
                <a:latin typeface="+mj-lt"/>
              </a:rPr>
              <a:t> Completed and signed expense claim reimbursement log (F-142A) with expense documented in date order</a:t>
            </a:r>
          </a:p>
          <a:p>
            <a:pPr marL="342900" lvl="1" indent="-342900" fontAlgn="base">
              <a:lnSpc>
                <a:spcPct val="107000"/>
              </a:lnSpc>
              <a:spcBef>
                <a:spcPts val="0"/>
              </a:spcBef>
              <a:spcAft>
                <a:spcPts val="0"/>
              </a:spcAft>
              <a:buSzPct val="100000"/>
              <a:buFont typeface="Calibri" panose="020F0502020204030204" pitchFamily="34" charset="0"/>
              <a:buChar char="•"/>
            </a:pPr>
            <a:endParaRPr lang="en-US" sz="1600" dirty="0">
              <a:latin typeface="+mj-lt"/>
            </a:endParaRPr>
          </a:p>
          <a:p>
            <a:pPr marL="342900" lvl="1" indent="-342900" fontAlgn="base">
              <a:lnSpc>
                <a:spcPct val="107000"/>
              </a:lnSpc>
              <a:spcBef>
                <a:spcPts val="0"/>
              </a:spcBef>
              <a:spcAft>
                <a:spcPts val="0"/>
              </a:spcAft>
              <a:buSzPct val="100000"/>
              <a:buFont typeface="Calibri" panose="020F0502020204030204" pitchFamily="34" charset="0"/>
              <a:buChar char="•"/>
            </a:pPr>
            <a:r>
              <a:rPr lang="en-US" sz="1600" dirty="0">
                <a:latin typeface="+mj-lt"/>
              </a:rPr>
              <a:t> Legible itemized Receipt(s) in date order  </a:t>
            </a:r>
          </a:p>
          <a:p>
            <a:pPr marL="342900" lvl="1" indent="-342900" fontAlgn="base">
              <a:lnSpc>
                <a:spcPct val="107000"/>
              </a:lnSpc>
              <a:spcBef>
                <a:spcPts val="0"/>
              </a:spcBef>
              <a:spcAft>
                <a:spcPts val="0"/>
              </a:spcAft>
              <a:buSzPct val="100000"/>
              <a:buFont typeface="Calibri" panose="020F0502020204030204" pitchFamily="34" charset="0"/>
              <a:buChar char="•"/>
            </a:pPr>
            <a:endParaRPr lang="en-US" sz="1600" dirty="0">
              <a:latin typeface="+mj-lt"/>
            </a:endParaRPr>
          </a:p>
          <a:p>
            <a:pPr marL="342900" lvl="1" indent="-342900" fontAlgn="base">
              <a:lnSpc>
                <a:spcPct val="107000"/>
              </a:lnSpc>
              <a:spcBef>
                <a:spcPts val="0"/>
              </a:spcBef>
              <a:spcAft>
                <a:spcPts val="0"/>
              </a:spcAft>
              <a:buSzPct val="100000"/>
              <a:buFont typeface="Calibri" panose="020F0502020204030204" pitchFamily="34" charset="0"/>
              <a:buChar char="•"/>
            </a:pPr>
            <a:r>
              <a:rPr lang="en-US" sz="1600" dirty="0">
                <a:latin typeface="+mj-lt"/>
              </a:rPr>
              <a:t> When local agencies are seeking reimbursement for expenses incurred on behalf of personnel from an agency other than their own, a manifest is required.</a:t>
            </a:r>
          </a:p>
          <a:p>
            <a:pPr>
              <a:spcBef>
                <a:spcPts val="1800"/>
              </a:spcBef>
              <a:buClr>
                <a:schemeClr val="accent3">
                  <a:lumMod val="75000"/>
                </a:schemeClr>
              </a:buClr>
            </a:pPr>
            <a:endParaRPr lang="en-US" sz="1800" dirty="0">
              <a:latin typeface="Century Gothic" panose="020B0502020202020204" pitchFamily="34" charset="0"/>
              <a:cs typeface="Calibri" pitchFamily="34" charset="0"/>
            </a:endParaRPr>
          </a:p>
          <a:p>
            <a:pPr>
              <a:spcBef>
                <a:spcPts val="1800"/>
              </a:spcBef>
              <a:buClr>
                <a:schemeClr val="accent3">
                  <a:lumMod val="75000"/>
                </a:schemeClr>
              </a:buClr>
            </a:pPr>
            <a:endParaRPr lang="en-US" sz="2400" dirty="0">
              <a:latin typeface="Calibri" pitchFamily="34" charset="0"/>
              <a:cs typeface="Calibri" pitchFamily="34" charset="0"/>
            </a:endParaRPr>
          </a:p>
          <a:p>
            <a:pPr>
              <a:spcBef>
                <a:spcPts val="1800"/>
              </a:spcBef>
              <a:buClr>
                <a:schemeClr val="accent3">
                  <a:lumMod val="75000"/>
                </a:schemeClr>
              </a:buClr>
            </a:pPr>
            <a:endParaRPr lang="en-US" dirty="0">
              <a:latin typeface="Calibri" pitchFamily="34" charset="0"/>
              <a:cs typeface="Calibri" pitchFamily="34" charset="0"/>
            </a:endParaRPr>
          </a:p>
          <a:p>
            <a:pPr marL="457200" indent="-457200">
              <a:spcBef>
                <a:spcPts val="1800"/>
              </a:spcBef>
              <a:buClr>
                <a:schemeClr val="accent3">
                  <a:lumMod val="75000"/>
                </a:schemeClr>
              </a:buClr>
              <a:buNone/>
            </a:pPr>
            <a:endParaRPr lang="en-US" sz="3200" dirty="0">
              <a:latin typeface="Calibri" pitchFamily="34" charset="0"/>
              <a:cs typeface="Calibri" pitchFamily="34" charset="0"/>
            </a:endParaRPr>
          </a:p>
        </p:txBody>
      </p:sp>
      <p:sp>
        <p:nvSpPr>
          <p:cNvPr id="2" name="TextBox 1">
            <a:extLst>
              <a:ext uri="{FF2B5EF4-FFF2-40B4-BE49-F238E27FC236}">
                <a16:creationId xmlns:a16="http://schemas.microsoft.com/office/drawing/2014/main" id="{06933C42-1EDF-0FE3-96D6-D46151F76280}"/>
              </a:ext>
            </a:extLst>
          </p:cNvPr>
          <p:cNvSpPr txBox="1"/>
          <p:nvPr/>
        </p:nvSpPr>
        <p:spPr>
          <a:xfrm>
            <a:off x="235946" y="6466247"/>
            <a:ext cx="4114800" cy="307777"/>
          </a:xfrm>
          <a:prstGeom prst="rect">
            <a:avLst/>
          </a:prstGeom>
          <a:noFill/>
        </p:spPr>
        <p:txBody>
          <a:bodyPr wrap="square" rtlCol="0">
            <a:spAutoFit/>
          </a:bodyPr>
          <a:lstStyle/>
          <a:p>
            <a:r>
              <a:rPr lang="en-US" sz="1400" b="1" dirty="0">
                <a:latin typeface="Century Gothic" panose="020B0502020202020204" pitchFamily="34" charset="0"/>
              </a:rPr>
              <a:t>CFAA Reference: </a:t>
            </a:r>
            <a:r>
              <a:rPr lang="en-US" sz="1400" dirty="0">
                <a:latin typeface="Century Gothic" panose="020B0502020202020204" pitchFamily="34" charset="0"/>
              </a:rPr>
              <a:t>Clauses H-3 and H-5</a:t>
            </a:r>
          </a:p>
        </p:txBody>
      </p:sp>
      <p:sp>
        <p:nvSpPr>
          <p:cNvPr id="4" name="Slide Number Placeholder 3">
            <a:extLst>
              <a:ext uri="{FF2B5EF4-FFF2-40B4-BE49-F238E27FC236}">
                <a16:creationId xmlns:a16="http://schemas.microsoft.com/office/drawing/2014/main" id="{9C7593DB-CFAD-6D1E-4B39-816C05EB10EF}"/>
              </a:ext>
            </a:extLst>
          </p:cNvPr>
          <p:cNvSpPr>
            <a:spLocks noGrp="1"/>
          </p:cNvSpPr>
          <p:nvPr>
            <p:ph type="sldNum" sz="quarter" idx="12"/>
          </p:nvPr>
        </p:nvSpPr>
        <p:spPr/>
        <p:txBody>
          <a:bodyPr/>
          <a:lstStyle/>
          <a:p>
            <a:fld id="{84679F7C-FC60-4F93-976D-699AC88C9425}" type="slidenum">
              <a:rPr lang="en-US" smtClean="0"/>
              <a:t>69</a:t>
            </a:fld>
            <a:endParaRPr lang="en-US" dirty="0"/>
          </a:p>
        </p:txBody>
      </p:sp>
    </p:spTree>
    <p:extLst>
      <p:ext uri="{BB962C8B-B14F-4D97-AF65-F5344CB8AC3E}">
        <p14:creationId xmlns:p14="http://schemas.microsoft.com/office/powerpoint/2010/main" val="945810511"/>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4C7A1375-E97E-CE70-C31A-9805B1F55740}"/>
              </a:ext>
            </a:extLst>
          </p:cNvPr>
          <p:cNvSpPr>
            <a:spLocks noGrp="1"/>
          </p:cNvSpPr>
          <p:nvPr>
            <p:ph type="title"/>
          </p:nvPr>
        </p:nvSpPr>
        <p:spPr>
          <a:xfrm>
            <a:off x="0" y="605896"/>
            <a:ext cx="4050791" cy="5646208"/>
          </a:xfrm>
        </p:spPr>
        <p:txBody>
          <a:bodyPr anchor="ctr">
            <a:normAutofit/>
          </a:bodyPr>
          <a:lstStyle/>
          <a:p>
            <a:pPr algn="ctr"/>
            <a:r>
              <a:rPr lang="en-US" dirty="0">
                <a:cs typeface="Calibri" pitchFamily="34" charset="0"/>
              </a:rPr>
              <a:t>Cal OES Responsibility </a:t>
            </a: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Content Placeholder 2">
            <a:extLst>
              <a:ext uri="{FF2B5EF4-FFF2-40B4-BE49-F238E27FC236}">
                <a16:creationId xmlns:a16="http://schemas.microsoft.com/office/drawing/2014/main" id="{FCAC94C0-7022-C651-477F-9D50E0B79229}"/>
              </a:ext>
            </a:extLst>
          </p:cNvPr>
          <p:cNvSpPr>
            <a:spLocks noGrp="1"/>
          </p:cNvSpPr>
          <p:nvPr>
            <p:ph idx="1"/>
          </p:nvPr>
        </p:nvSpPr>
        <p:spPr>
          <a:xfrm>
            <a:off x="4742016" y="605896"/>
            <a:ext cx="6526059" cy="5646208"/>
          </a:xfrm>
        </p:spPr>
        <p:txBody>
          <a:bodyPr anchor="ctr">
            <a:normAutofit/>
          </a:bodyPr>
          <a:lstStyle/>
          <a:p>
            <a:pPr marL="0" indent="0" algn="ctr" defTabSz="457200" fontAlgn="base">
              <a:spcBef>
                <a:spcPts val="0"/>
              </a:spcBef>
              <a:buClr>
                <a:srgbClr val="003F78"/>
              </a:buClr>
              <a:buNone/>
            </a:pPr>
            <a:endParaRPr lang="en-US" dirty="0">
              <a:latin typeface="Century Gothic" panose="020B0502020202020204" pitchFamily="34" charset="0"/>
              <a:cs typeface="Times New Roman" panose="02020603050405020304" pitchFamily="18" charset="0"/>
            </a:endParaRPr>
          </a:p>
          <a:p>
            <a:pPr marL="0" indent="0" algn="just" defTabSz="457200" fontAlgn="base">
              <a:spcBef>
                <a:spcPts val="0"/>
              </a:spcBef>
              <a:buClr>
                <a:srgbClr val="003F78"/>
              </a:buClr>
              <a:buNone/>
            </a:pPr>
            <a:r>
              <a:rPr lang="en-US" sz="2400" dirty="0">
                <a:latin typeface="Century Gothic" panose="020B0502020202020204" pitchFamily="34" charset="0"/>
                <a:cs typeface="Times New Roman" panose="02020603050405020304" pitchFamily="18" charset="0"/>
              </a:rPr>
              <a:t>California's emergency assistance is based on a statewide mutual aid system designed to ensure additional resources are provided to the state’s political subdivisions whenever their own resources are overwhelmed or inadequate. The basis for this system is the California Disaster and Civil Defense Master Mutual Aid Agreement (MMAA).</a:t>
            </a:r>
          </a:p>
        </p:txBody>
      </p:sp>
      <p:sp>
        <p:nvSpPr>
          <p:cNvPr id="5" name="Slide Number Placeholder 4">
            <a:extLst>
              <a:ext uri="{FF2B5EF4-FFF2-40B4-BE49-F238E27FC236}">
                <a16:creationId xmlns:a16="http://schemas.microsoft.com/office/drawing/2014/main" id="{68E890E2-5EEA-FFB5-FDDC-2A4633B1D151}"/>
              </a:ext>
            </a:extLst>
          </p:cNvPr>
          <p:cNvSpPr>
            <a:spLocks noGrp="1"/>
          </p:cNvSpPr>
          <p:nvPr>
            <p:ph type="sldNum" sz="quarter" idx="12"/>
          </p:nvPr>
        </p:nvSpPr>
        <p:spPr/>
        <p:txBody>
          <a:bodyPr/>
          <a:lstStyle/>
          <a:p>
            <a:fld id="{84679F7C-FC60-4F93-976D-699AC88C9425}" type="slidenum">
              <a:rPr lang="en-US" smtClean="0"/>
              <a:t>7</a:t>
            </a:fld>
            <a:endParaRPr lang="en-US" dirty="0"/>
          </a:p>
        </p:txBody>
      </p:sp>
    </p:spTree>
    <p:extLst>
      <p:ext uri="{BB962C8B-B14F-4D97-AF65-F5344CB8AC3E}">
        <p14:creationId xmlns:p14="http://schemas.microsoft.com/office/powerpoint/2010/main" val="10819417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5" name="Rectangle 24">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27" name="Straight Connector 26">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foggy road with trees on either side of it&#10;&#10;AI-generated content may be incorrect.">
            <a:extLst>
              <a:ext uri="{FF2B5EF4-FFF2-40B4-BE49-F238E27FC236}">
                <a16:creationId xmlns:a16="http://schemas.microsoft.com/office/drawing/2014/main" id="{37E77A63-E616-29E9-B4CE-682FEE0E2CB6}"/>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t="3942" b="11788"/>
          <a:stretch/>
        </p:blipFill>
        <p:spPr>
          <a:xfrm>
            <a:off x="20" y="10"/>
            <a:ext cx="12191980" cy="6857990"/>
          </a:xfrm>
          <a:prstGeom prst="rect">
            <a:avLst/>
          </a:prstGeom>
        </p:spPr>
      </p:pic>
      <p:sp>
        <p:nvSpPr>
          <p:cNvPr id="2" name="Title 1">
            <a:extLst>
              <a:ext uri="{FF2B5EF4-FFF2-40B4-BE49-F238E27FC236}">
                <a16:creationId xmlns:a16="http://schemas.microsoft.com/office/drawing/2014/main" id="{1CDB2FF4-909C-52D3-C097-FC74BD3A6D8E}"/>
              </a:ext>
            </a:extLst>
          </p:cNvPr>
          <p:cNvSpPr>
            <a:spLocks noGrp="1"/>
          </p:cNvSpPr>
          <p:nvPr>
            <p:ph type="title"/>
          </p:nvPr>
        </p:nvSpPr>
        <p:spPr>
          <a:xfrm>
            <a:off x="1097280" y="758952"/>
            <a:ext cx="10058400" cy="2999230"/>
          </a:xfrm>
        </p:spPr>
        <p:txBody>
          <a:bodyPr vert="horz" lIns="91440" tIns="45720" rIns="91440" bIns="45720" rtlCol="0" anchor="b">
            <a:normAutofit/>
          </a:bodyPr>
          <a:lstStyle/>
          <a:p>
            <a:pPr algn="ctr"/>
            <a:r>
              <a:rPr lang="en-US" sz="8000" b="1" dirty="0">
                <a:solidFill>
                  <a:srgbClr val="FFFFFF"/>
                </a:solidFill>
              </a:rPr>
              <a:t>EXHIBIT I</a:t>
            </a:r>
          </a:p>
        </p:txBody>
      </p:sp>
      <p:cxnSp>
        <p:nvCxnSpPr>
          <p:cNvPr id="29" name="Straight Connector 28">
            <a:extLst>
              <a:ext uri="{FF2B5EF4-FFF2-40B4-BE49-F238E27FC236}">
                <a16:creationId xmlns:a16="http://schemas.microsoft.com/office/drawing/2014/main" id="{4071767D-5FF7-4508-B8B7-BB60FF3AB2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C4E89C94-E462-4566-A15A-32835FD68B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3" name="Rectangle 32">
            <a:extLst>
              <a:ext uri="{FF2B5EF4-FFF2-40B4-BE49-F238E27FC236}">
                <a16:creationId xmlns:a16="http://schemas.microsoft.com/office/drawing/2014/main" id="{E25F4A20-71FB-4A26-92E2-89DED4926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7" name="Slide Number Placeholder 6">
            <a:extLst>
              <a:ext uri="{FF2B5EF4-FFF2-40B4-BE49-F238E27FC236}">
                <a16:creationId xmlns:a16="http://schemas.microsoft.com/office/drawing/2014/main" id="{3954AC8D-0EF4-679F-E543-8EAF50C8AF22}"/>
              </a:ext>
            </a:extLst>
          </p:cNvPr>
          <p:cNvSpPr>
            <a:spLocks noGrp="1"/>
          </p:cNvSpPr>
          <p:nvPr>
            <p:ph type="sldNum" sz="quarter" idx="12"/>
          </p:nvPr>
        </p:nvSpPr>
        <p:spPr/>
        <p:txBody>
          <a:bodyPr/>
          <a:lstStyle/>
          <a:p>
            <a:fld id="{84679F7C-FC60-4F93-976D-699AC88C9425}" type="slidenum">
              <a:rPr lang="en-US" smtClean="0">
                <a:solidFill>
                  <a:schemeClr val="bg1">
                    <a:lumMod val="75000"/>
                    <a:lumOff val="25000"/>
                  </a:schemeClr>
                </a:solidFill>
              </a:rPr>
              <a:t>70</a:t>
            </a:fld>
            <a:endParaRPr lang="en-US" dirty="0">
              <a:solidFill>
                <a:schemeClr val="bg1">
                  <a:lumMod val="75000"/>
                  <a:lumOff val="25000"/>
                </a:schemeClr>
              </a:solidFill>
            </a:endParaRPr>
          </a:p>
        </p:txBody>
      </p:sp>
    </p:spTree>
    <p:extLst>
      <p:ext uri="{BB962C8B-B14F-4D97-AF65-F5344CB8AC3E}">
        <p14:creationId xmlns:p14="http://schemas.microsoft.com/office/powerpoint/2010/main" val="241891616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4728FE99-7B99-4D44-AE25-814E7FF41867}"/>
              </a:ext>
            </a:extLst>
          </p:cNvPr>
          <p:cNvSpPr>
            <a:spLocks noGrp="1"/>
          </p:cNvSpPr>
          <p:nvPr>
            <p:ph type="title"/>
          </p:nvPr>
        </p:nvSpPr>
        <p:spPr>
          <a:xfrm>
            <a:off x="261257" y="605896"/>
            <a:ext cx="3554963" cy="5646208"/>
          </a:xfrm>
        </p:spPr>
        <p:txBody>
          <a:bodyPr vert="horz" lIns="91440" tIns="45720" rIns="91440" bIns="45720" rtlCol="0" anchor="ctr">
            <a:normAutofit/>
          </a:bodyPr>
          <a:lstStyle/>
          <a:p>
            <a:pPr algn="ctr"/>
            <a:r>
              <a:rPr lang="en-US" dirty="0"/>
              <a:t>Definitions</a:t>
            </a:r>
          </a:p>
        </p:txBody>
      </p:sp>
      <p:sp>
        <p:nvSpPr>
          <p:cNvPr id="23" name="Rectangle 22">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7" name="Content Placeholder 2">
            <a:extLst>
              <a:ext uri="{FF2B5EF4-FFF2-40B4-BE49-F238E27FC236}">
                <a16:creationId xmlns:a16="http://schemas.microsoft.com/office/drawing/2014/main" id="{43C97ECF-FAF1-4F56-BC01-90AC0DF34F34}"/>
              </a:ext>
            </a:extLst>
          </p:cNvPr>
          <p:cNvSpPr txBox="1">
            <a:spLocks/>
          </p:cNvSpPr>
          <p:nvPr/>
        </p:nvSpPr>
        <p:spPr bwMode="auto">
          <a:xfrm>
            <a:off x="4533447" y="1692322"/>
            <a:ext cx="7116955" cy="4950025"/>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0" tIns="45720" rIns="0" bIns="45720" numCol="1" rtlCol="0" anchor="ctr" anchorCtr="0" compatLnSpc="1">
            <a:prstTxWarp prst="textNoShape">
              <a:avLst/>
            </a:prstTxWarp>
            <a:normAutofit/>
          </a:bodyPr>
          <a:lstStyle>
            <a:lvl1pPr marL="342900" indent="-342900" algn="l" defTabSz="457200" rtl="0" eaLnBrk="1" fontAlgn="base" hangingPunct="1">
              <a:spcBef>
                <a:spcPct val="20000"/>
              </a:spcBef>
              <a:spcAft>
                <a:spcPct val="0"/>
              </a:spcAft>
              <a:buClr>
                <a:srgbClr val="003F78"/>
              </a:buClr>
              <a:buFont typeface="Arial" charset="0"/>
              <a:buChar char="•"/>
              <a:defRPr sz="38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34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30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spcBef>
                <a:spcPts val="1800"/>
              </a:spcBef>
              <a:buClr>
                <a:schemeClr val="accent3">
                  <a:lumMod val="75000"/>
                </a:schemeClr>
              </a:buClr>
              <a:buNone/>
            </a:pPr>
            <a:r>
              <a:rPr lang="en-US" sz="2400" dirty="0">
                <a:latin typeface="Century Gothic" panose="020B0502020202020204" pitchFamily="34" charset="0"/>
                <a:cs typeface="Calibri" pitchFamily="34" charset="0"/>
              </a:rPr>
              <a:t>Agencies should familiarize themselves with the definitions outlined in exhibit I.</a:t>
            </a:r>
          </a:p>
          <a:p>
            <a:pPr defTabSz="914400">
              <a:lnSpc>
                <a:spcPct val="90000"/>
              </a:lnSpc>
              <a:spcBef>
                <a:spcPts val="0"/>
              </a:spcBef>
              <a:spcAft>
                <a:spcPts val="0"/>
              </a:spcAft>
              <a:buClr>
                <a:schemeClr val="accent1"/>
              </a:buClr>
              <a:buFont typeface="Calibri" panose="020F0502020204030204" pitchFamily="34" charset="0"/>
            </a:pPr>
            <a:endParaRPr lang="en-US" sz="1900" dirty="0">
              <a:solidFill>
                <a:schemeClr val="tx1">
                  <a:lumMod val="75000"/>
                  <a:lumOff val="25000"/>
                </a:schemeClr>
              </a:solidFill>
              <a:ea typeface="+mn-ea"/>
              <a:cs typeface="+mn-cs"/>
            </a:endParaRPr>
          </a:p>
          <a:p>
            <a:pPr marL="0" indent="0" defTabSz="914400">
              <a:lnSpc>
                <a:spcPct val="90000"/>
              </a:lnSpc>
              <a:spcBef>
                <a:spcPts val="0"/>
              </a:spcBef>
              <a:spcAft>
                <a:spcPts val="0"/>
              </a:spcAft>
              <a:buClr>
                <a:schemeClr val="accent1"/>
              </a:buClr>
              <a:buFont typeface="Calibri" panose="020F0502020204030204" pitchFamily="34" charset="0"/>
              <a:buNone/>
            </a:pPr>
            <a:endParaRPr lang="en-US" sz="2100" dirty="0">
              <a:solidFill>
                <a:schemeClr val="tx1">
                  <a:lumMod val="75000"/>
                  <a:lumOff val="25000"/>
                </a:schemeClr>
              </a:solidFill>
              <a:ea typeface="+mn-ea"/>
              <a:cs typeface="+mn-cs"/>
            </a:endParaRPr>
          </a:p>
          <a:p>
            <a:pPr marL="0" indent="0" defTabSz="914400">
              <a:lnSpc>
                <a:spcPct val="90000"/>
              </a:lnSpc>
              <a:spcBef>
                <a:spcPts val="0"/>
              </a:spcBef>
              <a:spcAft>
                <a:spcPts val="0"/>
              </a:spcAft>
              <a:buClr>
                <a:schemeClr val="accent1"/>
              </a:buClr>
              <a:buFont typeface="Calibri" panose="020F0502020204030204" pitchFamily="34" charset="0"/>
              <a:buNone/>
            </a:pPr>
            <a:endParaRPr lang="en-US" sz="2100" dirty="0">
              <a:solidFill>
                <a:schemeClr val="tx1">
                  <a:lumMod val="75000"/>
                  <a:lumOff val="25000"/>
                </a:schemeClr>
              </a:solidFill>
              <a:latin typeface="+mj-lt"/>
              <a:ea typeface="+mn-ea"/>
              <a:cs typeface="+mn-cs"/>
            </a:endParaRPr>
          </a:p>
          <a:p>
            <a:pPr marL="0" indent="0" defTabSz="914400">
              <a:lnSpc>
                <a:spcPct val="90000"/>
              </a:lnSpc>
              <a:spcBef>
                <a:spcPts val="0"/>
              </a:spcBef>
              <a:spcAft>
                <a:spcPts val="0"/>
              </a:spcAft>
              <a:buClr>
                <a:schemeClr val="accent1"/>
              </a:buClr>
              <a:buFont typeface="Calibri" panose="020F0502020204030204" pitchFamily="34" charset="0"/>
              <a:buNone/>
            </a:pPr>
            <a:endParaRPr lang="en-US" sz="2100" dirty="0">
              <a:solidFill>
                <a:schemeClr val="tx1">
                  <a:lumMod val="75000"/>
                  <a:lumOff val="25000"/>
                </a:schemeClr>
              </a:solidFill>
              <a:ea typeface="+mn-ea"/>
              <a:cs typeface="+mn-cs"/>
            </a:endParaRPr>
          </a:p>
          <a:p>
            <a:pPr marL="0" indent="0" defTabSz="914400">
              <a:lnSpc>
                <a:spcPct val="90000"/>
              </a:lnSpc>
              <a:spcBef>
                <a:spcPts val="0"/>
              </a:spcBef>
              <a:spcAft>
                <a:spcPts val="0"/>
              </a:spcAft>
              <a:buClr>
                <a:schemeClr val="accent1"/>
              </a:buClr>
              <a:buFont typeface="Calibri" panose="020F0502020204030204" pitchFamily="34" charset="0"/>
              <a:buNone/>
            </a:pPr>
            <a:r>
              <a:rPr lang="en-US" sz="2100" dirty="0">
                <a:solidFill>
                  <a:schemeClr val="tx1">
                    <a:lumMod val="75000"/>
                    <a:lumOff val="25000"/>
                  </a:schemeClr>
                </a:solidFill>
                <a:ea typeface="+mn-ea"/>
                <a:cs typeface="+mn-cs"/>
              </a:rPr>
              <a:t> </a:t>
            </a:r>
          </a:p>
          <a:p>
            <a:pPr marL="0" indent="0" defTabSz="914400">
              <a:lnSpc>
                <a:spcPct val="90000"/>
              </a:lnSpc>
              <a:spcBef>
                <a:spcPts val="0"/>
              </a:spcBef>
              <a:spcAft>
                <a:spcPts val="0"/>
              </a:spcAft>
              <a:buClr>
                <a:schemeClr val="accent1"/>
              </a:buClr>
              <a:buFont typeface="Calibri" panose="020F0502020204030204" pitchFamily="34" charset="0"/>
              <a:buNone/>
            </a:pPr>
            <a:endParaRPr lang="en-US" sz="2100" dirty="0">
              <a:solidFill>
                <a:schemeClr val="tx1">
                  <a:lumMod val="75000"/>
                  <a:lumOff val="25000"/>
                </a:schemeClr>
              </a:solidFill>
              <a:ea typeface="+mn-ea"/>
              <a:cs typeface="+mn-cs"/>
            </a:endParaRPr>
          </a:p>
        </p:txBody>
      </p:sp>
      <p:sp>
        <p:nvSpPr>
          <p:cNvPr id="5" name="Slide Number Placeholder 4">
            <a:extLst>
              <a:ext uri="{FF2B5EF4-FFF2-40B4-BE49-F238E27FC236}">
                <a16:creationId xmlns:a16="http://schemas.microsoft.com/office/drawing/2014/main" id="{362AA1AB-D255-E8FD-2E91-546507BA1AE3}"/>
              </a:ext>
            </a:extLst>
          </p:cNvPr>
          <p:cNvSpPr>
            <a:spLocks noGrp="1"/>
          </p:cNvSpPr>
          <p:nvPr>
            <p:ph type="sldNum" sz="quarter" idx="12"/>
          </p:nvPr>
        </p:nvSpPr>
        <p:spPr/>
        <p:txBody>
          <a:bodyPr/>
          <a:lstStyle/>
          <a:p>
            <a:fld id="{84679F7C-FC60-4F93-976D-699AC88C9425}" type="slidenum">
              <a:rPr lang="en-US" smtClean="0"/>
              <a:t>71</a:t>
            </a:fld>
            <a:endParaRPr lang="en-US" dirty="0"/>
          </a:p>
        </p:txBody>
      </p:sp>
      <p:sp>
        <p:nvSpPr>
          <p:cNvPr id="3" name="TextBox 2">
            <a:extLst>
              <a:ext uri="{FF2B5EF4-FFF2-40B4-BE49-F238E27FC236}">
                <a16:creationId xmlns:a16="http://schemas.microsoft.com/office/drawing/2014/main" id="{9492AD1A-EB4A-6CCD-E218-480E28C28A14}"/>
              </a:ext>
            </a:extLst>
          </p:cNvPr>
          <p:cNvSpPr txBox="1"/>
          <p:nvPr/>
        </p:nvSpPr>
        <p:spPr>
          <a:xfrm>
            <a:off x="225644" y="6483226"/>
            <a:ext cx="41148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CFAA Reference: </a:t>
            </a:r>
            <a:r>
              <a:rPr lang="en-US" sz="1400" dirty="0">
                <a:solidFill>
                  <a:schemeClr val="tx1">
                    <a:lumMod val="75000"/>
                    <a:lumOff val="25000"/>
                  </a:schemeClr>
                </a:solidFill>
                <a:latin typeface="Century Gothic" panose="020B0502020202020204" pitchFamily="34" charset="0"/>
              </a:rPr>
              <a:t>Clauses I-1 through I-47</a:t>
            </a:r>
          </a:p>
        </p:txBody>
      </p:sp>
    </p:spTree>
    <p:extLst>
      <p:ext uri="{BB962C8B-B14F-4D97-AF65-F5344CB8AC3E}">
        <p14:creationId xmlns:p14="http://schemas.microsoft.com/office/powerpoint/2010/main" val="13643275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5" name="Rectangle 24">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27" name="Straight Connector 26">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outdoor, bus, driving, way&#10;&#10;AI-generated content may be incorrect.">
            <a:extLst>
              <a:ext uri="{FF2B5EF4-FFF2-40B4-BE49-F238E27FC236}">
                <a16:creationId xmlns:a16="http://schemas.microsoft.com/office/drawing/2014/main" id="{AFDA74F4-2EF5-B2D5-3BAA-1C2916372CEA}"/>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1CDB2FF4-909C-52D3-C097-FC74BD3A6D8E}"/>
              </a:ext>
            </a:extLst>
          </p:cNvPr>
          <p:cNvSpPr>
            <a:spLocks noGrp="1"/>
          </p:cNvSpPr>
          <p:nvPr>
            <p:ph type="title"/>
          </p:nvPr>
        </p:nvSpPr>
        <p:spPr>
          <a:xfrm>
            <a:off x="1097280" y="758952"/>
            <a:ext cx="10058400" cy="2871216"/>
          </a:xfrm>
        </p:spPr>
        <p:txBody>
          <a:bodyPr vert="horz" lIns="91440" tIns="45720" rIns="91440" bIns="45720" rtlCol="0" anchor="b">
            <a:normAutofit/>
          </a:bodyPr>
          <a:lstStyle/>
          <a:p>
            <a:pPr algn="ctr"/>
            <a:r>
              <a:rPr lang="en-US" sz="8000" b="1" dirty="0">
                <a:solidFill>
                  <a:srgbClr val="FFFFFF"/>
                </a:solidFill>
              </a:rPr>
              <a:t>SALARY SURVEY</a:t>
            </a:r>
          </a:p>
        </p:txBody>
      </p:sp>
      <p:cxnSp>
        <p:nvCxnSpPr>
          <p:cNvPr id="29" name="Straight Connector 28">
            <a:extLst>
              <a:ext uri="{FF2B5EF4-FFF2-40B4-BE49-F238E27FC236}">
                <a16:creationId xmlns:a16="http://schemas.microsoft.com/office/drawing/2014/main" id="{4071767D-5FF7-4508-B8B7-BB60FF3AB2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C4E89C94-E462-4566-A15A-32835FD68B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3" name="Rectangle 32">
            <a:extLst>
              <a:ext uri="{FF2B5EF4-FFF2-40B4-BE49-F238E27FC236}">
                <a16:creationId xmlns:a16="http://schemas.microsoft.com/office/drawing/2014/main" id="{E25F4A20-71FB-4A26-92E2-89DED4926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7" name="Slide Number Placeholder 6">
            <a:extLst>
              <a:ext uri="{FF2B5EF4-FFF2-40B4-BE49-F238E27FC236}">
                <a16:creationId xmlns:a16="http://schemas.microsoft.com/office/drawing/2014/main" id="{E0FDCDD8-B4ED-8344-D8E3-495D8858B68A}"/>
              </a:ext>
            </a:extLst>
          </p:cNvPr>
          <p:cNvSpPr>
            <a:spLocks noGrp="1"/>
          </p:cNvSpPr>
          <p:nvPr>
            <p:ph type="sldNum" sz="quarter" idx="12"/>
          </p:nvPr>
        </p:nvSpPr>
        <p:spPr/>
        <p:txBody>
          <a:bodyPr/>
          <a:lstStyle/>
          <a:p>
            <a:fld id="{84679F7C-FC60-4F93-976D-699AC88C9425}" type="slidenum">
              <a:rPr lang="en-US" smtClean="0">
                <a:solidFill>
                  <a:schemeClr val="bg1">
                    <a:lumMod val="75000"/>
                    <a:lumOff val="25000"/>
                  </a:schemeClr>
                </a:solidFill>
              </a:rPr>
              <a:t>72</a:t>
            </a:fld>
            <a:endParaRPr lang="en-US" dirty="0">
              <a:solidFill>
                <a:schemeClr val="bg1">
                  <a:lumMod val="75000"/>
                  <a:lumOff val="25000"/>
                </a:schemeClr>
              </a:solidFill>
            </a:endParaRPr>
          </a:p>
        </p:txBody>
      </p:sp>
    </p:spTree>
    <p:extLst>
      <p:ext uri="{BB962C8B-B14F-4D97-AF65-F5344CB8AC3E}">
        <p14:creationId xmlns:p14="http://schemas.microsoft.com/office/powerpoint/2010/main" val="393285738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8FE99-7B99-4D44-AE25-814E7FF41867}"/>
              </a:ext>
            </a:extLst>
          </p:cNvPr>
          <p:cNvSpPr>
            <a:spLocks noGrp="1"/>
          </p:cNvSpPr>
          <p:nvPr>
            <p:ph type="title"/>
          </p:nvPr>
        </p:nvSpPr>
        <p:spPr>
          <a:xfrm>
            <a:off x="1524000" y="358429"/>
            <a:ext cx="9144000" cy="1032221"/>
          </a:xfrm>
        </p:spPr>
        <p:txBody>
          <a:bodyPr>
            <a:normAutofit/>
          </a:bodyPr>
          <a:lstStyle/>
          <a:p>
            <a:pPr algn="ctr">
              <a:spcBef>
                <a:spcPts val="1200"/>
              </a:spcBef>
              <a:buClr>
                <a:schemeClr val="accent3">
                  <a:lumMod val="75000"/>
                </a:schemeClr>
              </a:buClr>
            </a:pPr>
            <a:r>
              <a:rPr lang="en-US" dirty="0">
                <a:latin typeface="Century Gothic" panose="020B0502020202020204" pitchFamily="34" charset="0"/>
                <a:cs typeface="Calibri" pitchFamily="34" charset="0"/>
              </a:rPr>
              <a:t>Salary Survey Base Rate</a:t>
            </a:r>
          </a:p>
        </p:txBody>
      </p:sp>
      <p:sp>
        <p:nvSpPr>
          <p:cNvPr id="7" name="Content Placeholder 2">
            <a:extLst>
              <a:ext uri="{FF2B5EF4-FFF2-40B4-BE49-F238E27FC236}">
                <a16:creationId xmlns:a16="http://schemas.microsoft.com/office/drawing/2014/main" id="{43C97ECF-FAF1-4F56-BC01-90AC0DF34F34}"/>
              </a:ext>
            </a:extLst>
          </p:cNvPr>
          <p:cNvSpPr txBox="1">
            <a:spLocks/>
          </p:cNvSpPr>
          <p:nvPr/>
        </p:nvSpPr>
        <p:spPr bwMode="auto">
          <a:xfrm>
            <a:off x="999688" y="2095500"/>
            <a:ext cx="10192624" cy="4139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Clr>
                <a:srgbClr val="003F78"/>
              </a:buClr>
              <a:buFont typeface="Arial" charset="0"/>
              <a:buChar char="•"/>
              <a:defRPr sz="38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34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30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342900" lvl="1" indent="-342900" defTabSz="914400">
              <a:lnSpc>
                <a:spcPct val="107000"/>
              </a:lnSpc>
              <a:spcBef>
                <a:spcPts val="0"/>
              </a:spcBef>
              <a:spcAft>
                <a:spcPts val="0"/>
              </a:spcAft>
              <a:buClr>
                <a:schemeClr val="accent1"/>
              </a:buClr>
              <a:buSzPct val="100000"/>
              <a:buFont typeface="Calibri" panose="020F0502020204030204" pitchFamily="34" charset="0"/>
              <a:buChar char="•"/>
            </a:pPr>
            <a:r>
              <a:rPr lang="en-US" sz="1900" dirty="0">
                <a:solidFill>
                  <a:schemeClr val="tx1">
                    <a:lumMod val="75000"/>
                    <a:lumOff val="25000"/>
                  </a:schemeClr>
                </a:solidFill>
                <a:latin typeface="+mj-lt"/>
                <a:ea typeface="+mn-ea"/>
              </a:rPr>
              <a:t> Agencies can elect to utilize the personnel base rates outlined in the Rate Letter.</a:t>
            </a:r>
          </a:p>
          <a:p>
            <a:pPr>
              <a:lnSpc>
                <a:spcPct val="107000"/>
              </a:lnSpc>
              <a:spcBef>
                <a:spcPts val="0"/>
              </a:spcBef>
              <a:spcAft>
                <a:spcPts val="0"/>
              </a:spcAft>
            </a:pPr>
            <a:endParaRPr lang="en-US" sz="2000" dirty="0">
              <a:latin typeface="Century Gothic" panose="020B0502020202020204" pitchFamily="34" charset="0"/>
            </a:endParaRPr>
          </a:p>
          <a:p>
            <a:pPr marL="342900" lvl="1" indent="-342900" defTabSz="914400">
              <a:lnSpc>
                <a:spcPct val="107000"/>
              </a:lnSpc>
              <a:spcBef>
                <a:spcPts val="0"/>
              </a:spcBef>
              <a:spcAft>
                <a:spcPts val="0"/>
              </a:spcAft>
              <a:buClr>
                <a:schemeClr val="accent1"/>
              </a:buClr>
              <a:buSzPct val="100000"/>
              <a:buFont typeface="Calibri" panose="020F0502020204030204" pitchFamily="34" charset="0"/>
              <a:buChar char="•"/>
            </a:pPr>
            <a:r>
              <a:rPr lang="en-US" sz="1900" dirty="0">
                <a:solidFill>
                  <a:schemeClr val="tx1">
                    <a:lumMod val="75000"/>
                    <a:lumOff val="25000"/>
                  </a:schemeClr>
                </a:solidFill>
                <a:latin typeface="+mj-lt"/>
                <a:ea typeface="+mn-ea"/>
              </a:rPr>
              <a:t> The Base Rates are an average of the CAL FIRE Fire Captain or Fire Apparatus Engineer rates and the federal emergency hire rates applied to a 168-hour week, with 40 hours at straight time and 128 hours at overtime. The total amount is then divided by 168 hours resulting in a blended rate.</a:t>
            </a:r>
          </a:p>
          <a:p>
            <a:pPr marL="0" lvl="1" indent="0" defTabSz="914400">
              <a:lnSpc>
                <a:spcPct val="107000"/>
              </a:lnSpc>
              <a:spcBef>
                <a:spcPts val="0"/>
              </a:spcBef>
              <a:spcAft>
                <a:spcPts val="0"/>
              </a:spcAft>
              <a:buClr>
                <a:schemeClr val="accent1"/>
              </a:buClr>
              <a:buSzPct val="100000"/>
              <a:buNone/>
            </a:pPr>
            <a:endParaRPr lang="en-US" sz="1900" dirty="0">
              <a:solidFill>
                <a:schemeClr val="tx1">
                  <a:lumMod val="75000"/>
                  <a:lumOff val="25000"/>
                </a:schemeClr>
              </a:solidFill>
              <a:latin typeface="+mj-lt"/>
              <a:ea typeface="+mn-ea"/>
            </a:endParaRPr>
          </a:p>
          <a:p>
            <a:pPr marL="742950" lvl="2" indent="-342900" defTabSz="914400">
              <a:lnSpc>
                <a:spcPct val="107000"/>
              </a:lnSpc>
              <a:spcBef>
                <a:spcPts val="0"/>
              </a:spcBef>
              <a:spcAft>
                <a:spcPts val="0"/>
              </a:spcAft>
              <a:buClr>
                <a:schemeClr val="accent1"/>
              </a:buClr>
              <a:buSzPct val="100000"/>
              <a:buFont typeface="Calibri" panose="020F0502020204030204" pitchFamily="34" charset="0"/>
              <a:buChar char="•"/>
            </a:pPr>
            <a:r>
              <a:rPr lang="en-US" sz="1600" dirty="0">
                <a:latin typeface="Century Gothic" panose="020B0502020202020204" pitchFamily="34" charset="0"/>
              </a:rPr>
              <a:t>(AD-H </a:t>
            </a:r>
            <a:r>
              <a:rPr lang="en-US" sz="1600" u="sng" dirty="0">
                <a:latin typeface="Century Gothic" panose="020B0502020202020204" pitchFamily="34" charset="0"/>
              </a:rPr>
              <a:t>or</a:t>
            </a:r>
            <a:r>
              <a:rPr lang="en-US" sz="1600" dirty="0">
                <a:latin typeface="Century Gothic" panose="020B0502020202020204" pitchFamily="34" charset="0"/>
              </a:rPr>
              <a:t> AD-F) + (CAL FIRE Fire Captain or CAL FIRE Fire Apparatus Engineer) / 2 = Combined Rate</a:t>
            </a:r>
          </a:p>
          <a:p>
            <a:pPr marL="400050" lvl="2" indent="0" defTabSz="914400">
              <a:lnSpc>
                <a:spcPct val="107000"/>
              </a:lnSpc>
              <a:spcBef>
                <a:spcPts val="0"/>
              </a:spcBef>
              <a:spcAft>
                <a:spcPts val="0"/>
              </a:spcAft>
              <a:buClr>
                <a:schemeClr val="accent1"/>
              </a:buClr>
              <a:buSzPct val="100000"/>
              <a:buNone/>
            </a:pPr>
            <a:endParaRPr lang="en-US" sz="1600" dirty="0">
              <a:latin typeface="Century Gothic" panose="020B0502020202020204" pitchFamily="34" charset="0"/>
            </a:endParaRPr>
          </a:p>
          <a:p>
            <a:pPr marL="742950" lvl="2" indent="-342900" defTabSz="914400">
              <a:lnSpc>
                <a:spcPct val="107000"/>
              </a:lnSpc>
              <a:spcBef>
                <a:spcPts val="0"/>
              </a:spcBef>
              <a:spcAft>
                <a:spcPts val="0"/>
              </a:spcAft>
              <a:buClr>
                <a:schemeClr val="accent1"/>
              </a:buClr>
              <a:buSzPct val="100000"/>
              <a:buFont typeface="Calibri" panose="020F0502020204030204" pitchFamily="34" charset="0"/>
              <a:buChar char="•"/>
            </a:pPr>
            <a:r>
              <a:rPr lang="en-US" sz="1600" dirty="0">
                <a:latin typeface="Century Gothic" panose="020B0502020202020204" pitchFamily="34" charset="0"/>
              </a:rPr>
              <a:t>((Combined Rate x 40 hours) + (Combined Rate x 128 hours)) / 168 = Overtime Base Rate x .6667 = Straight Time Base Rate</a:t>
            </a:r>
          </a:p>
          <a:p>
            <a:pPr>
              <a:lnSpc>
                <a:spcPct val="107000"/>
              </a:lnSpc>
              <a:spcBef>
                <a:spcPts val="0"/>
              </a:spcBef>
              <a:spcAft>
                <a:spcPts val="0"/>
              </a:spcAft>
            </a:pPr>
            <a:endParaRPr lang="en-US" sz="1100" dirty="0">
              <a:latin typeface="Century Gothic" panose="020B0502020202020204" pitchFamily="34" charset="0"/>
            </a:endParaRPr>
          </a:p>
          <a:p>
            <a:pPr marL="0" indent="0">
              <a:lnSpc>
                <a:spcPct val="107000"/>
              </a:lnSpc>
              <a:spcBef>
                <a:spcPts val="0"/>
              </a:spcBef>
              <a:spcAft>
                <a:spcPts val="0"/>
              </a:spcAft>
              <a:buNone/>
            </a:pPr>
            <a:endParaRPr lang="en-US" sz="1100" dirty="0">
              <a:latin typeface="Century Gothic" panose="020B0502020202020204" pitchFamily="34" charset="0"/>
            </a:endParaRPr>
          </a:p>
          <a:p>
            <a:pPr>
              <a:lnSpc>
                <a:spcPct val="107000"/>
              </a:lnSpc>
              <a:spcBef>
                <a:spcPts val="0"/>
              </a:spcBef>
              <a:spcAft>
                <a:spcPts val="0"/>
              </a:spcAft>
            </a:pPr>
            <a:endParaRPr lang="en-US" sz="1600" dirty="0">
              <a:latin typeface="Century Gothic" panose="020B0502020202020204" pitchFamily="34" charset="0"/>
            </a:endParaRPr>
          </a:p>
        </p:txBody>
      </p:sp>
      <p:sp>
        <p:nvSpPr>
          <p:cNvPr id="3" name="TextBox 2">
            <a:extLst>
              <a:ext uri="{FF2B5EF4-FFF2-40B4-BE49-F238E27FC236}">
                <a16:creationId xmlns:a16="http://schemas.microsoft.com/office/drawing/2014/main" id="{3D5603EA-1FBB-BB0C-69AA-D0E1548CF93F}"/>
              </a:ext>
            </a:extLst>
          </p:cNvPr>
          <p:cNvSpPr txBox="1"/>
          <p:nvPr/>
        </p:nvSpPr>
        <p:spPr>
          <a:xfrm>
            <a:off x="244694" y="6453979"/>
            <a:ext cx="41148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CFAA Reference: </a:t>
            </a:r>
            <a:r>
              <a:rPr lang="en-US" sz="1400" dirty="0">
                <a:solidFill>
                  <a:schemeClr val="tx1">
                    <a:lumMod val="75000"/>
                    <a:lumOff val="25000"/>
                  </a:schemeClr>
                </a:solidFill>
                <a:latin typeface="Century Gothic" panose="020B0502020202020204" pitchFamily="34" charset="0"/>
              </a:rPr>
              <a:t>Clause A-14</a:t>
            </a:r>
          </a:p>
        </p:txBody>
      </p:sp>
      <p:sp>
        <p:nvSpPr>
          <p:cNvPr id="6" name="Slide Number Placeholder 5">
            <a:extLst>
              <a:ext uri="{FF2B5EF4-FFF2-40B4-BE49-F238E27FC236}">
                <a16:creationId xmlns:a16="http://schemas.microsoft.com/office/drawing/2014/main" id="{97C4E0F4-A3FD-D450-8817-78ECC869F711}"/>
              </a:ext>
            </a:extLst>
          </p:cNvPr>
          <p:cNvSpPr>
            <a:spLocks noGrp="1"/>
          </p:cNvSpPr>
          <p:nvPr>
            <p:ph type="sldNum" sz="quarter" idx="12"/>
          </p:nvPr>
        </p:nvSpPr>
        <p:spPr/>
        <p:txBody>
          <a:bodyPr/>
          <a:lstStyle/>
          <a:p>
            <a:fld id="{84679F7C-FC60-4F93-976D-699AC88C9425}" type="slidenum">
              <a:rPr lang="en-US" smtClean="0"/>
              <a:t>73</a:t>
            </a:fld>
            <a:endParaRPr lang="en-US" dirty="0"/>
          </a:p>
        </p:txBody>
      </p:sp>
    </p:spTree>
    <p:extLst>
      <p:ext uri="{BB962C8B-B14F-4D97-AF65-F5344CB8AC3E}">
        <p14:creationId xmlns:p14="http://schemas.microsoft.com/office/powerpoint/2010/main" val="33132779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8FE99-7B99-4D44-AE25-814E7FF41867}"/>
              </a:ext>
            </a:extLst>
          </p:cNvPr>
          <p:cNvSpPr>
            <a:spLocks noGrp="1"/>
          </p:cNvSpPr>
          <p:nvPr>
            <p:ph type="title"/>
          </p:nvPr>
        </p:nvSpPr>
        <p:spPr>
          <a:xfrm>
            <a:off x="1524000" y="358429"/>
            <a:ext cx="9144000" cy="1032221"/>
          </a:xfrm>
        </p:spPr>
        <p:txBody>
          <a:bodyPr>
            <a:normAutofit/>
          </a:bodyPr>
          <a:lstStyle/>
          <a:p>
            <a:pPr algn="ctr">
              <a:spcBef>
                <a:spcPts val="1200"/>
              </a:spcBef>
              <a:buClr>
                <a:schemeClr val="accent3">
                  <a:lumMod val="75000"/>
                </a:schemeClr>
              </a:buClr>
            </a:pPr>
            <a:r>
              <a:rPr lang="en-US" dirty="0">
                <a:latin typeface="Century Gothic" panose="020B0502020202020204" pitchFamily="34" charset="0"/>
                <a:cs typeface="Calibri" pitchFamily="34" charset="0"/>
              </a:rPr>
              <a:t>Salary Survey Salary Rate</a:t>
            </a:r>
          </a:p>
        </p:txBody>
      </p:sp>
      <p:sp>
        <p:nvSpPr>
          <p:cNvPr id="3" name="TextBox 2">
            <a:extLst>
              <a:ext uri="{FF2B5EF4-FFF2-40B4-BE49-F238E27FC236}">
                <a16:creationId xmlns:a16="http://schemas.microsoft.com/office/drawing/2014/main" id="{E96B0C8A-804F-D005-2A8A-439C8208D3DB}"/>
              </a:ext>
            </a:extLst>
          </p:cNvPr>
          <p:cNvSpPr txBox="1"/>
          <p:nvPr/>
        </p:nvSpPr>
        <p:spPr>
          <a:xfrm>
            <a:off x="254608" y="6458383"/>
            <a:ext cx="41148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CFAA Reference: </a:t>
            </a:r>
            <a:r>
              <a:rPr lang="en-US" sz="1400" dirty="0">
                <a:solidFill>
                  <a:schemeClr val="tx1">
                    <a:lumMod val="75000"/>
                    <a:lumOff val="25000"/>
                  </a:schemeClr>
                </a:solidFill>
                <a:latin typeface="Century Gothic" panose="020B0502020202020204" pitchFamily="34" charset="0"/>
              </a:rPr>
              <a:t>Clause A-9</a:t>
            </a:r>
          </a:p>
        </p:txBody>
      </p:sp>
      <p:graphicFrame>
        <p:nvGraphicFramePr>
          <p:cNvPr id="9" name="Content Placeholder 2">
            <a:extLst>
              <a:ext uri="{FF2B5EF4-FFF2-40B4-BE49-F238E27FC236}">
                <a16:creationId xmlns:a16="http://schemas.microsoft.com/office/drawing/2014/main" id="{55350306-AD08-8ACC-F3CD-9D1590615B51}"/>
              </a:ext>
            </a:extLst>
          </p:cNvPr>
          <p:cNvGraphicFramePr/>
          <p:nvPr>
            <p:extLst>
              <p:ext uri="{D42A27DB-BD31-4B8C-83A1-F6EECF244321}">
                <p14:modId xmlns:p14="http://schemas.microsoft.com/office/powerpoint/2010/main" val="2914847922"/>
              </p:ext>
            </p:extLst>
          </p:nvPr>
        </p:nvGraphicFramePr>
        <p:xfrm>
          <a:off x="999688" y="1941396"/>
          <a:ext cx="10192624" cy="41298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a:extLst>
              <a:ext uri="{FF2B5EF4-FFF2-40B4-BE49-F238E27FC236}">
                <a16:creationId xmlns:a16="http://schemas.microsoft.com/office/drawing/2014/main" id="{5A20FA05-34B2-F429-B1BD-BF70641E0528}"/>
              </a:ext>
            </a:extLst>
          </p:cNvPr>
          <p:cNvSpPr>
            <a:spLocks noGrp="1"/>
          </p:cNvSpPr>
          <p:nvPr>
            <p:ph type="sldNum" sz="quarter" idx="12"/>
          </p:nvPr>
        </p:nvSpPr>
        <p:spPr/>
        <p:txBody>
          <a:bodyPr/>
          <a:lstStyle/>
          <a:p>
            <a:fld id="{84679F7C-FC60-4F93-976D-699AC88C9425}" type="slidenum">
              <a:rPr lang="en-US" smtClean="0"/>
              <a:t>74</a:t>
            </a:fld>
            <a:endParaRPr lang="en-US" dirty="0"/>
          </a:p>
        </p:txBody>
      </p:sp>
    </p:spTree>
    <p:extLst>
      <p:ext uri="{BB962C8B-B14F-4D97-AF65-F5344CB8AC3E}">
        <p14:creationId xmlns:p14="http://schemas.microsoft.com/office/powerpoint/2010/main" val="38661663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81000"/>
            <a:ext cx="8229600" cy="1143000"/>
          </a:xfrm>
        </p:spPr>
        <p:txBody>
          <a:bodyPr>
            <a:noAutofit/>
          </a:bodyPr>
          <a:lstStyle/>
          <a:p>
            <a:pPr algn="ctr">
              <a:spcBef>
                <a:spcPts val="1200"/>
              </a:spcBef>
              <a:buClr>
                <a:schemeClr val="accent3">
                  <a:lumMod val="75000"/>
                </a:schemeClr>
              </a:buClr>
            </a:pPr>
            <a:r>
              <a:rPr lang="en-US" dirty="0">
                <a:latin typeface="Century Gothic" panose="020B0502020202020204" pitchFamily="34" charset="0"/>
                <a:cs typeface="Calibri" pitchFamily="34" charset="0"/>
              </a:rPr>
              <a:t>Salary Rate Calculation</a:t>
            </a:r>
          </a:p>
        </p:txBody>
      </p:sp>
      <p:sp>
        <p:nvSpPr>
          <p:cNvPr id="3" name="Content Placeholder 2"/>
          <p:cNvSpPr>
            <a:spLocks noGrp="1"/>
          </p:cNvSpPr>
          <p:nvPr>
            <p:ph idx="1"/>
          </p:nvPr>
        </p:nvSpPr>
        <p:spPr>
          <a:xfrm>
            <a:off x="1095375" y="2266950"/>
            <a:ext cx="10163175" cy="4362450"/>
          </a:xfrm>
        </p:spPr>
        <p:txBody>
          <a:bodyPr>
            <a:noAutofit/>
          </a:bodyPr>
          <a:lstStyle/>
          <a:p>
            <a:pPr marL="0" indent="0" defTabSz="457200" fontAlgn="base">
              <a:lnSpc>
                <a:spcPct val="107000"/>
              </a:lnSpc>
              <a:spcBef>
                <a:spcPts val="0"/>
              </a:spcBef>
              <a:buClr>
                <a:srgbClr val="003F78"/>
              </a:buClr>
              <a:buNone/>
            </a:pPr>
            <a:r>
              <a:rPr lang="en-US" sz="1600" b="1" dirty="0">
                <a:solidFill>
                  <a:schemeClr val="accent1">
                    <a:lumMod val="75000"/>
                  </a:schemeClr>
                </a:solidFill>
                <a:latin typeface="Century Gothic" panose="020B0502020202020204" pitchFamily="34" charset="0"/>
                <a:ea typeface="ＭＳ Ｐゴシック" charset="0"/>
              </a:rPr>
              <a:t>Step 1:</a:t>
            </a:r>
          </a:p>
          <a:p>
            <a:pPr marL="0" indent="0" defTabSz="457200" fontAlgn="base">
              <a:lnSpc>
                <a:spcPct val="107000"/>
              </a:lnSpc>
              <a:spcBef>
                <a:spcPts val="0"/>
              </a:spcBef>
              <a:buClr>
                <a:srgbClr val="003F78"/>
              </a:buClr>
              <a:buNone/>
            </a:pPr>
            <a:r>
              <a:rPr lang="en-US" sz="1600" dirty="0">
                <a:latin typeface="Century Gothic" panose="020B0502020202020204" pitchFamily="34" charset="0"/>
                <a:ea typeface="ＭＳ Ｐゴシック" charset="0"/>
              </a:rPr>
              <a:t>Identify classifications for which you will be seeking reimbursement (including Suppression and Non-Suppression)</a:t>
            </a:r>
          </a:p>
          <a:p>
            <a:pPr marL="0" indent="0" defTabSz="457200" fontAlgn="base">
              <a:lnSpc>
                <a:spcPct val="107000"/>
              </a:lnSpc>
              <a:spcBef>
                <a:spcPts val="0"/>
              </a:spcBef>
              <a:buClr>
                <a:srgbClr val="003F78"/>
              </a:buClr>
              <a:buNone/>
            </a:pPr>
            <a:endParaRPr lang="en-US" sz="1600" dirty="0">
              <a:solidFill>
                <a:schemeClr val="accent1">
                  <a:lumMod val="75000"/>
                </a:schemeClr>
              </a:solidFill>
              <a:latin typeface="Century Gothic" panose="020B0502020202020204" pitchFamily="34" charset="0"/>
              <a:ea typeface="ＭＳ Ｐゴシック" charset="0"/>
            </a:endParaRPr>
          </a:p>
          <a:p>
            <a:pPr marL="0" indent="0" defTabSz="457200" fontAlgn="base">
              <a:lnSpc>
                <a:spcPct val="107000"/>
              </a:lnSpc>
              <a:spcBef>
                <a:spcPts val="0"/>
              </a:spcBef>
              <a:buClr>
                <a:srgbClr val="003F78"/>
              </a:buClr>
              <a:buNone/>
            </a:pPr>
            <a:r>
              <a:rPr lang="en-US" sz="1600" b="1" dirty="0">
                <a:solidFill>
                  <a:schemeClr val="accent1">
                    <a:lumMod val="75000"/>
                  </a:schemeClr>
                </a:solidFill>
                <a:latin typeface="Century Gothic" panose="020B0502020202020204" pitchFamily="34" charset="0"/>
                <a:ea typeface="ＭＳ Ｐゴシック" charset="0"/>
              </a:rPr>
              <a:t>Step 2:</a:t>
            </a:r>
            <a:endParaRPr lang="en-US" sz="1600" dirty="0">
              <a:solidFill>
                <a:schemeClr val="accent1">
                  <a:lumMod val="75000"/>
                </a:schemeClr>
              </a:solidFill>
              <a:latin typeface="Century Gothic" panose="020B0502020202020204" pitchFamily="34" charset="0"/>
              <a:ea typeface="ＭＳ Ｐゴシック" charset="0"/>
            </a:endParaRPr>
          </a:p>
          <a:p>
            <a:pPr marL="0" indent="0" defTabSz="457200" fontAlgn="base">
              <a:lnSpc>
                <a:spcPct val="107000"/>
              </a:lnSpc>
              <a:spcBef>
                <a:spcPts val="0"/>
              </a:spcBef>
              <a:buClr>
                <a:srgbClr val="003F78"/>
              </a:buClr>
              <a:buNone/>
            </a:pPr>
            <a:r>
              <a:rPr lang="en-US" sz="1600" dirty="0">
                <a:latin typeface="Century Gothic" panose="020B0502020202020204" pitchFamily="34" charset="0"/>
                <a:ea typeface="ＭＳ Ｐゴシック" charset="0"/>
              </a:rPr>
              <a:t>Identify current actual base hourly rate (regular salary without benefits) for each employee within each classification</a:t>
            </a:r>
          </a:p>
          <a:p>
            <a:pPr marL="0" indent="0" defTabSz="457200" fontAlgn="base">
              <a:lnSpc>
                <a:spcPct val="107000"/>
              </a:lnSpc>
              <a:spcBef>
                <a:spcPts val="0"/>
              </a:spcBef>
              <a:buClr>
                <a:srgbClr val="003F78"/>
              </a:buClr>
              <a:buNone/>
            </a:pPr>
            <a:endParaRPr lang="en-US" sz="1600" dirty="0">
              <a:latin typeface="Century Gothic" panose="020B0502020202020204" pitchFamily="34" charset="0"/>
              <a:ea typeface="ＭＳ Ｐゴシック" charset="0"/>
            </a:endParaRPr>
          </a:p>
          <a:p>
            <a:pPr marL="0" indent="0" defTabSz="457200" fontAlgn="base">
              <a:lnSpc>
                <a:spcPct val="107000"/>
              </a:lnSpc>
              <a:spcBef>
                <a:spcPts val="0"/>
              </a:spcBef>
              <a:buClr>
                <a:srgbClr val="003F78"/>
              </a:buClr>
              <a:buNone/>
            </a:pPr>
            <a:r>
              <a:rPr lang="en-US" sz="1400" b="1" dirty="0">
                <a:solidFill>
                  <a:schemeClr val="accent1">
                    <a:lumMod val="75000"/>
                  </a:schemeClr>
                </a:solidFill>
                <a:latin typeface="Century Gothic" panose="020B0502020202020204" pitchFamily="34" charset="0"/>
                <a:ea typeface="ＭＳ Ｐゴシック" charset="0"/>
              </a:rPr>
              <a:t>	</a:t>
            </a:r>
            <a:r>
              <a:rPr lang="en-US" sz="1400" b="1" dirty="0">
                <a:latin typeface="Century Gothic" panose="020B0502020202020204" pitchFamily="34" charset="0"/>
                <a:ea typeface="ＭＳ Ｐゴシック" charset="0"/>
              </a:rPr>
              <a:t>If hourly rate is not readily available from local agency system:</a:t>
            </a:r>
          </a:p>
          <a:p>
            <a:pPr marL="0" indent="0" defTabSz="457200" fontAlgn="base">
              <a:lnSpc>
                <a:spcPct val="107000"/>
              </a:lnSpc>
              <a:spcBef>
                <a:spcPts val="0"/>
              </a:spcBef>
              <a:buClr>
                <a:srgbClr val="003F78"/>
              </a:buClr>
              <a:buNone/>
            </a:pPr>
            <a:r>
              <a:rPr lang="en-US" sz="1400" b="1" dirty="0">
                <a:latin typeface="Century Gothic" panose="020B0502020202020204" pitchFamily="34" charset="0"/>
                <a:ea typeface="ＭＳ Ｐゴシック" charset="0"/>
              </a:rPr>
              <a:t>	</a:t>
            </a:r>
            <a:r>
              <a:rPr lang="en-US" sz="1400" dirty="0">
                <a:latin typeface="Century Gothic" panose="020B0502020202020204" pitchFamily="34" charset="0"/>
                <a:ea typeface="ＭＳ Ｐゴシック" charset="0"/>
              </a:rPr>
              <a:t>Use 2,912 annual hours for 56-hour employees</a:t>
            </a:r>
          </a:p>
          <a:p>
            <a:pPr marL="0" indent="0" defTabSz="457200" fontAlgn="base">
              <a:lnSpc>
                <a:spcPct val="107000"/>
              </a:lnSpc>
              <a:spcBef>
                <a:spcPts val="0"/>
              </a:spcBef>
              <a:buClr>
                <a:srgbClr val="003F78"/>
              </a:buClr>
              <a:buNone/>
            </a:pPr>
            <a:r>
              <a:rPr lang="en-US" sz="1400" dirty="0">
                <a:latin typeface="Century Gothic" panose="020B0502020202020204" pitchFamily="34" charset="0"/>
                <a:ea typeface="ＭＳ Ｐゴシック" charset="0"/>
              </a:rPr>
              <a:t>	Use 2,080 annual hours for 40-hour employees</a:t>
            </a:r>
          </a:p>
        </p:txBody>
      </p:sp>
      <p:sp>
        <p:nvSpPr>
          <p:cNvPr id="6" name="Slide Number Placeholder 5">
            <a:extLst>
              <a:ext uri="{FF2B5EF4-FFF2-40B4-BE49-F238E27FC236}">
                <a16:creationId xmlns:a16="http://schemas.microsoft.com/office/drawing/2014/main" id="{A2A2B396-193A-0F8E-DBF0-D0D059F783AD}"/>
              </a:ext>
            </a:extLst>
          </p:cNvPr>
          <p:cNvSpPr>
            <a:spLocks noGrp="1"/>
          </p:cNvSpPr>
          <p:nvPr>
            <p:ph type="sldNum" sz="quarter" idx="12"/>
          </p:nvPr>
        </p:nvSpPr>
        <p:spPr/>
        <p:txBody>
          <a:bodyPr/>
          <a:lstStyle/>
          <a:p>
            <a:fld id="{84679F7C-FC60-4F93-976D-699AC88C9425}" type="slidenum">
              <a:rPr lang="en-US" smtClean="0"/>
              <a:t>75</a:t>
            </a:fld>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18322"/>
            <a:ext cx="8229600" cy="685800"/>
          </a:xfrm>
        </p:spPr>
        <p:txBody>
          <a:bodyPr>
            <a:noAutofit/>
          </a:bodyPr>
          <a:lstStyle/>
          <a:p>
            <a:pPr algn="ctr">
              <a:spcBef>
                <a:spcPts val="1200"/>
              </a:spcBef>
              <a:buClr>
                <a:schemeClr val="accent3">
                  <a:lumMod val="75000"/>
                </a:schemeClr>
              </a:buClr>
            </a:pPr>
            <a:r>
              <a:rPr lang="en-US" dirty="0">
                <a:latin typeface="Century Gothic" panose="020B0502020202020204" pitchFamily="34" charset="0"/>
                <a:cs typeface="Calibri" pitchFamily="34" charset="0"/>
              </a:rPr>
              <a:t>Salary Rate Calculation</a:t>
            </a:r>
          </a:p>
        </p:txBody>
      </p:sp>
      <p:sp>
        <p:nvSpPr>
          <p:cNvPr id="3" name="Content Placeholder 2"/>
          <p:cNvSpPr>
            <a:spLocks noGrp="1"/>
          </p:cNvSpPr>
          <p:nvPr>
            <p:ph idx="1"/>
          </p:nvPr>
        </p:nvSpPr>
        <p:spPr>
          <a:xfrm>
            <a:off x="805218" y="2402006"/>
            <a:ext cx="10285569" cy="3922594"/>
          </a:xfrm>
        </p:spPr>
        <p:txBody>
          <a:bodyPr>
            <a:normAutofit/>
          </a:bodyPr>
          <a:lstStyle/>
          <a:p>
            <a:pPr marL="457200" indent="0" defTabSz="457200" fontAlgn="base">
              <a:lnSpc>
                <a:spcPct val="127000"/>
              </a:lnSpc>
              <a:spcBef>
                <a:spcPts val="0"/>
              </a:spcBef>
              <a:buClr>
                <a:srgbClr val="003F78"/>
              </a:buClr>
              <a:buNone/>
            </a:pPr>
            <a:r>
              <a:rPr lang="en-US" sz="1600" b="1" dirty="0">
                <a:solidFill>
                  <a:schemeClr val="accent1">
                    <a:lumMod val="75000"/>
                  </a:schemeClr>
                </a:solidFill>
                <a:latin typeface="Century Gothic" panose="020B0502020202020204" pitchFamily="34" charset="0"/>
                <a:ea typeface="ＭＳ Ｐゴシック" charset="0"/>
              </a:rPr>
              <a:t>Step 3:</a:t>
            </a:r>
            <a:endParaRPr lang="en-US" sz="1600" dirty="0">
              <a:solidFill>
                <a:schemeClr val="accent1">
                  <a:lumMod val="75000"/>
                </a:schemeClr>
              </a:solidFill>
              <a:latin typeface="Century Gothic" panose="020B0502020202020204" pitchFamily="34" charset="0"/>
              <a:ea typeface="ＭＳ Ｐゴシック" charset="0"/>
            </a:endParaRPr>
          </a:p>
          <a:p>
            <a:pPr marL="457200" indent="0" defTabSz="457200" fontAlgn="base">
              <a:lnSpc>
                <a:spcPct val="127000"/>
              </a:lnSpc>
              <a:spcBef>
                <a:spcPts val="0"/>
              </a:spcBef>
              <a:buClr>
                <a:srgbClr val="003F78"/>
              </a:buClr>
              <a:buNone/>
            </a:pPr>
            <a:r>
              <a:rPr lang="en-US" sz="1600" dirty="0">
                <a:latin typeface="Century Gothic" panose="020B0502020202020204" pitchFamily="34" charset="0"/>
                <a:ea typeface="ＭＳ Ｐゴシック" charset="0"/>
              </a:rPr>
              <a:t>Identify specialty and incentive pay that is tied to each OVERTIME hour worked. If there is no extra payment to the employee or no extra cost to the department for that benefit when an OT hour is worked, then DO NOT include.</a:t>
            </a:r>
          </a:p>
          <a:p>
            <a:pPr marL="457200" indent="0" defTabSz="457200" fontAlgn="base">
              <a:lnSpc>
                <a:spcPct val="127000"/>
              </a:lnSpc>
              <a:spcBef>
                <a:spcPts val="0"/>
              </a:spcBef>
              <a:buClr>
                <a:srgbClr val="003F78"/>
              </a:buClr>
              <a:buNone/>
            </a:pPr>
            <a:r>
              <a:rPr lang="en-US" sz="1400" b="1" dirty="0">
                <a:latin typeface="Century Gothic" panose="020B0502020202020204" pitchFamily="34" charset="0"/>
                <a:ea typeface="ＭＳ Ｐゴシック" charset="0"/>
              </a:rPr>
              <a:t>	Benefits Typically Included:</a:t>
            </a:r>
          </a:p>
          <a:p>
            <a:pPr marL="457200" indent="0" defTabSz="457200" fontAlgn="base">
              <a:lnSpc>
                <a:spcPct val="127000"/>
              </a:lnSpc>
              <a:spcBef>
                <a:spcPts val="0"/>
              </a:spcBef>
              <a:buClr>
                <a:srgbClr val="003F78"/>
              </a:buClr>
              <a:buNone/>
            </a:pPr>
            <a:r>
              <a:rPr lang="en-US" sz="1400" dirty="0">
                <a:latin typeface="Century Gothic" panose="020B0502020202020204" pitchFamily="34" charset="0"/>
                <a:ea typeface="ＭＳ Ｐゴシック" charset="0"/>
              </a:rPr>
              <a:t>	Paramedic, Hazmat, EMT, US&amp;R, education, longevity, FICA, and Medicare</a:t>
            </a:r>
          </a:p>
          <a:p>
            <a:pPr marL="457200" indent="0" defTabSz="457200" fontAlgn="base">
              <a:lnSpc>
                <a:spcPct val="127000"/>
              </a:lnSpc>
              <a:spcBef>
                <a:spcPts val="0"/>
              </a:spcBef>
              <a:buClr>
                <a:srgbClr val="003F78"/>
              </a:buClr>
              <a:buNone/>
            </a:pPr>
            <a:r>
              <a:rPr lang="en-US" sz="1400" b="1" dirty="0">
                <a:latin typeface="Century Gothic" panose="020B0502020202020204" pitchFamily="34" charset="0"/>
                <a:ea typeface="ＭＳ Ｐゴシック" charset="0"/>
              </a:rPr>
              <a:t>	Benefits Typically Not Included:</a:t>
            </a:r>
          </a:p>
          <a:p>
            <a:pPr marL="457200" indent="0" defTabSz="457200" fontAlgn="base">
              <a:lnSpc>
                <a:spcPct val="127000"/>
              </a:lnSpc>
              <a:spcBef>
                <a:spcPts val="0"/>
              </a:spcBef>
              <a:buClr>
                <a:srgbClr val="003F78"/>
              </a:buClr>
              <a:buNone/>
            </a:pPr>
            <a:r>
              <a:rPr lang="en-US" sz="1400" dirty="0">
                <a:latin typeface="Century Gothic" panose="020B0502020202020204" pitchFamily="34" charset="0"/>
                <a:ea typeface="ＭＳ Ｐゴシック" charset="0"/>
              </a:rPr>
              <a:t>	Retirement, health insurance, and merit pay</a:t>
            </a:r>
          </a:p>
          <a:p>
            <a:pPr marL="457200" indent="0" defTabSz="457200" fontAlgn="base">
              <a:lnSpc>
                <a:spcPct val="127000"/>
              </a:lnSpc>
              <a:spcBef>
                <a:spcPts val="0"/>
              </a:spcBef>
              <a:buClr>
                <a:srgbClr val="003F78"/>
              </a:buClr>
              <a:buNone/>
            </a:pPr>
            <a:endParaRPr lang="en-US" sz="5800" b="1" dirty="0">
              <a:solidFill>
                <a:schemeClr val="accent1">
                  <a:lumMod val="75000"/>
                </a:schemeClr>
              </a:solidFill>
              <a:latin typeface="Century Gothic" panose="020B0502020202020204" pitchFamily="34" charset="0"/>
              <a:ea typeface="ＭＳ Ｐゴシック" charset="0"/>
            </a:endParaRPr>
          </a:p>
          <a:p>
            <a:pPr>
              <a:buNone/>
            </a:pPr>
            <a:endParaRPr lang="en-US" dirty="0">
              <a:latin typeface="+mj-lt"/>
            </a:endParaRPr>
          </a:p>
        </p:txBody>
      </p:sp>
      <p:sp>
        <p:nvSpPr>
          <p:cNvPr id="6" name="Slide Number Placeholder 5">
            <a:extLst>
              <a:ext uri="{FF2B5EF4-FFF2-40B4-BE49-F238E27FC236}">
                <a16:creationId xmlns:a16="http://schemas.microsoft.com/office/drawing/2014/main" id="{35F4EAB6-2C0E-9C75-7417-ABBD8D5A473A}"/>
              </a:ext>
            </a:extLst>
          </p:cNvPr>
          <p:cNvSpPr>
            <a:spLocks noGrp="1"/>
          </p:cNvSpPr>
          <p:nvPr>
            <p:ph type="sldNum" sz="quarter" idx="12"/>
          </p:nvPr>
        </p:nvSpPr>
        <p:spPr/>
        <p:txBody>
          <a:bodyPr/>
          <a:lstStyle/>
          <a:p>
            <a:fld id="{84679F7C-FC60-4F93-976D-699AC88C9425}" type="slidenum">
              <a:rPr lang="en-US" smtClean="0"/>
              <a:t>76</a:t>
            </a:fld>
            <a:endParaRPr 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533400"/>
            <a:ext cx="8610600" cy="990600"/>
          </a:xfrm>
        </p:spPr>
        <p:txBody>
          <a:bodyPr>
            <a:normAutofit/>
          </a:bodyPr>
          <a:lstStyle/>
          <a:p>
            <a:pPr algn="ctr">
              <a:spcBef>
                <a:spcPts val="1200"/>
              </a:spcBef>
              <a:buClr>
                <a:schemeClr val="accent3">
                  <a:lumMod val="75000"/>
                </a:schemeClr>
              </a:buClr>
            </a:pPr>
            <a:r>
              <a:rPr lang="en-US" dirty="0">
                <a:latin typeface="Century Gothic" panose="020B0502020202020204" pitchFamily="34" charset="0"/>
                <a:cs typeface="Calibri" pitchFamily="34" charset="0"/>
              </a:rPr>
              <a:t>Salary Rate Example</a:t>
            </a:r>
          </a:p>
        </p:txBody>
      </p:sp>
      <p:graphicFrame>
        <p:nvGraphicFramePr>
          <p:cNvPr id="4" name="Table 3"/>
          <p:cNvGraphicFramePr>
            <a:graphicFrameLocks noGrp="1"/>
          </p:cNvGraphicFramePr>
          <p:nvPr>
            <p:extLst>
              <p:ext uri="{D42A27DB-BD31-4B8C-83A1-F6EECF244321}">
                <p14:modId xmlns:p14="http://schemas.microsoft.com/office/powerpoint/2010/main" val="1950815228"/>
              </p:ext>
            </p:extLst>
          </p:nvPr>
        </p:nvGraphicFramePr>
        <p:xfrm>
          <a:off x="2514598" y="1801142"/>
          <a:ext cx="7467602" cy="4381500"/>
        </p:xfrm>
        <a:graphic>
          <a:graphicData uri="http://schemas.openxmlformats.org/drawingml/2006/table">
            <a:tbl>
              <a:tblPr/>
              <a:tblGrid>
                <a:gridCol w="3733800">
                  <a:extLst>
                    <a:ext uri="{9D8B030D-6E8A-4147-A177-3AD203B41FA5}">
                      <a16:colId xmlns:a16="http://schemas.microsoft.com/office/drawing/2014/main" val="20000"/>
                    </a:ext>
                  </a:extLst>
                </a:gridCol>
                <a:gridCol w="2800351">
                  <a:extLst>
                    <a:ext uri="{9D8B030D-6E8A-4147-A177-3AD203B41FA5}">
                      <a16:colId xmlns:a16="http://schemas.microsoft.com/office/drawing/2014/main" val="20001"/>
                    </a:ext>
                  </a:extLst>
                </a:gridCol>
                <a:gridCol w="933451">
                  <a:extLst>
                    <a:ext uri="{9D8B030D-6E8A-4147-A177-3AD203B41FA5}">
                      <a16:colId xmlns:a16="http://schemas.microsoft.com/office/drawing/2014/main" val="20002"/>
                    </a:ext>
                  </a:extLst>
                </a:gridCol>
              </a:tblGrid>
              <a:tr h="314439">
                <a:tc>
                  <a:txBody>
                    <a:bodyPr/>
                    <a:lstStyle/>
                    <a:p>
                      <a:pPr algn="l" fontAlgn="b"/>
                      <a:r>
                        <a:rPr lang="en-US" sz="1600" b="1" i="0" u="none" strike="noStrike" dirty="0">
                          <a:solidFill>
                            <a:srgbClr val="000000"/>
                          </a:solidFill>
                          <a:latin typeface="Century Gothic" panose="020B0502020202020204" pitchFamily="34" charset="0"/>
                        </a:rPr>
                        <a:t>Job Classification - Firefighter</a:t>
                      </a:r>
                    </a:p>
                  </a:txBody>
                  <a:tcPr marL="9525" marR="9525" marT="9525" marB="0" anchor="b">
                    <a:lnL>
                      <a:noFill/>
                    </a:lnL>
                    <a:lnR>
                      <a:noFill/>
                    </a:lnR>
                    <a:lnT>
                      <a:noFill/>
                    </a:lnT>
                    <a:lnB>
                      <a:noFill/>
                    </a:lnB>
                    <a:noFill/>
                  </a:tcPr>
                </a:tc>
                <a:tc>
                  <a:txBody>
                    <a:bodyPr/>
                    <a:lstStyle/>
                    <a:p>
                      <a:pPr algn="l" fontAlgn="b"/>
                      <a:endParaRPr lang="en-US" sz="1400" b="0" i="0" u="none" strike="noStrike" dirty="0">
                        <a:solidFill>
                          <a:srgbClr val="000000"/>
                        </a:solidFill>
                        <a:latin typeface="Century Gothic" panose="020B0502020202020204" pitchFamily="34" charset="0"/>
                      </a:endParaRPr>
                    </a:p>
                  </a:txBody>
                  <a:tcPr marL="9525" marR="9525" marT="9525" marB="0" anchor="b">
                    <a:lnL>
                      <a:noFill/>
                    </a:lnL>
                    <a:lnR>
                      <a:noFill/>
                    </a:lnR>
                    <a:lnT>
                      <a:noFill/>
                    </a:lnT>
                    <a:lnB>
                      <a:noFill/>
                    </a:lnB>
                    <a:noFill/>
                  </a:tcPr>
                </a:tc>
                <a:tc>
                  <a:txBody>
                    <a:bodyPr/>
                    <a:lstStyle/>
                    <a:p>
                      <a:pPr algn="r" fontAlgn="b"/>
                      <a:r>
                        <a:rPr lang="en-US" sz="1400" b="1" i="0" u="none" strike="noStrike" dirty="0">
                          <a:solidFill>
                            <a:srgbClr val="000000"/>
                          </a:solidFill>
                          <a:latin typeface="Century Gothic" panose="020B0502020202020204" pitchFamily="34" charset="0"/>
                        </a:rPr>
                        <a:t> Amount </a:t>
                      </a:r>
                    </a:p>
                  </a:txBody>
                  <a:tcPr marL="9525" marR="9525" marT="9525" marB="0" anchor="b">
                    <a:lnL>
                      <a:noFill/>
                    </a:lnL>
                    <a:lnR>
                      <a:noFill/>
                    </a:lnR>
                    <a:lnT>
                      <a:noFill/>
                    </a:lnT>
                    <a:lnB>
                      <a:noFill/>
                    </a:lnB>
                    <a:noFill/>
                  </a:tcPr>
                </a:tc>
                <a:extLst>
                  <a:ext uri="{0D108BD9-81ED-4DB2-BD59-A6C34878D82A}">
                    <a16:rowId xmlns:a16="http://schemas.microsoft.com/office/drawing/2014/main" val="10000"/>
                  </a:ext>
                </a:extLst>
              </a:tr>
              <a:tr h="314439">
                <a:tc>
                  <a:txBody>
                    <a:bodyPr/>
                    <a:lstStyle/>
                    <a:p>
                      <a:pPr algn="l" fontAlgn="b"/>
                      <a:r>
                        <a:rPr lang="en-AU" sz="1400" b="0" i="0" u="none" strike="noStrike" dirty="0">
                          <a:solidFill>
                            <a:srgbClr val="000000"/>
                          </a:solidFill>
                          <a:latin typeface="Century Gothic" panose="020B0502020202020204" pitchFamily="34" charset="0"/>
                        </a:rPr>
                        <a:t>Base Salary - Current Actual Annual Salary</a:t>
                      </a:r>
                    </a:p>
                  </a:txBody>
                  <a:tcPr marL="9525" marR="9525" marT="9525" marB="0" anchor="b">
                    <a:lnL>
                      <a:noFill/>
                    </a:lnL>
                    <a:lnR>
                      <a:noFill/>
                    </a:lnR>
                    <a:lnT>
                      <a:noFill/>
                    </a:lnT>
                    <a:lnB>
                      <a:noFill/>
                    </a:lnB>
                    <a:noFill/>
                  </a:tcPr>
                </a:tc>
                <a:tc>
                  <a:txBody>
                    <a:bodyPr/>
                    <a:lstStyle/>
                    <a:p>
                      <a:pPr algn="l" fontAlgn="b"/>
                      <a:endParaRPr lang="en-US" sz="1400" b="0" i="0" u="none" strike="noStrike" dirty="0">
                        <a:solidFill>
                          <a:srgbClr val="000000"/>
                        </a:solidFill>
                        <a:latin typeface="Century Gothic" panose="020B0502020202020204" pitchFamily="34" charset="0"/>
                      </a:endParaRPr>
                    </a:p>
                  </a:txBody>
                  <a:tcPr marL="9525" marR="9525" marT="9525" marB="0" anchor="b">
                    <a:lnL>
                      <a:noFill/>
                    </a:lnL>
                    <a:lnR>
                      <a:noFill/>
                    </a:lnR>
                    <a:lnT>
                      <a:noFill/>
                    </a:lnT>
                    <a:lnB>
                      <a:noFill/>
                    </a:lnB>
                    <a:noFill/>
                  </a:tcPr>
                </a:tc>
                <a:tc>
                  <a:txBody>
                    <a:bodyPr/>
                    <a:lstStyle/>
                    <a:p>
                      <a:pPr algn="l" fontAlgn="b"/>
                      <a:r>
                        <a:rPr lang="en-US" sz="1400" b="0" i="0" u="none" strike="noStrike" dirty="0">
                          <a:solidFill>
                            <a:srgbClr val="000000"/>
                          </a:solidFill>
                          <a:latin typeface="Century Gothic" panose="020B0502020202020204" pitchFamily="34" charset="0"/>
                        </a:rPr>
                        <a:t>    $75,924 </a:t>
                      </a:r>
                    </a:p>
                  </a:txBody>
                  <a:tcPr marL="9525" marR="9525" marT="9525" marB="0" anchor="b">
                    <a:lnL>
                      <a:noFill/>
                    </a:lnL>
                    <a:lnR>
                      <a:noFill/>
                    </a:lnR>
                    <a:lnT>
                      <a:noFill/>
                    </a:lnT>
                    <a:lnB>
                      <a:noFill/>
                    </a:lnB>
                    <a:noFill/>
                  </a:tcPr>
                </a:tc>
                <a:extLst>
                  <a:ext uri="{0D108BD9-81ED-4DB2-BD59-A6C34878D82A}">
                    <a16:rowId xmlns:a16="http://schemas.microsoft.com/office/drawing/2014/main" val="10001"/>
                  </a:ext>
                </a:extLst>
              </a:tr>
              <a:tr h="230597">
                <a:tc>
                  <a:txBody>
                    <a:bodyPr/>
                    <a:lstStyle/>
                    <a:p>
                      <a:pPr algn="l" fontAlgn="b"/>
                      <a:endParaRPr lang="en-US" sz="1400" b="0" i="0" u="none" strike="noStrike" dirty="0">
                        <a:solidFill>
                          <a:srgbClr val="000000"/>
                        </a:solidFill>
                        <a:latin typeface="Century Gothic" panose="020B0502020202020204" pitchFamily="34" charset="0"/>
                      </a:endParaRPr>
                    </a:p>
                  </a:txBody>
                  <a:tcPr marL="9525" marR="9525" marT="9525" marB="0" anchor="b">
                    <a:lnL>
                      <a:noFill/>
                    </a:lnL>
                    <a:lnR>
                      <a:noFill/>
                    </a:lnR>
                    <a:lnT>
                      <a:noFill/>
                    </a:lnT>
                    <a:lnB>
                      <a:noFill/>
                    </a:lnB>
                    <a:noFill/>
                  </a:tcPr>
                </a:tc>
                <a:tc>
                  <a:txBody>
                    <a:bodyPr/>
                    <a:lstStyle/>
                    <a:p>
                      <a:pPr algn="l" fontAlgn="b"/>
                      <a:endParaRPr lang="en-US" sz="1400" b="0" i="0" u="none" strike="noStrike" dirty="0">
                        <a:solidFill>
                          <a:srgbClr val="000000"/>
                        </a:solidFill>
                        <a:latin typeface="Century Gothic" panose="020B0502020202020204" pitchFamily="34" charset="0"/>
                      </a:endParaRPr>
                    </a:p>
                  </a:txBody>
                  <a:tcPr marL="9525" marR="9525" marT="9525" marB="0" anchor="b">
                    <a:lnL>
                      <a:noFill/>
                    </a:lnL>
                    <a:lnR>
                      <a:noFill/>
                    </a:lnR>
                    <a:lnT>
                      <a:noFill/>
                    </a:lnT>
                    <a:lnB>
                      <a:noFill/>
                    </a:lnB>
                    <a:noFill/>
                  </a:tcPr>
                </a:tc>
                <a:tc>
                  <a:txBody>
                    <a:bodyPr/>
                    <a:lstStyle/>
                    <a:p>
                      <a:pPr algn="l" fontAlgn="b"/>
                      <a:endParaRPr lang="en-US" sz="1400" b="0" i="0" u="none" strike="noStrike" dirty="0">
                        <a:solidFill>
                          <a:srgbClr val="000000"/>
                        </a:solidFill>
                        <a:latin typeface="Century Gothic" panose="020B050202020202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10002"/>
                  </a:ext>
                </a:extLst>
              </a:tr>
              <a:tr h="230597">
                <a:tc>
                  <a:txBody>
                    <a:bodyPr/>
                    <a:lstStyle/>
                    <a:p>
                      <a:pPr algn="l" fontAlgn="b"/>
                      <a:r>
                        <a:rPr lang="en-US" sz="1400" b="0" i="0" u="none" strike="noStrike" dirty="0">
                          <a:solidFill>
                            <a:srgbClr val="000000"/>
                          </a:solidFill>
                          <a:latin typeface="Century Gothic" panose="020B0502020202020204" pitchFamily="34" charset="0"/>
                        </a:rPr>
                        <a:t>Annual Scheduled Hours</a:t>
                      </a:r>
                    </a:p>
                  </a:txBody>
                  <a:tcPr marL="9525" marR="9525" marT="9525" marB="0" anchor="b">
                    <a:lnL>
                      <a:noFill/>
                    </a:lnL>
                    <a:lnR>
                      <a:noFill/>
                    </a:lnR>
                    <a:lnT>
                      <a:noFill/>
                    </a:lnT>
                    <a:lnB>
                      <a:noFill/>
                    </a:lnB>
                    <a:noFill/>
                  </a:tcPr>
                </a:tc>
                <a:tc>
                  <a:txBody>
                    <a:bodyPr/>
                    <a:lstStyle/>
                    <a:p>
                      <a:pPr algn="l" fontAlgn="b"/>
                      <a:r>
                        <a:rPr lang="en-US" sz="1400" b="0" i="0" u="none" strike="noStrike" dirty="0">
                          <a:solidFill>
                            <a:srgbClr val="000000"/>
                          </a:solidFill>
                          <a:latin typeface="Century Gothic" panose="020B0502020202020204" pitchFamily="34" charset="0"/>
                        </a:rPr>
                        <a:t> 56-Hour Employee </a:t>
                      </a:r>
                    </a:p>
                  </a:txBody>
                  <a:tcPr marL="9525" marR="9525" marT="9525" marB="0" anchor="b">
                    <a:lnL>
                      <a:noFill/>
                    </a:lnL>
                    <a:lnR>
                      <a:noFill/>
                    </a:lnR>
                    <a:lnT>
                      <a:noFill/>
                    </a:lnT>
                    <a:lnB>
                      <a:noFill/>
                    </a:lnB>
                    <a:noFill/>
                  </a:tcPr>
                </a:tc>
                <a:tc>
                  <a:txBody>
                    <a:bodyPr/>
                    <a:lstStyle/>
                    <a:p>
                      <a:pPr algn="l" fontAlgn="b"/>
                      <a:r>
                        <a:rPr lang="en-US" sz="1400" b="0" i="0" u="none" strike="noStrike" dirty="0">
                          <a:solidFill>
                            <a:srgbClr val="000000"/>
                          </a:solidFill>
                          <a:latin typeface="Century Gothic" panose="020B0502020202020204" pitchFamily="34" charset="0"/>
                        </a:rPr>
                        <a:t>       2,912 </a:t>
                      </a:r>
                    </a:p>
                  </a:txBody>
                  <a:tcPr marL="9525" marR="9525" marT="9525" marB="0" anchor="b">
                    <a:lnL>
                      <a:noFill/>
                    </a:lnL>
                    <a:lnR>
                      <a:noFill/>
                    </a:lnR>
                    <a:lnT>
                      <a:noFill/>
                    </a:lnT>
                    <a:lnB>
                      <a:noFill/>
                    </a:lnB>
                    <a:noFill/>
                  </a:tcPr>
                </a:tc>
                <a:extLst>
                  <a:ext uri="{0D108BD9-81ED-4DB2-BD59-A6C34878D82A}">
                    <a16:rowId xmlns:a16="http://schemas.microsoft.com/office/drawing/2014/main" val="10003"/>
                  </a:ext>
                </a:extLst>
              </a:tr>
              <a:tr h="230597">
                <a:tc>
                  <a:txBody>
                    <a:bodyPr/>
                    <a:lstStyle/>
                    <a:p>
                      <a:pPr algn="l" fontAlgn="b"/>
                      <a:endParaRPr lang="en-US" sz="1400" b="0" i="0" u="none" strike="noStrike" dirty="0">
                        <a:solidFill>
                          <a:srgbClr val="000000"/>
                        </a:solidFill>
                        <a:latin typeface="Century Gothic" panose="020B0502020202020204" pitchFamily="34" charset="0"/>
                      </a:endParaRPr>
                    </a:p>
                  </a:txBody>
                  <a:tcPr marL="9525" marR="9525" marT="9525" marB="0" anchor="b">
                    <a:lnL>
                      <a:noFill/>
                    </a:lnL>
                    <a:lnR>
                      <a:noFill/>
                    </a:lnR>
                    <a:lnT>
                      <a:noFill/>
                    </a:lnT>
                    <a:lnB>
                      <a:noFill/>
                    </a:lnB>
                    <a:noFill/>
                  </a:tcPr>
                </a:tc>
                <a:tc>
                  <a:txBody>
                    <a:bodyPr/>
                    <a:lstStyle/>
                    <a:p>
                      <a:pPr algn="l" fontAlgn="b"/>
                      <a:endParaRPr lang="en-US" sz="1400" b="0" i="0" u="none" strike="noStrike" dirty="0">
                        <a:solidFill>
                          <a:srgbClr val="000000"/>
                        </a:solidFill>
                        <a:latin typeface="Century Gothic" panose="020B0502020202020204" pitchFamily="34" charset="0"/>
                      </a:endParaRPr>
                    </a:p>
                  </a:txBody>
                  <a:tcPr marL="9525" marR="9525" marT="9525" marB="0" anchor="b">
                    <a:lnL>
                      <a:noFill/>
                    </a:lnL>
                    <a:lnR>
                      <a:noFill/>
                    </a:lnR>
                    <a:lnT>
                      <a:noFill/>
                    </a:lnT>
                    <a:lnB>
                      <a:noFill/>
                    </a:lnB>
                    <a:noFill/>
                  </a:tcPr>
                </a:tc>
                <a:tc>
                  <a:txBody>
                    <a:bodyPr/>
                    <a:lstStyle/>
                    <a:p>
                      <a:pPr algn="l" fontAlgn="b"/>
                      <a:endParaRPr lang="en-US" sz="1400" b="0" i="0" u="none" strike="noStrike" dirty="0">
                        <a:solidFill>
                          <a:srgbClr val="000000"/>
                        </a:solidFill>
                        <a:latin typeface="Century Gothic" panose="020B050202020202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10004"/>
                  </a:ext>
                </a:extLst>
              </a:tr>
              <a:tr h="230597">
                <a:tc>
                  <a:txBody>
                    <a:bodyPr/>
                    <a:lstStyle/>
                    <a:p>
                      <a:pPr algn="l" fontAlgn="b"/>
                      <a:r>
                        <a:rPr lang="en-AU" sz="1400" b="1" i="0" u="none" strike="noStrike" dirty="0">
                          <a:solidFill>
                            <a:srgbClr val="000000"/>
                          </a:solidFill>
                          <a:latin typeface="Century Gothic" panose="020B0502020202020204" pitchFamily="34" charset="0"/>
                        </a:rPr>
                        <a:t>Regular Hourly Rate without benefits</a:t>
                      </a:r>
                    </a:p>
                  </a:txBody>
                  <a:tcPr marL="9525" marR="9525" marT="9525" marB="0" anchor="b">
                    <a:lnL>
                      <a:noFill/>
                    </a:lnL>
                    <a:lnR>
                      <a:noFill/>
                    </a:lnR>
                    <a:lnT>
                      <a:noFill/>
                    </a:lnT>
                    <a:lnB>
                      <a:noFill/>
                    </a:lnB>
                    <a:noFill/>
                  </a:tcPr>
                </a:tc>
                <a:tc>
                  <a:txBody>
                    <a:bodyPr/>
                    <a:lstStyle/>
                    <a:p>
                      <a:pPr algn="l" fontAlgn="b"/>
                      <a:endParaRPr lang="en-US" sz="1400" b="0" i="0" u="none" strike="noStrike" dirty="0">
                        <a:solidFill>
                          <a:srgbClr val="000000"/>
                        </a:solidFill>
                        <a:latin typeface="Century Gothic" panose="020B0502020202020204" pitchFamily="34" charset="0"/>
                      </a:endParaRPr>
                    </a:p>
                  </a:txBody>
                  <a:tcPr marL="9525" marR="9525" marT="9525" marB="0" anchor="b">
                    <a:lnL>
                      <a:noFill/>
                    </a:lnL>
                    <a:lnR>
                      <a:noFill/>
                    </a:lnR>
                    <a:lnT>
                      <a:noFill/>
                    </a:lnT>
                    <a:lnB>
                      <a:noFill/>
                    </a:lnB>
                    <a:noFill/>
                  </a:tcPr>
                </a:tc>
                <a:tc>
                  <a:txBody>
                    <a:bodyPr/>
                    <a:lstStyle/>
                    <a:p>
                      <a:pPr algn="l" fontAlgn="b"/>
                      <a:r>
                        <a:rPr lang="en-US" sz="1400" b="1" i="0" u="none" strike="noStrike" dirty="0">
                          <a:solidFill>
                            <a:srgbClr val="000000"/>
                          </a:solidFill>
                          <a:latin typeface="Century Gothic" panose="020B0502020202020204" pitchFamily="34" charset="0"/>
                        </a:rPr>
                        <a:t>     $26.07 </a:t>
                      </a:r>
                    </a:p>
                  </a:txBody>
                  <a:tcPr marL="9525" marR="9525" marT="9525" marB="0" anchor="b">
                    <a:lnL>
                      <a:noFill/>
                    </a:lnL>
                    <a:lnR>
                      <a:noFill/>
                    </a:lnR>
                    <a:lnT>
                      <a:noFill/>
                    </a:lnT>
                    <a:lnB>
                      <a:noFill/>
                    </a:lnB>
                    <a:noFill/>
                  </a:tcPr>
                </a:tc>
                <a:extLst>
                  <a:ext uri="{0D108BD9-81ED-4DB2-BD59-A6C34878D82A}">
                    <a16:rowId xmlns:a16="http://schemas.microsoft.com/office/drawing/2014/main" val="10005"/>
                  </a:ext>
                </a:extLst>
              </a:tr>
              <a:tr h="230597">
                <a:tc>
                  <a:txBody>
                    <a:bodyPr/>
                    <a:lstStyle/>
                    <a:p>
                      <a:pPr algn="l" fontAlgn="b"/>
                      <a:endParaRPr lang="en-US" sz="1400" b="1" i="0" u="none" strike="noStrike" dirty="0">
                        <a:solidFill>
                          <a:srgbClr val="000000"/>
                        </a:solidFill>
                        <a:latin typeface="Century Gothic" panose="020B0502020202020204" pitchFamily="34" charset="0"/>
                      </a:endParaRPr>
                    </a:p>
                  </a:txBody>
                  <a:tcPr marL="9525" marR="9525" marT="9525" marB="0" anchor="b">
                    <a:lnL>
                      <a:noFill/>
                    </a:lnL>
                    <a:lnR>
                      <a:noFill/>
                    </a:lnR>
                    <a:lnT>
                      <a:noFill/>
                    </a:lnT>
                    <a:lnB>
                      <a:noFill/>
                    </a:lnB>
                    <a:noFill/>
                  </a:tcPr>
                </a:tc>
                <a:tc>
                  <a:txBody>
                    <a:bodyPr/>
                    <a:lstStyle/>
                    <a:p>
                      <a:pPr algn="l" fontAlgn="b"/>
                      <a:endParaRPr lang="en-US" sz="1400" b="0" i="0" u="none" strike="noStrike" dirty="0">
                        <a:solidFill>
                          <a:srgbClr val="000000"/>
                        </a:solidFill>
                        <a:latin typeface="Century Gothic" panose="020B0502020202020204" pitchFamily="34" charset="0"/>
                      </a:endParaRPr>
                    </a:p>
                  </a:txBody>
                  <a:tcPr marL="9525" marR="9525" marT="9525" marB="0" anchor="b">
                    <a:lnL>
                      <a:noFill/>
                    </a:lnL>
                    <a:lnR>
                      <a:noFill/>
                    </a:lnR>
                    <a:lnT>
                      <a:noFill/>
                    </a:lnT>
                    <a:lnB>
                      <a:noFill/>
                    </a:lnB>
                    <a:noFill/>
                  </a:tcPr>
                </a:tc>
                <a:tc>
                  <a:txBody>
                    <a:bodyPr/>
                    <a:lstStyle/>
                    <a:p>
                      <a:pPr algn="l" fontAlgn="b"/>
                      <a:endParaRPr lang="en-US" sz="1400" b="1" i="0" u="none" strike="noStrike" dirty="0">
                        <a:solidFill>
                          <a:srgbClr val="000000"/>
                        </a:solidFill>
                        <a:latin typeface="Century Gothic" panose="020B050202020202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10006"/>
                  </a:ext>
                </a:extLst>
              </a:tr>
              <a:tr h="230597">
                <a:tc>
                  <a:txBody>
                    <a:bodyPr/>
                    <a:lstStyle/>
                    <a:p>
                      <a:pPr algn="l" fontAlgn="b"/>
                      <a:r>
                        <a:rPr lang="en-US" sz="1400" b="1" i="0" u="none" strike="noStrike" dirty="0">
                          <a:solidFill>
                            <a:srgbClr val="000000"/>
                          </a:solidFill>
                          <a:latin typeface="Century Gothic" panose="020B0502020202020204" pitchFamily="34" charset="0"/>
                        </a:rPr>
                        <a:t>Incentive/Specialty Pay (Specify)</a:t>
                      </a:r>
                    </a:p>
                  </a:txBody>
                  <a:tcPr marL="9525" marR="9525" marT="9525" marB="0" anchor="b">
                    <a:lnL>
                      <a:noFill/>
                    </a:lnL>
                    <a:lnR>
                      <a:noFill/>
                    </a:lnR>
                    <a:lnT>
                      <a:noFill/>
                    </a:lnT>
                    <a:lnB>
                      <a:noFill/>
                    </a:lnB>
                    <a:noFill/>
                  </a:tcPr>
                </a:tc>
                <a:tc>
                  <a:txBody>
                    <a:bodyPr/>
                    <a:lstStyle/>
                    <a:p>
                      <a:pPr algn="l" fontAlgn="b"/>
                      <a:r>
                        <a:rPr lang="en-US" sz="1400" b="0" i="0" u="none" strike="noStrike" dirty="0">
                          <a:solidFill>
                            <a:srgbClr val="000000"/>
                          </a:solidFill>
                          <a:latin typeface="Century Gothic" panose="020B0502020202020204" pitchFamily="34" charset="0"/>
                        </a:rPr>
                        <a:t>Emergency Medical Technician</a:t>
                      </a:r>
                    </a:p>
                  </a:txBody>
                  <a:tcPr marL="9525" marR="9525" marT="9525" marB="0" anchor="b">
                    <a:lnL>
                      <a:noFill/>
                    </a:lnL>
                    <a:lnR>
                      <a:noFill/>
                    </a:lnR>
                    <a:lnT>
                      <a:noFill/>
                    </a:lnT>
                    <a:lnB>
                      <a:noFill/>
                    </a:lnB>
                    <a:noFill/>
                  </a:tcPr>
                </a:tc>
                <a:tc>
                  <a:txBody>
                    <a:bodyPr/>
                    <a:lstStyle/>
                    <a:p>
                      <a:pPr algn="l" fontAlgn="b"/>
                      <a:r>
                        <a:rPr lang="en-US" sz="1400" b="0" i="0" u="none" strike="noStrike" dirty="0">
                          <a:solidFill>
                            <a:srgbClr val="000000"/>
                          </a:solidFill>
                          <a:latin typeface="Century Gothic" panose="020B0502020202020204" pitchFamily="34" charset="0"/>
                        </a:rPr>
                        <a:t>       $0.75 </a:t>
                      </a:r>
                    </a:p>
                  </a:txBody>
                  <a:tcPr marL="9525" marR="9525" marT="9525" marB="0" anchor="b">
                    <a:lnL>
                      <a:noFill/>
                    </a:lnL>
                    <a:lnR>
                      <a:noFill/>
                    </a:lnR>
                    <a:lnT>
                      <a:noFill/>
                    </a:lnT>
                    <a:lnB>
                      <a:noFill/>
                    </a:lnB>
                    <a:noFill/>
                  </a:tcPr>
                </a:tc>
                <a:extLst>
                  <a:ext uri="{0D108BD9-81ED-4DB2-BD59-A6C34878D82A}">
                    <a16:rowId xmlns:a16="http://schemas.microsoft.com/office/drawing/2014/main" val="10007"/>
                  </a:ext>
                </a:extLst>
              </a:tr>
              <a:tr h="230597">
                <a:tc>
                  <a:txBody>
                    <a:bodyPr/>
                    <a:lstStyle/>
                    <a:p>
                      <a:pPr algn="l" fontAlgn="b"/>
                      <a:endParaRPr lang="en-US" sz="1400" b="0" i="0" u="none" strike="noStrike" dirty="0">
                        <a:solidFill>
                          <a:srgbClr val="000000"/>
                        </a:solidFill>
                        <a:latin typeface="Century Gothic" panose="020B0502020202020204" pitchFamily="34" charset="0"/>
                      </a:endParaRPr>
                    </a:p>
                  </a:txBody>
                  <a:tcPr marL="9525" marR="9525" marT="9525" marB="0" anchor="b">
                    <a:lnL>
                      <a:noFill/>
                    </a:lnL>
                    <a:lnR>
                      <a:noFill/>
                    </a:lnR>
                    <a:lnT>
                      <a:noFill/>
                    </a:lnT>
                    <a:lnB>
                      <a:noFill/>
                    </a:lnB>
                    <a:noFill/>
                  </a:tcPr>
                </a:tc>
                <a:tc>
                  <a:txBody>
                    <a:bodyPr/>
                    <a:lstStyle/>
                    <a:p>
                      <a:pPr algn="l" fontAlgn="b"/>
                      <a:r>
                        <a:rPr lang="en-US" sz="1400" b="0" i="0" u="none" strike="noStrike" dirty="0">
                          <a:solidFill>
                            <a:srgbClr val="000000"/>
                          </a:solidFill>
                          <a:latin typeface="Century Gothic" panose="020B0502020202020204" pitchFamily="34" charset="0"/>
                        </a:rPr>
                        <a:t>Education Incentive </a:t>
                      </a:r>
                    </a:p>
                  </a:txBody>
                  <a:tcPr marL="9525" marR="9525" marT="9525" marB="0" anchor="b">
                    <a:lnL>
                      <a:noFill/>
                    </a:lnL>
                    <a:lnR>
                      <a:noFill/>
                    </a:lnR>
                    <a:lnT>
                      <a:noFill/>
                    </a:lnT>
                    <a:lnB>
                      <a:noFill/>
                    </a:lnB>
                    <a:noFill/>
                  </a:tcPr>
                </a:tc>
                <a:tc>
                  <a:txBody>
                    <a:bodyPr/>
                    <a:lstStyle/>
                    <a:p>
                      <a:pPr algn="l" fontAlgn="b"/>
                      <a:r>
                        <a:rPr lang="en-US" sz="1400" b="0" i="0" u="none" strike="noStrike" dirty="0">
                          <a:solidFill>
                            <a:srgbClr val="000000"/>
                          </a:solidFill>
                          <a:latin typeface="Century Gothic" panose="020B0502020202020204" pitchFamily="34" charset="0"/>
                        </a:rPr>
                        <a:t>       $0.34 </a:t>
                      </a:r>
                    </a:p>
                  </a:txBody>
                  <a:tcPr marL="9525" marR="9525" marT="9525" marB="0" anchor="b">
                    <a:lnL>
                      <a:noFill/>
                    </a:lnL>
                    <a:lnR>
                      <a:noFill/>
                    </a:lnR>
                    <a:lnT>
                      <a:noFill/>
                    </a:lnT>
                    <a:lnB>
                      <a:noFill/>
                    </a:lnB>
                    <a:noFill/>
                  </a:tcPr>
                </a:tc>
                <a:extLst>
                  <a:ext uri="{0D108BD9-81ED-4DB2-BD59-A6C34878D82A}">
                    <a16:rowId xmlns:a16="http://schemas.microsoft.com/office/drawing/2014/main" val="10008"/>
                  </a:ext>
                </a:extLst>
              </a:tr>
              <a:tr h="230597">
                <a:tc>
                  <a:txBody>
                    <a:bodyPr/>
                    <a:lstStyle/>
                    <a:p>
                      <a:pPr algn="l" fontAlgn="b"/>
                      <a:endParaRPr lang="en-US" sz="1400" b="0" i="0" u="none" strike="noStrike" dirty="0">
                        <a:solidFill>
                          <a:srgbClr val="000000"/>
                        </a:solidFill>
                        <a:latin typeface="Century Gothic" panose="020B0502020202020204" pitchFamily="34" charset="0"/>
                      </a:endParaRPr>
                    </a:p>
                  </a:txBody>
                  <a:tcPr marL="9525" marR="9525" marT="9525" marB="0" anchor="b">
                    <a:lnL>
                      <a:noFill/>
                    </a:lnL>
                    <a:lnR>
                      <a:noFill/>
                    </a:lnR>
                    <a:lnT>
                      <a:noFill/>
                    </a:lnT>
                    <a:lnB>
                      <a:noFill/>
                    </a:lnB>
                    <a:noFill/>
                  </a:tcPr>
                </a:tc>
                <a:tc>
                  <a:txBody>
                    <a:bodyPr/>
                    <a:lstStyle/>
                    <a:p>
                      <a:pPr algn="l" fontAlgn="b"/>
                      <a:r>
                        <a:rPr lang="en-US" sz="1400" b="0" i="0" u="none" strike="noStrike" dirty="0">
                          <a:solidFill>
                            <a:srgbClr val="000000"/>
                          </a:solidFill>
                          <a:latin typeface="Century Gothic" panose="020B0502020202020204" pitchFamily="34" charset="0"/>
                        </a:rPr>
                        <a:t>Paramedic Premium Pay</a:t>
                      </a:r>
                    </a:p>
                  </a:txBody>
                  <a:tcPr marL="9525" marR="9525" marT="9525" marB="0" anchor="b">
                    <a:lnL>
                      <a:noFill/>
                    </a:lnL>
                    <a:lnR>
                      <a:noFill/>
                    </a:lnR>
                    <a:lnT>
                      <a:noFill/>
                    </a:lnT>
                    <a:lnB>
                      <a:noFill/>
                    </a:lnB>
                    <a:noFill/>
                  </a:tcPr>
                </a:tc>
                <a:tc>
                  <a:txBody>
                    <a:bodyPr/>
                    <a:lstStyle/>
                    <a:p>
                      <a:pPr algn="l" fontAlgn="b"/>
                      <a:r>
                        <a:rPr lang="en-US" sz="1400" b="0" i="0" u="none" strike="noStrike" dirty="0">
                          <a:solidFill>
                            <a:srgbClr val="000000"/>
                          </a:solidFill>
                          <a:latin typeface="Century Gothic" panose="020B0502020202020204" pitchFamily="34" charset="0"/>
                        </a:rPr>
                        <a:t>       $2.00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9"/>
                  </a:ext>
                </a:extLst>
              </a:tr>
              <a:tr h="262132">
                <a:tc>
                  <a:txBody>
                    <a:bodyPr/>
                    <a:lstStyle/>
                    <a:p>
                      <a:pPr algn="l" fontAlgn="b"/>
                      <a:r>
                        <a:rPr lang="en-AU" sz="1400" b="1" i="0" u="none" strike="noStrike" dirty="0">
                          <a:solidFill>
                            <a:srgbClr val="000000"/>
                          </a:solidFill>
                          <a:latin typeface="Century Gothic" panose="020B0502020202020204" pitchFamily="34" charset="0"/>
                        </a:rPr>
                        <a:t>Hourly Rate with Incentive Pays</a:t>
                      </a:r>
                    </a:p>
                  </a:txBody>
                  <a:tcPr marL="9525" marR="9525" marT="9525" marB="0" anchor="b">
                    <a:lnL>
                      <a:noFill/>
                    </a:lnL>
                    <a:lnR>
                      <a:noFill/>
                    </a:lnR>
                    <a:lnT>
                      <a:noFill/>
                    </a:lnT>
                    <a:lnB>
                      <a:noFill/>
                    </a:lnB>
                    <a:noFill/>
                  </a:tcPr>
                </a:tc>
                <a:tc>
                  <a:txBody>
                    <a:bodyPr/>
                    <a:lstStyle/>
                    <a:p>
                      <a:pPr algn="l" fontAlgn="b"/>
                      <a:endParaRPr lang="en-US" sz="1400" b="0" i="0" u="none" strike="noStrike" dirty="0">
                        <a:solidFill>
                          <a:srgbClr val="000000"/>
                        </a:solidFill>
                        <a:latin typeface="Century Gothic" panose="020B0502020202020204" pitchFamily="34" charset="0"/>
                      </a:endParaRPr>
                    </a:p>
                  </a:txBody>
                  <a:tcPr marL="9525" marR="9525" marT="9525" marB="0" anchor="b">
                    <a:lnL>
                      <a:noFill/>
                    </a:lnL>
                    <a:lnR>
                      <a:noFill/>
                    </a:lnR>
                    <a:lnT>
                      <a:noFill/>
                    </a:lnT>
                    <a:lnB>
                      <a:noFill/>
                    </a:lnB>
                    <a:noFill/>
                  </a:tcPr>
                </a:tc>
                <a:tc>
                  <a:txBody>
                    <a:bodyPr/>
                    <a:lstStyle/>
                    <a:p>
                      <a:pPr algn="l" fontAlgn="b"/>
                      <a:r>
                        <a:rPr lang="en-US" sz="1600" b="1" i="0" u="none" strike="noStrike" dirty="0">
                          <a:solidFill>
                            <a:srgbClr val="000000"/>
                          </a:solidFill>
                          <a:latin typeface="Century Gothic" panose="020B0502020202020204" pitchFamily="34" charset="0"/>
                        </a:rPr>
                        <a:t>     $29.16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0010"/>
                  </a:ext>
                </a:extLst>
              </a:tr>
              <a:tr h="230597">
                <a:tc>
                  <a:txBody>
                    <a:bodyPr/>
                    <a:lstStyle/>
                    <a:p>
                      <a:pPr algn="l" fontAlgn="b"/>
                      <a:endParaRPr lang="en-US" sz="1400" b="1" i="0" u="none" strike="noStrike" dirty="0">
                        <a:solidFill>
                          <a:srgbClr val="000000"/>
                        </a:solidFill>
                        <a:latin typeface="Century Gothic" panose="020B0502020202020204" pitchFamily="34" charset="0"/>
                      </a:endParaRPr>
                    </a:p>
                  </a:txBody>
                  <a:tcPr marL="9525" marR="9525" marT="9525" marB="0" anchor="b">
                    <a:lnL>
                      <a:noFill/>
                    </a:lnL>
                    <a:lnR>
                      <a:noFill/>
                    </a:lnR>
                    <a:lnT>
                      <a:noFill/>
                    </a:lnT>
                    <a:lnB>
                      <a:noFill/>
                    </a:lnB>
                    <a:noFill/>
                  </a:tcPr>
                </a:tc>
                <a:tc>
                  <a:txBody>
                    <a:bodyPr/>
                    <a:lstStyle/>
                    <a:p>
                      <a:pPr algn="l" fontAlgn="b"/>
                      <a:endParaRPr lang="en-US" sz="1400" b="0" i="0" u="none" strike="noStrike" dirty="0">
                        <a:solidFill>
                          <a:srgbClr val="000000"/>
                        </a:solidFill>
                        <a:latin typeface="Century Gothic" panose="020B0502020202020204" pitchFamily="34" charset="0"/>
                      </a:endParaRPr>
                    </a:p>
                  </a:txBody>
                  <a:tcPr marL="9525" marR="9525" marT="9525" marB="0" anchor="b">
                    <a:lnL>
                      <a:noFill/>
                    </a:lnL>
                    <a:lnR>
                      <a:noFill/>
                    </a:lnR>
                    <a:lnT>
                      <a:noFill/>
                    </a:lnT>
                    <a:lnB>
                      <a:noFill/>
                    </a:lnB>
                    <a:noFill/>
                  </a:tcPr>
                </a:tc>
                <a:tc>
                  <a:txBody>
                    <a:bodyPr/>
                    <a:lstStyle/>
                    <a:p>
                      <a:pPr algn="l" fontAlgn="b"/>
                      <a:endParaRPr lang="en-US" sz="1400" b="1" i="0" u="none" strike="noStrike" dirty="0">
                        <a:solidFill>
                          <a:srgbClr val="000000"/>
                        </a:solidFill>
                        <a:latin typeface="Century Gothic" panose="020B050202020202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10011"/>
                  </a:ext>
                </a:extLst>
              </a:tr>
              <a:tr h="230597">
                <a:tc>
                  <a:txBody>
                    <a:bodyPr/>
                    <a:lstStyle/>
                    <a:p>
                      <a:pPr algn="l" fontAlgn="b"/>
                      <a:r>
                        <a:rPr lang="en-US" sz="1400" b="1" i="0" u="none" strike="noStrike" dirty="0">
                          <a:solidFill>
                            <a:srgbClr val="000000"/>
                          </a:solidFill>
                          <a:latin typeface="Century Gothic" panose="020B0502020202020204" pitchFamily="34" charset="0"/>
                        </a:rPr>
                        <a:t>Benefits</a:t>
                      </a:r>
                    </a:p>
                  </a:txBody>
                  <a:tcPr marL="9525" marR="9525" marT="9525" marB="0" anchor="b">
                    <a:lnL>
                      <a:noFill/>
                    </a:lnL>
                    <a:lnR>
                      <a:noFill/>
                    </a:lnR>
                    <a:lnT>
                      <a:noFill/>
                    </a:lnT>
                    <a:lnB>
                      <a:noFill/>
                    </a:lnB>
                    <a:noFill/>
                  </a:tcPr>
                </a:tc>
                <a:tc>
                  <a:txBody>
                    <a:bodyPr/>
                    <a:lstStyle/>
                    <a:p>
                      <a:pPr algn="l" fontAlgn="b"/>
                      <a:endParaRPr lang="en-US" sz="1400" b="0" i="0" u="none" strike="noStrike" dirty="0">
                        <a:solidFill>
                          <a:srgbClr val="000000"/>
                        </a:solidFill>
                        <a:latin typeface="Century Gothic" panose="020B0502020202020204" pitchFamily="34" charset="0"/>
                      </a:endParaRPr>
                    </a:p>
                  </a:txBody>
                  <a:tcPr marL="9525" marR="9525" marT="9525" marB="0" anchor="b">
                    <a:lnL>
                      <a:noFill/>
                    </a:lnL>
                    <a:lnR>
                      <a:noFill/>
                    </a:lnR>
                    <a:lnT>
                      <a:noFill/>
                    </a:lnT>
                    <a:lnB>
                      <a:noFill/>
                    </a:lnB>
                    <a:noFill/>
                  </a:tcPr>
                </a:tc>
                <a:tc>
                  <a:txBody>
                    <a:bodyPr/>
                    <a:lstStyle/>
                    <a:p>
                      <a:pPr algn="l" fontAlgn="b"/>
                      <a:endParaRPr lang="en-US" sz="1400" b="0" i="0" u="none" strike="noStrike" dirty="0">
                        <a:solidFill>
                          <a:srgbClr val="000000"/>
                        </a:solidFill>
                        <a:latin typeface="Century Gothic" panose="020B050202020202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10012"/>
                  </a:ext>
                </a:extLst>
              </a:tr>
              <a:tr h="230597">
                <a:tc>
                  <a:txBody>
                    <a:bodyPr/>
                    <a:lstStyle/>
                    <a:p>
                      <a:pPr algn="l" fontAlgn="b"/>
                      <a:r>
                        <a:rPr lang="en-US" sz="1400" b="0" i="0" u="none" strike="noStrike" dirty="0">
                          <a:solidFill>
                            <a:srgbClr val="000000"/>
                          </a:solidFill>
                          <a:latin typeface="Century Gothic" panose="020B0502020202020204" pitchFamily="34" charset="0"/>
                        </a:rPr>
                        <a:t>FICA/Medicare</a:t>
                      </a:r>
                    </a:p>
                  </a:txBody>
                  <a:tcPr marL="9525" marR="9525" marT="9525" marB="0" anchor="b">
                    <a:lnL>
                      <a:noFill/>
                    </a:lnL>
                    <a:lnR>
                      <a:noFill/>
                    </a:lnR>
                    <a:lnT>
                      <a:noFill/>
                    </a:lnT>
                    <a:lnB>
                      <a:noFill/>
                    </a:lnB>
                    <a:noFill/>
                  </a:tcPr>
                </a:tc>
                <a:tc>
                  <a:txBody>
                    <a:bodyPr/>
                    <a:lstStyle/>
                    <a:p>
                      <a:pPr algn="l" fontAlgn="b"/>
                      <a:r>
                        <a:rPr lang="en-US" sz="1400" b="0" i="0" u="none" strike="noStrike" dirty="0">
                          <a:solidFill>
                            <a:srgbClr val="000000"/>
                          </a:solidFill>
                          <a:latin typeface="Century Gothic" panose="020B0502020202020204" pitchFamily="34" charset="0"/>
                        </a:rPr>
                        <a:t>1.45%</a:t>
                      </a:r>
                    </a:p>
                  </a:txBody>
                  <a:tcPr marL="9525" marR="9525" marT="9525" marB="0" anchor="b">
                    <a:lnL>
                      <a:noFill/>
                    </a:lnL>
                    <a:lnR>
                      <a:noFill/>
                    </a:lnR>
                    <a:lnT>
                      <a:noFill/>
                    </a:lnT>
                    <a:lnB>
                      <a:noFill/>
                    </a:lnB>
                    <a:noFill/>
                  </a:tcPr>
                </a:tc>
                <a:tc>
                  <a:txBody>
                    <a:bodyPr/>
                    <a:lstStyle/>
                    <a:p>
                      <a:pPr algn="l" fontAlgn="b"/>
                      <a:r>
                        <a:rPr lang="en-US" sz="1400" b="0" i="0" u="none" strike="noStrike" dirty="0">
                          <a:solidFill>
                            <a:srgbClr val="000000"/>
                          </a:solidFill>
                          <a:latin typeface="Century Gothic" panose="020B0502020202020204" pitchFamily="34" charset="0"/>
                        </a:rPr>
                        <a:t>       $0.42 </a:t>
                      </a:r>
                    </a:p>
                  </a:txBody>
                  <a:tcPr marL="9525" marR="9525" marT="9525" marB="0" anchor="b">
                    <a:lnL>
                      <a:noFill/>
                    </a:lnL>
                    <a:lnR>
                      <a:noFill/>
                    </a:lnR>
                    <a:lnT>
                      <a:noFill/>
                    </a:lnT>
                    <a:lnB>
                      <a:noFill/>
                    </a:lnB>
                    <a:noFill/>
                  </a:tcPr>
                </a:tc>
                <a:extLst>
                  <a:ext uri="{0D108BD9-81ED-4DB2-BD59-A6C34878D82A}">
                    <a16:rowId xmlns:a16="http://schemas.microsoft.com/office/drawing/2014/main" val="10013"/>
                  </a:ext>
                </a:extLst>
              </a:tr>
              <a:tr h="230597">
                <a:tc>
                  <a:txBody>
                    <a:bodyPr/>
                    <a:lstStyle/>
                    <a:p>
                      <a:pPr algn="l" fontAlgn="b"/>
                      <a:r>
                        <a:rPr lang="en-US" sz="1400" b="0" i="0" u="none" strike="noStrike" dirty="0">
                          <a:solidFill>
                            <a:srgbClr val="000000"/>
                          </a:solidFill>
                          <a:latin typeface="Century Gothic" panose="020B0502020202020204" pitchFamily="34" charset="0"/>
                        </a:rPr>
                        <a:t>Retirement</a:t>
                      </a:r>
                    </a:p>
                  </a:txBody>
                  <a:tcPr marL="9525" marR="9525" marT="9525" marB="0" anchor="b">
                    <a:lnL>
                      <a:noFill/>
                    </a:lnL>
                    <a:lnR>
                      <a:noFill/>
                    </a:lnR>
                    <a:lnT>
                      <a:noFill/>
                    </a:lnT>
                    <a:lnB>
                      <a:noFill/>
                    </a:lnB>
                    <a:noFill/>
                  </a:tcPr>
                </a:tc>
                <a:tc>
                  <a:txBody>
                    <a:bodyPr/>
                    <a:lstStyle/>
                    <a:p>
                      <a:pPr algn="l" fontAlgn="b"/>
                      <a:r>
                        <a:rPr lang="en-US" sz="1400" b="0" i="0" u="none" strike="noStrike" dirty="0">
                          <a:solidFill>
                            <a:srgbClr val="000000"/>
                          </a:solidFill>
                          <a:latin typeface="Century Gothic" panose="020B0502020202020204" pitchFamily="34" charset="0"/>
                        </a:rPr>
                        <a:t>Not Applicable to overtime</a:t>
                      </a:r>
                    </a:p>
                  </a:txBody>
                  <a:tcPr marL="9525" marR="9525" marT="9525" marB="0" anchor="b">
                    <a:lnL>
                      <a:noFill/>
                    </a:lnL>
                    <a:lnR>
                      <a:noFill/>
                    </a:lnR>
                    <a:lnT>
                      <a:noFill/>
                    </a:lnT>
                    <a:lnB>
                      <a:noFill/>
                    </a:lnB>
                    <a:noFill/>
                  </a:tcPr>
                </a:tc>
                <a:tc>
                  <a:txBody>
                    <a:bodyPr/>
                    <a:lstStyle/>
                    <a:p>
                      <a:pPr algn="l" fontAlgn="b"/>
                      <a:r>
                        <a:rPr lang="en-US" sz="1400" b="0" i="0" u="none" strike="noStrike" dirty="0">
                          <a:solidFill>
                            <a:srgbClr val="000000"/>
                          </a:solidFill>
                          <a:latin typeface="Century Gothic" panose="020B0502020202020204" pitchFamily="34" charset="0"/>
                        </a:rPr>
                        <a:t>          -   </a:t>
                      </a:r>
                    </a:p>
                  </a:txBody>
                  <a:tcPr marL="9525" marR="9525" marT="9525" marB="0" anchor="b">
                    <a:lnL>
                      <a:noFill/>
                    </a:lnL>
                    <a:lnR>
                      <a:noFill/>
                    </a:lnR>
                    <a:lnT>
                      <a:noFill/>
                    </a:lnT>
                    <a:lnB>
                      <a:noFill/>
                    </a:lnB>
                    <a:noFill/>
                  </a:tcPr>
                </a:tc>
                <a:extLst>
                  <a:ext uri="{0D108BD9-81ED-4DB2-BD59-A6C34878D82A}">
                    <a16:rowId xmlns:a16="http://schemas.microsoft.com/office/drawing/2014/main" val="10014"/>
                  </a:ext>
                </a:extLst>
              </a:tr>
              <a:tr h="230597">
                <a:tc>
                  <a:txBody>
                    <a:bodyPr/>
                    <a:lstStyle/>
                    <a:p>
                      <a:pPr algn="l" fontAlgn="b"/>
                      <a:r>
                        <a:rPr lang="en-US" sz="1400" b="0" i="0" u="none" strike="noStrike" dirty="0">
                          <a:solidFill>
                            <a:srgbClr val="000000"/>
                          </a:solidFill>
                          <a:latin typeface="Century Gothic" panose="020B0502020202020204" pitchFamily="34" charset="0"/>
                        </a:rPr>
                        <a:t>Health Benefits / Flex Credits</a:t>
                      </a:r>
                    </a:p>
                  </a:txBody>
                  <a:tcPr marL="9525" marR="9525" marT="9525" marB="0" anchor="b">
                    <a:lnL>
                      <a:noFill/>
                    </a:lnL>
                    <a:lnR>
                      <a:noFill/>
                    </a:lnR>
                    <a:lnT>
                      <a:noFill/>
                    </a:lnT>
                    <a:lnB>
                      <a:noFill/>
                    </a:lnB>
                    <a:noFill/>
                  </a:tcPr>
                </a:tc>
                <a:tc>
                  <a:txBody>
                    <a:bodyPr/>
                    <a:lstStyle/>
                    <a:p>
                      <a:pPr algn="l" fontAlgn="b"/>
                      <a:r>
                        <a:rPr lang="en-US" sz="1400" b="0" i="0" u="none" strike="noStrike" dirty="0">
                          <a:solidFill>
                            <a:srgbClr val="000000"/>
                          </a:solidFill>
                          <a:latin typeface="Century Gothic" panose="020B0502020202020204" pitchFamily="34" charset="0"/>
                        </a:rPr>
                        <a:t>Not Applicable to overtime</a:t>
                      </a:r>
                    </a:p>
                  </a:txBody>
                  <a:tcPr marL="9525" marR="9525" marT="9525" marB="0" anchor="b">
                    <a:lnL>
                      <a:noFill/>
                    </a:lnL>
                    <a:lnR>
                      <a:noFill/>
                    </a:lnR>
                    <a:lnT>
                      <a:noFill/>
                    </a:lnT>
                    <a:lnB>
                      <a:noFill/>
                    </a:lnB>
                    <a:noFill/>
                  </a:tcPr>
                </a:tc>
                <a:tc>
                  <a:txBody>
                    <a:bodyPr/>
                    <a:lstStyle/>
                    <a:p>
                      <a:pPr algn="l" fontAlgn="b"/>
                      <a:r>
                        <a:rPr lang="en-US" sz="1400" b="0" i="0" u="none" strike="noStrike" dirty="0">
                          <a:solidFill>
                            <a:srgbClr val="000000"/>
                          </a:solidFill>
                          <a:latin typeface="Century Gothic" panose="020B0502020202020204" pitchFamily="34" charset="0"/>
                        </a:rPr>
                        <a:t>          -   </a:t>
                      </a:r>
                    </a:p>
                  </a:txBody>
                  <a:tcPr marL="9525" marR="9525" marT="9525" marB="0" anchor="b">
                    <a:lnL>
                      <a:noFill/>
                    </a:lnL>
                    <a:lnR>
                      <a:noFill/>
                    </a:lnR>
                    <a:lnT>
                      <a:noFill/>
                    </a:lnT>
                    <a:lnB>
                      <a:noFill/>
                    </a:lnB>
                    <a:noFill/>
                  </a:tcPr>
                </a:tc>
                <a:extLst>
                  <a:ext uri="{0D108BD9-81ED-4DB2-BD59-A6C34878D82A}">
                    <a16:rowId xmlns:a16="http://schemas.microsoft.com/office/drawing/2014/main" val="10015"/>
                  </a:ext>
                </a:extLst>
              </a:tr>
              <a:tr h="230597">
                <a:tc>
                  <a:txBody>
                    <a:bodyPr/>
                    <a:lstStyle/>
                    <a:p>
                      <a:pPr algn="l" fontAlgn="b"/>
                      <a:r>
                        <a:rPr lang="en-US" sz="1400" b="0" i="0" u="none" strike="noStrike" dirty="0">
                          <a:solidFill>
                            <a:srgbClr val="000000"/>
                          </a:solidFill>
                          <a:latin typeface="Century Gothic" panose="020B0502020202020204" pitchFamily="34" charset="0"/>
                        </a:rPr>
                        <a:t>Other: (Specify) </a:t>
                      </a:r>
                    </a:p>
                  </a:txBody>
                  <a:tcPr marL="9525" marR="9525" marT="9525" marB="0" anchor="b">
                    <a:lnL>
                      <a:noFill/>
                    </a:lnL>
                    <a:lnR>
                      <a:noFill/>
                    </a:lnR>
                    <a:lnT>
                      <a:noFill/>
                    </a:lnT>
                    <a:lnB>
                      <a:noFill/>
                    </a:lnB>
                    <a:noFill/>
                  </a:tcPr>
                </a:tc>
                <a:tc>
                  <a:txBody>
                    <a:bodyPr/>
                    <a:lstStyle/>
                    <a:p>
                      <a:pPr algn="l" fontAlgn="b"/>
                      <a:endParaRPr lang="en-US" sz="1400" b="0" i="0" u="none" strike="noStrike" dirty="0">
                        <a:solidFill>
                          <a:srgbClr val="000000"/>
                        </a:solidFill>
                        <a:latin typeface="Century Gothic" panose="020B0502020202020204" pitchFamily="34" charset="0"/>
                      </a:endParaRPr>
                    </a:p>
                  </a:txBody>
                  <a:tcPr marL="9525" marR="9525" marT="9525" marB="0" anchor="b">
                    <a:lnL>
                      <a:noFill/>
                    </a:lnL>
                    <a:lnR>
                      <a:noFill/>
                    </a:lnR>
                    <a:lnT>
                      <a:noFill/>
                    </a:lnT>
                    <a:lnB>
                      <a:noFill/>
                    </a:lnB>
                    <a:noFill/>
                  </a:tcPr>
                </a:tc>
                <a:tc>
                  <a:txBody>
                    <a:bodyPr/>
                    <a:lstStyle/>
                    <a:p>
                      <a:pPr algn="l" fontAlgn="b"/>
                      <a:r>
                        <a:rPr lang="en-US" sz="1400" b="0" i="0" u="none" strike="noStrike" dirty="0">
                          <a:solidFill>
                            <a:srgbClr val="000000"/>
                          </a:solidFill>
                          <a:latin typeface="Century Gothic" panose="020B0502020202020204" pitchFamily="34" charset="0"/>
                        </a:rPr>
                        <a:t>          -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6"/>
                  </a:ext>
                </a:extLst>
              </a:tr>
              <a:tr h="262132">
                <a:tc gridSpan="2">
                  <a:txBody>
                    <a:bodyPr/>
                    <a:lstStyle/>
                    <a:p>
                      <a:pPr algn="l" fontAlgn="b"/>
                      <a:r>
                        <a:rPr lang="en-AU" sz="1400" b="1" i="0" u="none" strike="noStrike" dirty="0">
                          <a:solidFill>
                            <a:srgbClr val="000000"/>
                          </a:solidFill>
                          <a:latin typeface="Century Gothic" panose="020B0502020202020204" pitchFamily="34" charset="0"/>
                        </a:rPr>
                        <a:t>Hourly Actual Rate (including applicable benefits) for FF/Medic 1</a:t>
                      </a:r>
                    </a:p>
                  </a:txBody>
                  <a:tcPr marL="9525" marR="9525" marT="9525" marB="0" anchor="b">
                    <a:lnL>
                      <a:noFill/>
                    </a:lnL>
                    <a:lnR>
                      <a:noFill/>
                    </a:lnR>
                    <a:lnT>
                      <a:noFill/>
                    </a:lnT>
                    <a:lnB>
                      <a:noFill/>
                    </a:lnB>
                    <a:noFill/>
                  </a:tcPr>
                </a:tc>
                <a:tc hMerge="1">
                  <a:txBody>
                    <a:bodyPr/>
                    <a:lstStyle/>
                    <a:p>
                      <a:endParaRPr lang="en-US"/>
                    </a:p>
                  </a:txBody>
                  <a:tcPr/>
                </a:tc>
                <a:tc>
                  <a:txBody>
                    <a:bodyPr/>
                    <a:lstStyle/>
                    <a:p>
                      <a:pPr algn="l" fontAlgn="b"/>
                      <a:r>
                        <a:rPr lang="en-US" sz="1400" b="1" i="0" u="none" strike="noStrike" dirty="0">
                          <a:solidFill>
                            <a:srgbClr val="000000"/>
                          </a:solidFill>
                          <a:latin typeface="Century Gothic" panose="020B0502020202020204" pitchFamily="34" charset="0"/>
                        </a:rPr>
                        <a:t>     $</a:t>
                      </a:r>
                      <a:r>
                        <a:rPr lang="en-US" sz="1600" b="1" i="0" u="none" strike="noStrike" dirty="0">
                          <a:solidFill>
                            <a:srgbClr val="000000"/>
                          </a:solidFill>
                          <a:latin typeface="Century Gothic" panose="020B0502020202020204" pitchFamily="34" charset="0"/>
                        </a:rPr>
                        <a:t>29.58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0017"/>
                  </a:ext>
                </a:extLst>
              </a:tr>
            </a:tbl>
          </a:graphicData>
        </a:graphic>
      </p:graphicFrame>
      <p:sp>
        <p:nvSpPr>
          <p:cNvPr id="6" name="Slide Number Placeholder 5">
            <a:extLst>
              <a:ext uri="{FF2B5EF4-FFF2-40B4-BE49-F238E27FC236}">
                <a16:creationId xmlns:a16="http://schemas.microsoft.com/office/drawing/2014/main" id="{BE32E824-4E65-8CC4-0A6A-D16CD7DDEF78}"/>
              </a:ext>
            </a:extLst>
          </p:cNvPr>
          <p:cNvSpPr>
            <a:spLocks noGrp="1"/>
          </p:cNvSpPr>
          <p:nvPr>
            <p:ph type="sldNum" sz="quarter" idx="12"/>
          </p:nvPr>
        </p:nvSpPr>
        <p:spPr/>
        <p:txBody>
          <a:bodyPr/>
          <a:lstStyle/>
          <a:p>
            <a:fld id="{84679F7C-FC60-4F93-976D-699AC88C9425}" type="slidenum">
              <a:rPr lang="en-US" smtClean="0"/>
              <a:t>77</a:t>
            </a:fld>
            <a:endParaRPr 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18322"/>
            <a:ext cx="8229600" cy="685800"/>
          </a:xfrm>
        </p:spPr>
        <p:txBody>
          <a:bodyPr>
            <a:noAutofit/>
          </a:bodyPr>
          <a:lstStyle/>
          <a:p>
            <a:pPr algn="ctr">
              <a:spcBef>
                <a:spcPts val="1200"/>
              </a:spcBef>
              <a:buClr>
                <a:schemeClr val="accent3">
                  <a:lumMod val="75000"/>
                </a:schemeClr>
              </a:buClr>
            </a:pPr>
            <a:r>
              <a:rPr lang="en-US" dirty="0">
                <a:latin typeface="Century Gothic" panose="020B0502020202020204" pitchFamily="34" charset="0"/>
                <a:cs typeface="Calibri" pitchFamily="34" charset="0"/>
              </a:rPr>
              <a:t>Salary Rate Calculation</a:t>
            </a:r>
          </a:p>
        </p:txBody>
      </p:sp>
      <p:sp>
        <p:nvSpPr>
          <p:cNvPr id="3" name="Content Placeholder 2"/>
          <p:cNvSpPr>
            <a:spLocks noGrp="1"/>
          </p:cNvSpPr>
          <p:nvPr>
            <p:ph idx="1"/>
          </p:nvPr>
        </p:nvSpPr>
        <p:spPr>
          <a:xfrm>
            <a:off x="777922" y="2033516"/>
            <a:ext cx="10312865" cy="4291084"/>
          </a:xfrm>
        </p:spPr>
        <p:txBody>
          <a:bodyPr>
            <a:normAutofit/>
          </a:bodyPr>
          <a:lstStyle/>
          <a:p>
            <a:pPr marL="457200" indent="0" defTabSz="457200" fontAlgn="base">
              <a:lnSpc>
                <a:spcPct val="127000"/>
              </a:lnSpc>
              <a:spcBef>
                <a:spcPts val="0"/>
              </a:spcBef>
              <a:buClr>
                <a:srgbClr val="003F78"/>
              </a:buClr>
              <a:buNone/>
            </a:pPr>
            <a:endParaRPr lang="en-US" sz="1900" b="1" dirty="0">
              <a:solidFill>
                <a:schemeClr val="accent1">
                  <a:lumMod val="75000"/>
                </a:schemeClr>
              </a:solidFill>
              <a:latin typeface="Century Gothic" panose="020B0502020202020204" pitchFamily="34" charset="0"/>
              <a:ea typeface="ＭＳ Ｐゴシック" charset="0"/>
            </a:endParaRPr>
          </a:p>
          <a:p>
            <a:pPr marL="457200" indent="0" defTabSz="457200" fontAlgn="base">
              <a:lnSpc>
                <a:spcPct val="127000"/>
              </a:lnSpc>
              <a:spcBef>
                <a:spcPts val="0"/>
              </a:spcBef>
              <a:buClr>
                <a:srgbClr val="003F78"/>
              </a:buClr>
              <a:buNone/>
            </a:pPr>
            <a:r>
              <a:rPr lang="en-US" sz="1600" b="1" dirty="0">
                <a:solidFill>
                  <a:schemeClr val="accent1">
                    <a:lumMod val="75000"/>
                  </a:schemeClr>
                </a:solidFill>
                <a:latin typeface="Century Gothic" panose="020B0502020202020204" pitchFamily="34" charset="0"/>
                <a:ea typeface="ＭＳ Ｐゴシック" charset="0"/>
              </a:rPr>
              <a:t>Step 4:</a:t>
            </a:r>
            <a:endParaRPr lang="en-US" sz="1600" dirty="0">
              <a:solidFill>
                <a:schemeClr val="accent1">
                  <a:lumMod val="75000"/>
                </a:schemeClr>
              </a:solidFill>
              <a:latin typeface="Century Gothic" panose="020B0502020202020204" pitchFamily="34" charset="0"/>
              <a:ea typeface="ＭＳ Ｐゴシック" charset="0"/>
            </a:endParaRPr>
          </a:p>
          <a:p>
            <a:pPr marL="457200" indent="0" defTabSz="457200" fontAlgn="base">
              <a:lnSpc>
                <a:spcPct val="127000"/>
              </a:lnSpc>
              <a:spcBef>
                <a:spcPts val="0"/>
              </a:spcBef>
              <a:buClr>
                <a:srgbClr val="003F78"/>
              </a:buClr>
              <a:buNone/>
            </a:pPr>
            <a:r>
              <a:rPr lang="en-US" sz="1600" dirty="0">
                <a:latin typeface="Century Gothic" panose="020B0502020202020204" pitchFamily="34" charset="0"/>
                <a:ea typeface="ＭＳ Ｐゴシック" charset="0"/>
              </a:rPr>
              <a:t>For each employee, add hourly salary and benefit costs together.</a:t>
            </a:r>
          </a:p>
          <a:p>
            <a:pPr marL="457200" indent="0" defTabSz="457200" fontAlgn="base">
              <a:lnSpc>
                <a:spcPct val="127000"/>
              </a:lnSpc>
              <a:spcBef>
                <a:spcPts val="0"/>
              </a:spcBef>
              <a:buClr>
                <a:srgbClr val="003F78"/>
              </a:buClr>
              <a:buNone/>
            </a:pPr>
            <a:endParaRPr lang="en-US" sz="1600" dirty="0">
              <a:latin typeface="Century Gothic" panose="020B0502020202020204" pitchFamily="34" charset="0"/>
              <a:ea typeface="ＭＳ Ｐゴシック" charset="0"/>
            </a:endParaRPr>
          </a:p>
          <a:p>
            <a:pPr marL="457200" indent="0" defTabSz="457200" fontAlgn="base">
              <a:lnSpc>
                <a:spcPct val="127000"/>
              </a:lnSpc>
              <a:spcBef>
                <a:spcPts val="0"/>
              </a:spcBef>
              <a:buClr>
                <a:srgbClr val="003F78"/>
              </a:buClr>
              <a:buNone/>
            </a:pPr>
            <a:r>
              <a:rPr lang="en-US" sz="1600" b="1" dirty="0">
                <a:solidFill>
                  <a:schemeClr val="accent1">
                    <a:lumMod val="75000"/>
                  </a:schemeClr>
                </a:solidFill>
                <a:latin typeface="Century Gothic" panose="020B0502020202020204" pitchFamily="34" charset="0"/>
                <a:ea typeface="ＭＳ Ｐゴシック" charset="0"/>
              </a:rPr>
              <a:t>Step 5:</a:t>
            </a:r>
          </a:p>
          <a:p>
            <a:pPr marL="457200" indent="0" defTabSz="457200" fontAlgn="base">
              <a:lnSpc>
                <a:spcPct val="127000"/>
              </a:lnSpc>
              <a:spcBef>
                <a:spcPts val="0"/>
              </a:spcBef>
              <a:buClr>
                <a:srgbClr val="003F78"/>
              </a:buClr>
              <a:buNone/>
            </a:pPr>
            <a:r>
              <a:rPr lang="en-US" sz="1600" dirty="0">
                <a:latin typeface="Century Gothic" panose="020B0502020202020204" pitchFamily="34" charset="0"/>
                <a:ea typeface="ＭＳ Ｐゴシック" charset="0"/>
              </a:rPr>
              <a:t>Calculate average hourly rate for the classification.</a:t>
            </a:r>
          </a:p>
          <a:p>
            <a:pPr marL="800100" indent="-342900" defTabSz="457200" fontAlgn="base">
              <a:lnSpc>
                <a:spcPct val="127000"/>
              </a:lnSpc>
              <a:spcBef>
                <a:spcPts val="0"/>
              </a:spcBef>
              <a:buClr>
                <a:srgbClr val="003F78"/>
              </a:buClr>
              <a:buFont typeface="Arial" charset="0"/>
              <a:buChar char="•"/>
            </a:pPr>
            <a:endParaRPr lang="en-US" sz="1600" dirty="0">
              <a:latin typeface="Century Gothic" panose="020B0502020202020204" pitchFamily="34" charset="0"/>
              <a:ea typeface="ＭＳ Ｐゴシック" charset="0"/>
            </a:endParaRPr>
          </a:p>
          <a:p>
            <a:pPr marL="457200" indent="0" defTabSz="457200" fontAlgn="base">
              <a:lnSpc>
                <a:spcPct val="127000"/>
              </a:lnSpc>
              <a:spcBef>
                <a:spcPts val="0"/>
              </a:spcBef>
              <a:buClr>
                <a:srgbClr val="003F78"/>
              </a:buClr>
              <a:buNone/>
            </a:pPr>
            <a:r>
              <a:rPr lang="en-US" sz="1600" b="1" dirty="0">
                <a:solidFill>
                  <a:schemeClr val="accent1">
                    <a:lumMod val="75000"/>
                  </a:schemeClr>
                </a:solidFill>
                <a:latin typeface="Century Gothic" panose="020B0502020202020204" pitchFamily="34" charset="0"/>
                <a:ea typeface="ＭＳ Ｐゴシック" charset="0"/>
              </a:rPr>
              <a:t>Step 6:</a:t>
            </a:r>
          </a:p>
          <a:p>
            <a:pPr marL="457200" indent="0" defTabSz="457200" fontAlgn="base">
              <a:lnSpc>
                <a:spcPct val="127000"/>
              </a:lnSpc>
              <a:spcBef>
                <a:spcPts val="0"/>
              </a:spcBef>
              <a:buClr>
                <a:srgbClr val="003F78"/>
              </a:buClr>
              <a:buNone/>
            </a:pPr>
            <a:r>
              <a:rPr lang="en-US" sz="1600" dirty="0">
                <a:latin typeface="Century Gothic" panose="020B0502020202020204" pitchFamily="34" charset="0"/>
                <a:ea typeface="ＭＳ Ｐゴシック" charset="0"/>
              </a:rPr>
              <a:t>Incorporate workers compensation insurance rate and unemployment insurance rate, if applicable. </a:t>
            </a:r>
          </a:p>
          <a:p>
            <a:pPr>
              <a:buNone/>
            </a:pPr>
            <a:endParaRPr lang="en-US" dirty="0">
              <a:latin typeface="+mj-lt"/>
            </a:endParaRPr>
          </a:p>
        </p:txBody>
      </p:sp>
      <p:sp>
        <p:nvSpPr>
          <p:cNvPr id="6" name="Slide Number Placeholder 5">
            <a:extLst>
              <a:ext uri="{FF2B5EF4-FFF2-40B4-BE49-F238E27FC236}">
                <a16:creationId xmlns:a16="http://schemas.microsoft.com/office/drawing/2014/main" id="{41EFC03C-9B8B-8790-9C42-EFCE6C9E70D0}"/>
              </a:ext>
            </a:extLst>
          </p:cNvPr>
          <p:cNvSpPr>
            <a:spLocks noGrp="1"/>
          </p:cNvSpPr>
          <p:nvPr>
            <p:ph type="sldNum" sz="quarter" idx="12"/>
          </p:nvPr>
        </p:nvSpPr>
        <p:spPr/>
        <p:txBody>
          <a:bodyPr/>
          <a:lstStyle/>
          <a:p>
            <a:fld id="{84679F7C-FC60-4F93-976D-699AC88C9425}" type="slidenum">
              <a:rPr lang="en-US" smtClean="0"/>
              <a:t>78</a:t>
            </a:fld>
            <a:endParaRPr lang="en-US" dirty="0"/>
          </a:p>
        </p:txBody>
      </p:sp>
    </p:spTree>
    <p:extLst>
      <p:ext uri="{BB962C8B-B14F-4D97-AF65-F5344CB8AC3E}">
        <p14:creationId xmlns:p14="http://schemas.microsoft.com/office/powerpoint/2010/main" val="1781574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8610600" cy="885825"/>
          </a:xfrm>
        </p:spPr>
        <p:txBody>
          <a:bodyPr>
            <a:normAutofit/>
          </a:bodyPr>
          <a:lstStyle/>
          <a:p>
            <a:pPr algn="ctr">
              <a:spcBef>
                <a:spcPts val="1200"/>
              </a:spcBef>
              <a:buClr>
                <a:schemeClr val="accent3">
                  <a:lumMod val="75000"/>
                </a:schemeClr>
              </a:buClr>
            </a:pPr>
            <a:r>
              <a:rPr lang="en-US" dirty="0">
                <a:latin typeface="Century Gothic" panose="020B0502020202020204" pitchFamily="34" charset="0"/>
                <a:cs typeface="Calibri" pitchFamily="34" charset="0"/>
              </a:rPr>
              <a:t>Salary Rate Example</a:t>
            </a:r>
          </a:p>
        </p:txBody>
      </p:sp>
      <p:graphicFrame>
        <p:nvGraphicFramePr>
          <p:cNvPr id="5" name="Table 4"/>
          <p:cNvGraphicFramePr>
            <a:graphicFrameLocks noGrp="1"/>
          </p:cNvGraphicFramePr>
          <p:nvPr>
            <p:extLst>
              <p:ext uri="{D42A27DB-BD31-4B8C-83A1-F6EECF244321}">
                <p14:modId xmlns:p14="http://schemas.microsoft.com/office/powerpoint/2010/main" val="2895465940"/>
              </p:ext>
            </p:extLst>
          </p:nvPr>
        </p:nvGraphicFramePr>
        <p:xfrm>
          <a:off x="2666999" y="1827518"/>
          <a:ext cx="6858002" cy="4300173"/>
        </p:xfrm>
        <a:graphic>
          <a:graphicData uri="http://schemas.openxmlformats.org/drawingml/2006/table">
            <a:tbl>
              <a:tblPr/>
              <a:tblGrid>
                <a:gridCol w="3886200">
                  <a:extLst>
                    <a:ext uri="{9D8B030D-6E8A-4147-A177-3AD203B41FA5}">
                      <a16:colId xmlns:a16="http://schemas.microsoft.com/office/drawing/2014/main" val="20000"/>
                    </a:ext>
                  </a:extLst>
                </a:gridCol>
                <a:gridCol w="2971802">
                  <a:extLst>
                    <a:ext uri="{9D8B030D-6E8A-4147-A177-3AD203B41FA5}">
                      <a16:colId xmlns:a16="http://schemas.microsoft.com/office/drawing/2014/main" val="20001"/>
                    </a:ext>
                  </a:extLst>
                </a:gridCol>
              </a:tblGrid>
              <a:tr h="403958">
                <a:tc>
                  <a:txBody>
                    <a:bodyPr/>
                    <a:lstStyle/>
                    <a:p>
                      <a:pPr algn="l" fontAlgn="b"/>
                      <a:r>
                        <a:rPr lang="en-US" sz="2000" b="1" i="0" u="none" strike="noStrike" dirty="0">
                          <a:solidFill>
                            <a:srgbClr val="000000"/>
                          </a:solidFill>
                          <a:latin typeface="Century Gothic" panose="020B0502020202020204" pitchFamily="34" charset="0"/>
                        </a:rPr>
                        <a:t>Average All Firefighters</a:t>
                      </a:r>
                    </a:p>
                  </a:txBody>
                  <a:tcPr marL="9525" marR="9525" marT="9525" marB="0" anchor="b">
                    <a:lnL>
                      <a:noFill/>
                    </a:lnL>
                    <a:lnR>
                      <a:noFill/>
                    </a:lnR>
                    <a:lnT>
                      <a:noFill/>
                    </a:lnT>
                    <a:lnB>
                      <a:noFill/>
                    </a:lnB>
                    <a:noFill/>
                  </a:tcPr>
                </a:tc>
                <a:tc>
                  <a:txBody>
                    <a:bodyPr/>
                    <a:lstStyle/>
                    <a:p>
                      <a:pPr algn="l" fontAlgn="b"/>
                      <a:endParaRPr lang="en-US" sz="2000" b="0" i="0" u="none" strike="noStrike" dirty="0">
                        <a:solidFill>
                          <a:srgbClr val="000000"/>
                        </a:solidFill>
                        <a:latin typeface="Century Gothic" panose="020B050202020202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10000"/>
                  </a:ext>
                </a:extLst>
              </a:tr>
              <a:tr h="308802">
                <a:tc>
                  <a:txBody>
                    <a:bodyPr/>
                    <a:lstStyle/>
                    <a:p>
                      <a:pPr algn="l" fontAlgn="b"/>
                      <a:endParaRPr lang="en-US" sz="2000" b="1" i="0" u="none" strike="noStrike" dirty="0">
                        <a:solidFill>
                          <a:srgbClr val="000000"/>
                        </a:solidFill>
                        <a:latin typeface="Century Gothic" panose="020B0502020202020204" pitchFamily="34" charset="0"/>
                      </a:endParaRPr>
                    </a:p>
                  </a:txBody>
                  <a:tcPr marL="9525" marR="9525" marT="9525" marB="0" anchor="b">
                    <a:lnL>
                      <a:noFill/>
                    </a:lnL>
                    <a:lnR>
                      <a:noFill/>
                    </a:lnR>
                    <a:lnT>
                      <a:noFill/>
                    </a:lnT>
                    <a:lnB>
                      <a:noFill/>
                    </a:lnB>
                    <a:noFill/>
                  </a:tcPr>
                </a:tc>
                <a:tc>
                  <a:txBody>
                    <a:bodyPr/>
                    <a:lstStyle/>
                    <a:p>
                      <a:pPr algn="l" fontAlgn="b"/>
                      <a:endParaRPr lang="en-US" sz="2000" b="1" i="0" u="none" strike="noStrike" dirty="0">
                        <a:solidFill>
                          <a:srgbClr val="000000"/>
                        </a:solidFill>
                        <a:latin typeface="Century Gothic" panose="020B050202020202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10001"/>
                  </a:ext>
                </a:extLst>
              </a:tr>
              <a:tr h="403958">
                <a:tc>
                  <a:txBody>
                    <a:bodyPr/>
                    <a:lstStyle/>
                    <a:p>
                      <a:pPr algn="l" fontAlgn="b"/>
                      <a:r>
                        <a:rPr lang="en-US" sz="2000" b="1" i="0" u="none" strike="noStrike" dirty="0">
                          <a:solidFill>
                            <a:srgbClr val="000000"/>
                          </a:solidFill>
                          <a:latin typeface="Century Gothic" panose="020B0502020202020204" pitchFamily="34" charset="0"/>
                        </a:rPr>
                        <a:t>Example:</a:t>
                      </a:r>
                    </a:p>
                  </a:txBody>
                  <a:tcPr marL="9525" marR="9525" marT="9525" marB="0" anchor="b">
                    <a:lnL>
                      <a:noFill/>
                    </a:lnL>
                    <a:lnR>
                      <a:noFill/>
                    </a:lnR>
                    <a:lnT>
                      <a:noFill/>
                    </a:lnT>
                    <a:lnB>
                      <a:noFill/>
                    </a:lnB>
                    <a:noFill/>
                  </a:tcPr>
                </a:tc>
                <a:tc>
                  <a:txBody>
                    <a:bodyPr/>
                    <a:lstStyle/>
                    <a:p>
                      <a:pPr algn="ctr" fontAlgn="b"/>
                      <a:r>
                        <a:rPr lang="en-US" sz="2000" b="1" i="0" u="none" strike="noStrike" dirty="0">
                          <a:solidFill>
                            <a:srgbClr val="000000"/>
                          </a:solidFill>
                          <a:latin typeface="Century Gothic" panose="020B0502020202020204" pitchFamily="34" charset="0"/>
                        </a:rPr>
                        <a:t> Average Actual Rate </a:t>
                      </a:r>
                    </a:p>
                  </a:txBody>
                  <a:tcPr marL="9525" marR="9525" marT="9525" marB="0" anchor="b">
                    <a:lnL>
                      <a:noFill/>
                    </a:lnL>
                    <a:lnR>
                      <a:noFill/>
                    </a:lnR>
                    <a:lnT>
                      <a:noFill/>
                    </a:lnT>
                    <a:lnB>
                      <a:noFill/>
                    </a:lnB>
                    <a:noFill/>
                  </a:tcPr>
                </a:tc>
                <a:extLst>
                  <a:ext uri="{0D108BD9-81ED-4DB2-BD59-A6C34878D82A}">
                    <a16:rowId xmlns:a16="http://schemas.microsoft.com/office/drawing/2014/main" val="10002"/>
                  </a:ext>
                </a:extLst>
              </a:tr>
              <a:tr h="403958">
                <a:tc>
                  <a:txBody>
                    <a:bodyPr/>
                    <a:lstStyle/>
                    <a:p>
                      <a:pPr algn="l" fontAlgn="b"/>
                      <a:r>
                        <a:rPr lang="en-US" sz="2000" b="0" i="0" u="none" strike="noStrike" dirty="0">
                          <a:solidFill>
                            <a:srgbClr val="000000"/>
                          </a:solidFill>
                          <a:latin typeface="Century Gothic" panose="020B0502020202020204" pitchFamily="34" charset="0"/>
                        </a:rPr>
                        <a:t>Firefighter Paramedic 1</a:t>
                      </a:r>
                    </a:p>
                  </a:txBody>
                  <a:tcPr marL="9525" marR="9525" marT="9525" marB="0" anchor="b">
                    <a:lnL>
                      <a:noFill/>
                    </a:lnL>
                    <a:lnR>
                      <a:noFill/>
                    </a:lnR>
                    <a:lnT>
                      <a:noFill/>
                    </a:lnT>
                    <a:lnB>
                      <a:noFill/>
                    </a:lnB>
                    <a:noFill/>
                  </a:tcPr>
                </a:tc>
                <a:tc>
                  <a:txBody>
                    <a:bodyPr/>
                    <a:lstStyle/>
                    <a:p>
                      <a:pPr algn="ctr" fontAlgn="ctr"/>
                      <a:r>
                        <a:rPr lang="en-US" sz="2000" b="0" i="0" u="none" strike="noStrike" dirty="0">
                          <a:solidFill>
                            <a:srgbClr val="000000"/>
                          </a:solidFill>
                          <a:latin typeface="Century Gothic" panose="020B0502020202020204" pitchFamily="34" charset="0"/>
                        </a:rPr>
                        <a:t>$29.58 </a:t>
                      </a:r>
                    </a:p>
                  </a:txBody>
                  <a:tcPr marL="9525" marR="9525" marT="9525" marB="0" anchor="ctr">
                    <a:lnL>
                      <a:noFill/>
                    </a:lnL>
                    <a:lnR>
                      <a:noFill/>
                    </a:lnR>
                    <a:lnT>
                      <a:noFill/>
                    </a:lnT>
                    <a:lnB>
                      <a:noFill/>
                    </a:lnB>
                    <a:noFill/>
                  </a:tcPr>
                </a:tc>
                <a:extLst>
                  <a:ext uri="{0D108BD9-81ED-4DB2-BD59-A6C34878D82A}">
                    <a16:rowId xmlns:a16="http://schemas.microsoft.com/office/drawing/2014/main" val="10003"/>
                  </a:ext>
                </a:extLst>
              </a:tr>
              <a:tr h="403958">
                <a:tc>
                  <a:txBody>
                    <a:bodyPr/>
                    <a:lstStyle/>
                    <a:p>
                      <a:pPr algn="l" fontAlgn="b"/>
                      <a:r>
                        <a:rPr lang="en-US" sz="2000" b="0" i="0" u="none" strike="noStrike" dirty="0">
                          <a:solidFill>
                            <a:srgbClr val="000000"/>
                          </a:solidFill>
                          <a:latin typeface="Century Gothic" panose="020B0502020202020204" pitchFamily="34" charset="0"/>
                        </a:rPr>
                        <a:t>Firefighter Paramedic 2</a:t>
                      </a:r>
                    </a:p>
                  </a:txBody>
                  <a:tcPr marL="9525" marR="9525" marT="9525" marB="0" anchor="b">
                    <a:lnL>
                      <a:noFill/>
                    </a:lnL>
                    <a:lnR>
                      <a:noFill/>
                    </a:lnR>
                    <a:lnT>
                      <a:noFill/>
                    </a:lnT>
                    <a:lnB>
                      <a:noFill/>
                    </a:lnB>
                    <a:noFill/>
                  </a:tcPr>
                </a:tc>
                <a:tc>
                  <a:txBody>
                    <a:bodyPr/>
                    <a:lstStyle/>
                    <a:p>
                      <a:pPr algn="ctr" fontAlgn="ctr"/>
                      <a:r>
                        <a:rPr lang="en-US" sz="2000" b="0" i="0" u="none" strike="noStrike" dirty="0">
                          <a:solidFill>
                            <a:srgbClr val="000000"/>
                          </a:solidFill>
                          <a:latin typeface="Century Gothic" panose="020B0502020202020204" pitchFamily="34" charset="0"/>
                        </a:rPr>
                        <a:t>$29.28 </a:t>
                      </a:r>
                    </a:p>
                  </a:txBody>
                  <a:tcPr marL="9525" marR="9525" marT="9525" marB="0" anchor="ctr">
                    <a:lnL>
                      <a:noFill/>
                    </a:lnL>
                    <a:lnR>
                      <a:noFill/>
                    </a:lnR>
                    <a:lnT>
                      <a:noFill/>
                    </a:lnT>
                    <a:lnB>
                      <a:noFill/>
                    </a:lnB>
                    <a:noFill/>
                  </a:tcPr>
                </a:tc>
                <a:extLst>
                  <a:ext uri="{0D108BD9-81ED-4DB2-BD59-A6C34878D82A}">
                    <a16:rowId xmlns:a16="http://schemas.microsoft.com/office/drawing/2014/main" val="10004"/>
                  </a:ext>
                </a:extLst>
              </a:tr>
              <a:tr h="403958">
                <a:tc>
                  <a:txBody>
                    <a:bodyPr/>
                    <a:lstStyle/>
                    <a:p>
                      <a:pPr algn="l" fontAlgn="b"/>
                      <a:r>
                        <a:rPr lang="en-US" sz="2000" b="0" i="0" u="none" strike="noStrike" dirty="0">
                          <a:solidFill>
                            <a:srgbClr val="000000"/>
                          </a:solidFill>
                          <a:latin typeface="Century Gothic" panose="020B0502020202020204" pitchFamily="34" charset="0"/>
                        </a:rPr>
                        <a:t>Firefighter Paramedic 3</a:t>
                      </a:r>
                    </a:p>
                  </a:txBody>
                  <a:tcPr marL="9525" marR="9525" marT="9525" marB="0" anchor="b">
                    <a:lnL>
                      <a:noFill/>
                    </a:lnL>
                    <a:lnR>
                      <a:noFill/>
                    </a:lnR>
                    <a:lnT>
                      <a:noFill/>
                    </a:lnT>
                    <a:lnB>
                      <a:noFill/>
                    </a:lnB>
                    <a:noFill/>
                  </a:tcPr>
                </a:tc>
                <a:tc>
                  <a:txBody>
                    <a:bodyPr/>
                    <a:lstStyle/>
                    <a:p>
                      <a:pPr algn="ctr" fontAlgn="ctr"/>
                      <a:r>
                        <a:rPr lang="en-US" sz="2000" b="0" i="0" u="none" strike="noStrike" dirty="0">
                          <a:solidFill>
                            <a:srgbClr val="000000"/>
                          </a:solidFill>
                          <a:latin typeface="Century Gothic" panose="020B0502020202020204" pitchFamily="34" charset="0"/>
                        </a:rPr>
                        <a:t>$28.34 </a:t>
                      </a:r>
                    </a:p>
                  </a:txBody>
                  <a:tcPr marL="9525" marR="9525" marT="9525" marB="0" anchor="ctr">
                    <a:lnL>
                      <a:noFill/>
                    </a:lnL>
                    <a:lnR>
                      <a:noFill/>
                    </a:lnR>
                    <a:lnT>
                      <a:noFill/>
                    </a:lnT>
                    <a:lnB>
                      <a:noFill/>
                    </a:lnB>
                    <a:noFill/>
                  </a:tcPr>
                </a:tc>
                <a:extLst>
                  <a:ext uri="{0D108BD9-81ED-4DB2-BD59-A6C34878D82A}">
                    <a16:rowId xmlns:a16="http://schemas.microsoft.com/office/drawing/2014/main" val="10005"/>
                  </a:ext>
                </a:extLst>
              </a:tr>
              <a:tr h="308802">
                <a:tc>
                  <a:txBody>
                    <a:bodyPr/>
                    <a:lstStyle/>
                    <a:p>
                      <a:pPr algn="l" fontAlgn="b"/>
                      <a:r>
                        <a:rPr lang="en-US" sz="2000" b="0" i="0" u="none" strike="noStrike" dirty="0">
                          <a:solidFill>
                            <a:srgbClr val="000000"/>
                          </a:solidFill>
                          <a:latin typeface="Century Gothic" panose="020B0502020202020204" pitchFamily="34" charset="0"/>
                        </a:rPr>
                        <a:t>Firefighter 4</a:t>
                      </a:r>
                    </a:p>
                  </a:txBody>
                  <a:tcPr marL="9525" marR="9525" marT="9525" marB="0" anchor="b">
                    <a:lnL>
                      <a:noFill/>
                    </a:lnL>
                    <a:lnR>
                      <a:noFill/>
                    </a:lnR>
                    <a:lnT>
                      <a:noFill/>
                    </a:lnT>
                    <a:lnB>
                      <a:noFill/>
                    </a:lnB>
                    <a:noFill/>
                  </a:tcPr>
                </a:tc>
                <a:tc>
                  <a:txBody>
                    <a:bodyPr/>
                    <a:lstStyle/>
                    <a:p>
                      <a:pPr algn="ctr" fontAlgn="ctr"/>
                      <a:r>
                        <a:rPr lang="en-US" sz="2000" b="0" i="0" u="none" strike="noStrike" dirty="0">
                          <a:solidFill>
                            <a:srgbClr val="000000"/>
                          </a:solidFill>
                          <a:latin typeface="Century Gothic" panose="020B0502020202020204" pitchFamily="34" charset="0"/>
                        </a:rPr>
                        <a:t>$25.10 </a:t>
                      </a:r>
                    </a:p>
                  </a:txBody>
                  <a:tcPr marL="9525" marR="9525" marT="9525" marB="0" anchor="ctr">
                    <a:lnL>
                      <a:noFill/>
                    </a:lnL>
                    <a:lnR>
                      <a:noFill/>
                    </a:lnR>
                    <a:lnT>
                      <a:noFill/>
                    </a:lnT>
                    <a:lnB>
                      <a:noFill/>
                    </a:lnB>
                    <a:noFill/>
                  </a:tcPr>
                </a:tc>
                <a:extLst>
                  <a:ext uri="{0D108BD9-81ED-4DB2-BD59-A6C34878D82A}">
                    <a16:rowId xmlns:a16="http://schemas.microsoft.com/office/drawing/2014/main" val="10006"/>
                  </a:ext>
                </a:extLst>
              </a:tr>
              <a:tr h="308802">
                <a:tc>
                  <a:txBody>
                    <a:bodyPr/>
                    <a:lstStyle/>
                    <a:p>
                      <a:pPr algn="l" fontAlgn="b"/>
                      <a:r>
                        <a:rPr lang="en-US" sz="2000" b="0" i="0" u="none" strike="noStrike" dirty="0">
                          <a:solidFill>
                            <a:srgbClr val="000000"/>
                          </a:solidFill>
                          <a:latin typeface="Century Gothic" panose="020B0502020202020204" pitchFamily="34" charset="0"/>
                        </a:rPr>
                        <a:t>Firefighter 5</a:t>
                      </a:r>
                    </a:p>
                  </a:txBody>
                  <a:tcPr marL="9525" marR="9525" marT="9525" marB="0" anchor="b">
                    <a:lnL>
                      <a:noFill/>
                    </a:lnL>
                    <a:lnR>
                      <a:noFill/>
                    </a:lnR>
                    <a:lnT>
                      <a:noFill/>
                    </a:lnT>
                    <a:lnB>
                      <a:noFill/>
                    </a:lnB>
                    <a:noFill/>
                  </a:tcPr>
                </a:tc>
                <a:tc>
                  <a:txBody>
                    <a:bodyPr/>
                    <a:lstStyle/>
                    <a:p>
                      <a:pPr algn="ctr" fontAlgn="ctr"/>
                      <a:r>
                        <a:rPr lang="en-US" sz="2000" b="0" i="0" u="none" strike="noStrike" dirty="0">
                          <a:solidFill>
                            <a:srgbClr val="000000"/>
                          </a:solidFill>
                          <a:latin typeface="Century Gothic" panose="020B0502020202020204" pitchFamily="34" charset="0"/>
                        </a:rPr>
                        <a:t>$23.19 </a:t>
                      </a:r>
                    </a:p>
                  </a:txBody>
                  <a:tcPr marL="9525" marR="9525" marT="9525" marB="0" anchor="ctr">
                    <a:lnL>
                      <a:noFill/>
                    </a:lnL>
                    <a:lnR>
                      <a:noFill/>
                    </a:lnR>
                    <a:lnT>
                      <a:noFill/>
                    </a:lnT>
                    <a:lnB>
                      <a:noFill/>
                    </a:lnB>
                    <a:noFill/>
                  </a:tcPr>
                </a:tc>
                <a:extLst>
                  <a:ext uri="{0D108BD9-81ED-4DB2-BD59-A6C34878D82A}">
                    <a16:rowId xmlns:a16="http://schemas.microsoft.com/office/drawing/2014/main" val="10007"/>
                  </a:ext>
                </a:extLst>
              </a:tr>
              <a:tr h="308802">
                <a:tc>
                  <a:txBody>
                    <a:bodyPr/>
                    <a:lstStyle/>
                    <a:p>
                      <a:pPr algn="l" fontAlgn="b"/>
                      <a:r>
                        <a:rPr lang="en-US" sz="2000" b="0" i="0" u="none" strike="noStrike" dirty="0">
                          <a:solidFill>
                            <a:srgbClr val="000000"/>
                          </a:solidFill>
                          <a:latin typeface="Century Gothic" panose="020B0502020202020204" pitchFamily="34" charset="0"/>
                        </a:rPr>
                        <a:t>Firefighter 6</a:t>
                      </a:r>
                    </a:p>
                  </a:txBody>
                  <a:tcPr marL="9525" marR="9525" marT="9525" marB="0" anchor="b">
                    <a:lnL>
                      <a:noFill/>
                    </a:lnL>
                    <a:lnR>
                      <a:noFill/>
                    </a:lnR>
                    <a:lnT>
                      <a:noFill/>
                    </a:lnT>
                    <a:lnB>
                      <a:noFill/>
                    </a:lnB>
                    <a:noFill/>
                  </a:tcPr>
                </a:tc>
                <a:tc>
                  <a:txBody>
                    <a:bodyPr/>
                    <a:lstStyle/>
                    <a:p>
                      <a:pPr algn="ctr" fontAlgn="ctr"/>
                      <a:r>
                        <a:rPr lang="en-US" sz="2000" b="0" i="0" u="none" strike="noStrike" dirty="0">
                          <a:solidFill>
                            <a:srgbClr val="000000"/>
                          </a:solidFill>
                          <a:latin typeface="Century Gothic" panose="020B0502020202020204" pitchFamily="34" charset="0"/>
                        </a:rPr>
                        <a:t>$24.20 </a:t>
                      </a:r>
                    </a:p>
                  </a:txBody>
                  <a:tcPr marL="9525" marR="9525" marT="9525" marB="0" anchor="ctr">
                    <a:lnL>
                      <a:noFill/>
                    </a:lnL>
                    <a:lnR>
                      <a:noFill/>
                    </a:lnR>
                    <a:lnT>
                      <a:noFill/>
                    </a:lnT>
                    <a:lnB>
                      <a:noFill/>
                    </a:lnB>
                    <a:noFill/>
                  </a:tcPr>
                </a:tc>
                <a:extLst>
                  <a:ext uri="{0D108BD9-81ED-4DB2-BD59-A6C34878D82A}">
                    <a16:rowId xmlns:a16="http://schemas.microsoft.com/office/drawing/2014/main" val="10008"/>
                  </a:ext>
                </a:extLst>
              </a:tr>
              <a:tr h="608246">
                <a:tc>
                  <a:txBody>
                    <a:bodyPr/>
                    <a:lstStyle/>
                    <a:p>
                      <a:pPr algn="l" fontAlgn="b"/>
                      <a:r>
                        <a:rPr lang="en-US" sz="2000" b="0" i="0" u="none" strike="noStrike" dirty="0">
                          <a:solidFill>
                            <a:srgbClr val="000000"/>
                          </a:solidFill>
                          <a:latin typeface="Century Gothic" panose="020B0502020202020204" pitchFamily="34" charset="0"/>
                        </a:rPr>
                        <a:t>Firefighter 7</a:t>
                      </a:r>
                    </a:p>
                    <a:p>
                      <a:pPr algn="l" fontAlgn="b"/>
                      <a:endParaRPr lang="en-US" sz="2000" b="0" i="0" u="none" strike="noStrike" dirty="0">
                        <a:solidFill>
                          <a:srgbClr val="000000"/>
                        </a:solidFill>
                        <a:latin typeface="Century Gothic" panose="020B0502020202020204" pitchFamily="34" charset="0"/>
                      </a:endParaRPr>
                    </a:p>
                  </a:txBody>
                  <a:tcPr marL="9525" marR="9525" marT="9525" marB="0" anchor="b">
                    <a:lnL>
                      <a:noFill/>
                    </a:lnL>
                    <a:lnR>
                      <a:noFill/>
                    </a:lnR>
                    <a:lnT>
                      <a:noFill/>
                    </a:lnT>
                    <a:lnB>
                      <a:noFill/>
                    </a:lnB>
                    <a:noFill/>
                  </a:tcPr>
                </a:tc>
                <a:tc>
                  <a:txBody>
                    <a:bodyPr/>
                    <a:lstStyle/>
                    <a:p>
                      <a:pPr algn="ctr" fontAlgn="ctr"/>
                      <a:r>
                        <a:rPr lang="en-US" sz="2000" b="0" i="0" u="sng" strike="noStrike" dirty="0">
                          <a:solidFill>
                            <a:srgbClr val="000000"/>
                          </a:solidFill>
                          <a:latin typeface="Century Gothic" panose="020B0502020202020204" pitchFamily="34" charset="0"/>
                        </a:rPr>
                        <a:t>$24.67 </a:t>
                      </a:r>
                    </a:p>
                    <a:p>
                      <a:pPr algn="ctr" fontAlgn="ctr"/>
                      <a:endParaRPr lang="en-US" sz="2000" b="0" i="0" u="sng" strike="noStrike" dirty="0">
                        <a:solidFill>
                          <a:srgbClr val="000000"/>
                        </a:solidFill>
                        <a:latin typeface="Century Gothic" panose="020B0502020202020204" pitchFamily="34" charset="0"/>
                      </a:endParaRPr>
                    </a:p>
                  </a:txBody>
                  <a:tcPr marL="9525" marR="9525" marT="9525" marB="0" anchor="ctr">
                    <a:lnL>
                      <a:noFill/>
                    </a:lnL>
                    <a:lnR>
                      <a:noFill/>
                    </a:lnR>
                    <a:lnT>
                      <a:noFill/>
                    </a:lnT>
                    <a:lnB>
                      <a:noFill/>
                    </a:lnB>
                    <a:noFill/>
                  </a:tcPr>
                </a:tc>
                <a:extLst>
                  <a:ext uri="{0D108BD9-81ED-4DB2-BD59-A6C34878D82A}">
                    <a16:rowId xmlns:a16="http://schemas.microsoft.com/office/drawing/2014/main" val="10009"/>
                  </a:ext>
                </a:extLst>
              </a:tr>
              <a:tr h="403958">
                <a:tc>
                  <a:txBody>
                    <a:bodyPr/>
                    <a:lstStyle/>
                    <a:p>
                      <a:pPr algn="l" fontAlgn="b"/>
                      <a:r>
                        <a:rPr lang="en-US" sz="2000" b="1" i="0" u="none" strike="noStrike" dirty="0">
                          <a:solidFill>
                            <a:srgbClr val="000000"/>
                          </a:solidFill>
                          <a:latin typeface="Century Gothic" panose="020B0502020202020204" pitchFamily="34" charset="0"/>
                        </a:rPr>
                        <a:t>Average Actual Hourly Rate</a:t>
                      </a:r>
                    </a:p>
                  </a:txBody>
                  <a:tcPr marL="9525" marR="9525" marT="9525" marB="0" anchor="b">
                    <a:lnL>
                      <a:noFill/>
                    </a:lnL>
                    <a:lnR>
                      <a:noFill/>
                    </a:lnR>
                    <a:lnT>
                      <a:noFill/>
                    </a:lnT>
                    <a:lnB>
                      <a:noFill/>
                    </a:lnB>
                    <a:noFill/>
                  </a:tcPr>
                </a:tc>
                <a:tc>
                  <a:txBody>
                    <a:bodyPr/>
                    <a:lstStyle/>
                    <a:p>
                      <a:pPr algn="ctr" fontAlgn="ctr"/>
                      <a:r>
                        <a:rPr lang="en-US" sz="2000" b="1" i="0" u="none" strike="noStrike" dirty="0">
                          <a:solidFill>
                            <a:srgbClr val="000000"/>
                          </a:solidFill>
                          <a:latin typeface="Century Gothic" panose="020B0502020202020204" pitchFamily="34" charset="0"/>
                        </a:rPr>
                        <a:t>$26.34 </a:t>
                      </a:r>
                    </a:p>
                  </a:txBody>
                  <a:tcPr marL="9525" marR="9525" marT="9525" marB="0" anchor="ctr">
                    <a:lnL>
                      <a:noFill/>
                    </a:lnL>
                    <a:lnR>
                      <a:noFill/>
                    </a:lnR>
                    <a:lnT>
                      <a:noFill/>
                    </a:lnT>
                    <a:lnB>
                      <a:noFill/>
                    </a:lnB>
                    <a:noFill/>
                  </a:tcPr>
                </a:tc>
                <a:extLst>
                  <a:ext uri="{0D108BD9-81ED-4DB2-BD59-A6C34878D82A}">
                    <a16:rowId xmlns:a16="http://schemas.microsoft.com/office/drawing/2014/main" val="10010"/>
                  </a:ext>
                </a:extLst>
              </a:tr>
            </a:tbl>
          </a:graphicData>
        </a:graphic>
      </p:graphicFrame>
      <p:sp>
        <p:nvSpPr>
          <p:cNvPr id="6" name="Slide Number Placeholder 5">
            <a:extLst>
              <a:ext uri="{FF2B5EF4-FFF2-40B4-BE49-F238E27FC236}">
                <a16:creationId xmlns:a16="http://schemas.microsoft.com/office/drawing/2014/main" id="{1CC6EDDA-97C4-5040-D3A7-B0CAA0426499}"/>
              </a:ext>
            </a:extLst>
          </p:cNvPr>
          <p:cNvSpPr>
            <a:spLocks noGrp="1"/>
          </p:cNvSpPr>
          <p:nvPr>
            <p:ph type="sldNum" sz="quarter" idx="12"/>
          </p:nvPr>
        </p:nvSpPr>
        <p:spPr/>
        <p:txBody>
          <a:bodyPr/>
          <a:lstStyle/>
          <a:p>
            <a:fld id="{84679F7C-FC60-4F93-976D-699AC88C9425}" type="slidenum">
              <a:rPr lang="en-US" smtClean="0"/>
              <a:t>79</a:t>
            </a:fld>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8FE99-7B99-4D44-AE25-814E7FF41867}"/>
              </a:ext>
            </a:extLst>
          </p:cNvPr>
          <p:cNvSpPr>
            <a:spLocks noGrp="1"/>
          </p:cNvSpPr>
          <p:nvPr>
            <p:ph type="title"/>
          </p:nvPr>
        </p:nvSpPr>
        <p:spPr>
          <a:xfrm>
            <a:off x="1524000" y="358429"/>
            <a:ext cx="9144000" cy="1070321"/>
          </a:xfrm>
        </p:spPr>
        <p:txBody>
          <a:bodyPr>
            <a:normAutofit/>
          </a:bodyPr>
          <a:lstStyle/>
          <a:p>
            <a:pPr algn="ctr"/>
            <a:r>
              <a:rPr lang="en-US" sz="4800" dirty="0">
                <a:latin typeface="Century Gothic" panose="020B0502020202020204" pitchFamily="34" charset="0"/>
                <a:cs typeface="Calibri" pitchFamily="34" charset="0"/>
              </a:rPr>
              <a:t>Agreement Background</a:t>
            </a:r>
          </a:p>
        </p:txBody>
      </p:sp>
      <p:sp>
        <p:nvSpPr>
          <p:cNvPr id="7" name="Content Placeholder 2">
            <a:extLst>
              <a:ext uri="{FF2B5EF4-FFF2-40B4-BE49-F238E27FC236}">
                <a16:creationId xmlns:a16="http://schemas.microsoft.com/office/drawing/2014/main" id="{43C97ECF-FAF1-4F56-BC01-90AC0DF34F34}"/>
              </a:ext>
            </a:extLst>
          </p:cNvPr>
          <p:cNvSpPr txBox="1">
            <a:spLocks/>
          </p:cNvSpPr>
          <p:nvPr/>
        </p:nvSpPr>
        <p:spPr bwMode="auto">
          <a:xfrm>
            <a:off x="999688" y="1790701"/>
            <a:ext cx="10192624"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Clr>
                <a:srgbClr val="003F78"/>
              </a:buClr>
              <a:buFont typeface="Arial" charset="0"/>
              <a:buChar char="•"/>
              <a:defRPr sz="38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34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30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defTabSz="914400">
              <a:lnSpc>
                <a:spcPct val="107000"/>
              </a:lnSpc>
              <a:spcBef>
                <a:spcPts val="0"/>
              </a:spcBef>
              <a:spcAft>
                <a:spcPts val="0"/>
              </a:spcAft>
              <a:buClr>
                <a:schemeClr val="accent1"/>
              </a:buClr>
              <a:buFont typeface="Calibri" panose="020F0502020204030204" pitchFamily="34" charset="0"/>
              <a:buChar char="•"/>
            </a:pPr>
            <a:r>
              <a:rPr lang="en-US" sz="1900" dirty="0">
                <a:latin typeface="Century Gothic" panose="020B0502020202020204" pitchFamily="34" charset="0"/>
                <a:cs typeface="Calibri" pitchFamily="34" charset="0"/>
              </a:rPr>
              <a:t>Established in the 1970’s as the “3 Party Agreement” f</a:t>
            </a:r>
            <a:r>
              <a:rPr lang="en-US" sz="1900" dirty="0">
                <a:latin typeface="Century Gothic" panose="020B0502020202020204" pitchFamily="34" charset="0"/>
              </a:rPr>
              <a:t>or the use of the first 100 OES engine. </a:t>
            </a:r>
          </a:p>
          <a:p>
            <a:pPr lvl="1" defTabSz="914400">
              <a:lnSpc>
                <a:spcPct val="107000"/>
              </a:lnSpc>
              <a:spcBef>
                <a:spcPts val="0"/>
              </a:spcBef>
              <a:spcAft>
                <a:spcPts val="0"/>
              </a:spcAft>
              <a:buClr>
                <a:schemeClr val="accent1"/>
              </a:buClr>
              <a:buFont typeface="Calibri" panose="020F0502020204030204" pitchFamily="34" charset="0"/>
              <a:buChar char="•"/>
            </a:pPr>
            <a:r>
              <a:rPr lang="en-US" sz="1600" dirty="0">
                <a:latin typeface="Century Gothic" panose="020B0502020202020204" pitchFamily="34" charset="0"/>
              </a:rPr>
              <a:t>The Initial Agreement was Between:</a:t>
            </a:r>
          </a:p>
          <a:p>
            <a:pPr lvl="2" defTabSz="914400">
              <a:lnSpc>
                <a:spcPct val="107000"/>
              </a:lnSpc>
              <a:spcBef>
                <a:spcPts val="0"/>
              </a:spcBef>
              <a:spcAft>
                <a:spcPts val="0"/>
              </a:spcAft>
              <a:buClr>
                <a:schemeClr val="accent1"/>
              </a:buClr>
              <a:buFont typeface="Calibri" panose="020F0502020204030204" pitchFamily="34" charset="0"/>
              <a:buChar char="•"/>
            </a:pPr>
            <a:r>
              <a:rPr lang="en-US" sz="1400" dirty="0">
                <a:latin typeface="Century Gothic" panose="020B0502020202020204" pitchFamily="34" charset="0"/>
              </a:rPr>
              <a:t>USFS</a:t>
            </a:r>
          </a:p>
          <a:p>
            <a:pPr lvl="2" defTabSz="914400">
              <a:lnSpc>
                <a:spcPct val="107000"/>
              </a:lnSpc>
              <a:spcBef>
                <a:spcPts val="0"/>
              </a:spcBef>
              <a:spcAft>
                <a:spcPts val="0"/>
              </a:spcAft>
              <a:buClr>
                <a:schemeClr val="accent1"/>
              </a:buClr>
              <a:buFont typeface="Calibri" panose="020F0502020204030204" pitchFamily="34" charset="0"/>
              <a:buChar char="•"/>
            </a:pPr>
            <a:r>
              <a:rPr lang="en-US" sz="1400" dirty="0">
                <a:latin typeface="Century Gothic" panose="020B0502020202020204" pitchFamily="34" charset="0"/>
              </a:rPr>
              <a:t>Cal OES </a:t>
            </a:r>
          </a:p>
          <a:p>
            <a:pPr lvl="2" defTabSz="914400">
              <a:lnSpc>
                <a:spcPct val="107000"/>
              </a:lnSpc>
              <a:spcBef>
                <a:spcPts val="0"/>
              </a:spcBef>
              <a:spcAft>
                <a:spcPts val="0"/>
              </a:spcAft>
              <a:buClr>
                <a:schemeClr val="accent1"/>
              </a:buClr>
              <a:buFont typeface="Calibri" panose="020F0502020204030204" pitchFamily="34" charset="0"/>
              <a:buChar char="•"/>
            </a:pPr>
            <a:r>
              <a:rPr lang="en-US" sz="1400" dirty="0">
                <a:latin typeface="Century Gothic" panose="020B0502020202020204" pitchFamily="34" charset="0"/>
              </a:rPr>
              <a:t>CDF </a:t>
            </a:r>
            <a:endParaRPr lang="en-US" sz="1900" dirty="0">
              <a:solidFill>
                <a:schemeClr val="tx1">
                  <a:lumMod val="75000"/>
                  <a:lumOff val="25000"/>
                </a:schemeClr>
              </a:solidFill>
              <a:latin typeface="+mj-lt"/>
              <a:ea typeface="+mn-ea"/>
            </a:endParaRPr>
          </a:p>
          <a:p>
            <a:pPr lvl="1" defTabSz="914400">
              <a:lnSpc>
                <a:spcPct val="107000"/>
              </a:lnSpc>
              <a:spcBef>
                <a:spcPts val="0"/>
              </a:spcBef>
              <a:spcAft>
                <a:spcPts val="0"/>
              </a:spcAft>
              <a:buClr>
                <a:schemeClr val="accent1"/>
              </a:buClr>
              <a:buFont typeface="Calibri" panose="020F0502020204030204" pitchFamily="34" charset="0"/>
              <a:buChar char="•"/>
            </a:pPr>
            <a:r>
              <a:rPr lang="en-US" sz="1600" dirty="0">
                <a:solidFill>
                  <a:schemeClr val="tx1">
                    <a:lumMod val="75000"/>
                    <a:lumOff val="25000"/>
                  </a:schemeClr>
                </a:solidFill>
                <a:latin typeface="+mj-lt"/>
                <a:ea typeface="+mn-ea"/>
                <a:cs typeface="+mn-cs"/>
              </a:rPr>
              <a:t>Subsequent Years Added:</a:t>
            </a:r>
          </a:p>
          <a:p>
            <a:pPr lvl="2" defTabSz="914400">
              <a:lnSpc>
                <a:spcPct val="107000"/>
              </a:lnSpc>
              <a:spcBef>
                <a:spcPts val="0"/>
              </a:spcBef>
              <a:spcAft>
                <a:spcPts val="0"/>
              </a:spcAft>
              <a:buClr>
                <a:schemeClr val="accent1"/>
              </a:buClr>
              <a:buFont typeface="Calibri" panose="020F0502020204030204" pitchFamily="34" charset="0"/>
              <a:buChar char="•"/>
            </a:pPr>
            <a:r>
              <a:rPr lang="en-US" sz="1400" dirty="0">
                <a:solidFill>
                  <a:schemeClr val="tx1">
                    <a:lumMod val="75000"/>
                    <a:lumOff val="25000"/>
                  </a:schemeClr>
                </a:solidFill>
                <a:latin typeface="+mj-lt"/>
                <a:ea typeface="+mn-ea"/>
              </a:rPr>
              <a:t>BLM</a:t>
            </a:r>
          </a:p>
          <a:p>
            <a:pPr lvl="2" defTabSz="914400">
              <a:lnSpc>
                <a:spcPct val="107000"/>
              </a:lnSpc>
              <a:spcBef>
                <a:spcPts val="0"/>
              </a:spcBef>
              <a:spcAft>
                <a:spcPts val="0"/>
              </a:spcAft>
              <a:buClr>
                <a:schemeClr val="accent1"/>
              </a:buClr>
              <a:buFont typeface="Calibri" panose="020F0502020204030204" pitchFamily="34" charset="0"/>
              <a:buChar char="•"/>
            </a:pPr>
            <a:r>
              <a:rPr lang="en-US" sz="1400" dirty="0">
                <a:solidFill>
                  <a:schemeClr val="tx1">
                    <a:lumMod val="75000"/>
                    <a:lumOff val="25000"/>
                  </a:schemeClr>
                </a:solidFill>
                <a:latin typeface="+mj-lt"/>
                <a:ea typeface="+mn-ea"/>
              </a:rPr>
              <a:t>NPS</a:t>
            </a:r>
          </a:p>
          <a:p>
            <a:pPr lvl="2" defTabSz="914400">
              <a:lnSpc>
                <a:spcPct val="107000"/>
              </a:lnSpc>
              <a:spcBef>
                <a:spcPts val="0"/>
              </a:spcBef>
              <a:spcAft>
                <a:spcPts val="0"/>
              </a:spcAft>
              <a:buClr>
                <a:schemeClr val="accent1"/>
              </a:buClr>
              <a:buFont typeface="Calibri" panose="020F0502020204030204" pitchFamily="34" charset="0"/>
              <a:buChar char="•"/>
            </a:pPr>
            <a:r>
              <a:rPr lang="en-US" sz="1400" dirty="0">
                <a:solidFill>
                  <a:schemeClr val="tx1">
                    <a:lumMod val="75000"/>
                    <a:lumOff val="25000"/>
                  </a:schemeClr>
                </a:solidFill>
                <a:latin typeface="+mj-lt"/>
                <a:ea typeface="+mn-ea"/>
              </a:rPr>
              <a:t>BIA</a:t>
            </a:r>
          </a:p>
          <a:p>
            <a:pPr lvl="2" defTabSz="914400">
              <a:lnSpc>
                <a:spcPct val="107000"/>
              </a:lnSpc>
              <a:spcBef>
                <a:spcPts val="0"/>
              </a:spcBef>
              <a:spcAft>
                <a:spcPts val="0"/>
              </a:spcAft>
              <a:buClr>
                <a:schemeClr val="accent1"/>
              </a:buClr>
              <a:buFont typeface="Calibri" panose="020F0502020204030204" pitchFamily="34" charset="0"/>
              <a:buChar char="•"/>
            </a:pPr>
            <a:r>
              <a:rPr lang="en-US" sz="1400" dirty="0">
                <a:solidFill>
                  <a:schemeClr val="tx1">
                    <a:lumMod val="75000"/>
                    <a:lumOff val="25000"/>
                  </a:schemeClr>
                </a:solidFill>
                <a:latin typeface="+mj-lt"/>
                <a:ea typeface="+mn-ea"/>
              </a:rPr>
              <a:t>FWS</a:t>
            </a:r>
          </a:p>
          <a:p>
            <a:pPr defTabSz="914400">
              <a:lnSpc>
                <a:spcPct val="107000"/>
              </a:lnSpc>
              <a:spcBef>
                <a:spcPts val="0"/>
              </a:spcBef>
              <a:spcAft>
                <a:spcPts val="0"/>
              </a:spcAft>
              <a:buClr>
                <a:schemeClr val="accent1"/>
              </a:buClr>
              <a:buFont typeface="Calibri" panose="020F0502020204030204" pitchFamily="34" charset="0"/>
              <a:buChar char="•"/>
            </a:pPr>
            <a:endParaRPr lang="en-US" sz="1900" dirty="0">
              <a:solidFill>
                <a:schemeClr val="tx1">
                  <a:lumMod val="75000"/>
                  <a:lumOff val="25000"/>
                </a:schemeClr>
              </a:solidFill>
              <a:latin typeface="+mj-lt"/>
              <a:ea typeface="+mn-ea"/>
              <a:cs typeface="+mn-cs"/>
            </a:endParaRPr>
          </a:p>
          <a:p>
            <a:pPr marL="342900" lvl="2" indent="-342900" defTabSz="914400">
              <a:lnSpc>
                <a:spcPct val="107000"/>
              </a:lnSpc>
              <a:spcBef>
                <a:spcPts val="0"/>
              </a:spcBef>
              <a:spcAft>
                <a:spcPts val="0"/>
              </a:spcAft>
              <a:buClr>
                <a:schemeClr val="accent1"/>
              </a:buClr>
              <a:buFont typeface="Calibri" panose="020F0502020204030204" pitchFamily="34" charset="0"/>
              <a:buChar char="•"/>
            </a:pPr>
            <a:r>
              <a:rPr lang="en-US" sz="1900" dirty="0">
                <a:latin typeface="Century Gothic" panose="020B0502020202020204" pitchFamily="34" charset="0"/>
                <a:cs typeface="Calibri" pitchFamily="34" charset="0"/>
              </a:rPr>
              <a:t>In 2002, the name was officially changed from the “5 Party Agreement” to the California Fire Assistance Agreement.</a:t>
            </a:r>
          </a:p>
          <a:p>
            <a:pPr marL="342900" lvl="2" indent="-342900" defTabSz="914400">
              <a:lnSpc>
                <a:spcPct val="107000"/>
              </a:lnSpc>
              <a:spcBef>
                <a:spcPts val="0"/>
              </a:spcBef>
              <a:spcAft>
                <a:spcPts val="0"/>
              </a:spcAft>
              <a:buClr>
                <a:schemeClr val="accent1"/>
              </a:buClr>
              <a:buFont typeface="Calibri" panose="020F0502020204030204" pitchFamily="34" charset="0"/>
              <a:buChar char="•"/>
            </a:pPr>
            <a:endParaRPr lang="en-US" sz="1900" dirty="0">
              <a:latin typeface="Century Gothic" panose="020B0502020202020204" pitchFamily="34" charset="0"/>
              <a:cs typeface="Calibri" pitchFamily="34" charset="0"/>
            </a:endParaRPr>
          </a:p>
          <a:p>
            <a:pPr marL="342900" lvl="2" indent="-342900" defTabSz="914400">
              <a:lnSpc>
                <a:spcPct val="107000"/>
              </a:lnSpc>
              <a:spcBef>
                <a:spcPts val="0"/>
              </a:spcBef>
              <a:spcAft>
                <a:spcPts val="0"/>
              </a:spcAft>
              <a:buClr>
                <a:schemeClr val="accent1"/>
              </a:buClr>
              <a:buFont typeface="Calibri" panose="020F0502020204030204" pitchFamily="34" charset="0"/>
              <a:buChar char="•"/>
            </a:pPr>
            <a:r>
              <a:rPr lang="en-US" sz="1900" dirty="0">
                <a:latin typeface="Century Gothic" panose="020B0502020202020204" pitchFamily="34" charset="0"/>
                <a:cs typeface="Calibri" pitchFamily="34" charset="0"/>
              </a:rPr>
              <a:t>In 2009, the Agreement officially became use for all hazard responses.</a:t>
            </a:r>
          </a:p>
          <a:p>
            <a:pPr>
              <a:lnSpc>
                <a:spcPct val="107000"/>
              </a:lnSpc>
              <a:spcBef>
                <a:spcPts val="0"/>
              </a:spcBef>
              <a:spcAft>
                <a:spcPts val="0"/>
              </a:spcAft>
            </a:pPr>
            <a:endParaRPr lang="en-US" sz="1900" dirty="0">
              <a:latin typeface="Century Gothic" panose="020B0502020202020204" pitchFamily="34" charset="0"/>
            </a:endParaRPr>
          </a:p>
          <a:p>
            <a:pPr>
              <a:lnSpc>
                <a:spcPct val="107000"/>
              </a:lnSpc>
              <a:spcBef>
                <a:spcPts val="0"/>
              </a:spcBef>
              <a:spcAft>
                <a:spcPts val="0"/>
              </a:spcAft>
            </a:pPr>
            <a:endParaRPr lang="en-US" sz="1600" dirty="0">
              <a:latin typeface="Century Gothic" panose="020B0502020202020204" pitchFamily="34" charset="0"/>
            </a:endParaRPr>
          </a:p>
          <a:p>
            <a:pPr marL="0" indent="0">
              <a:lnSpc>
                <a:spcPct val="107000"/>
              </a:lnSpc>
              <a:spcBef>
                <a:spcPts val="0"/>
              </a:spcBef>
              <a:spcAft>
                <a:spcPts val="0"/>
              </a:spcAft>
              <a:buNone/>
            </a:pPr>
            <a:endParaRPr lang="en-US" sz="1600" dirty="0">
              <a:latin typeface="Century Gothic" panose="020B0502020202020204" pitchFamily="34" charset="0"/>
            </a:endParaRPr>
          </a:p>
          <a:p>
            <a:pPr marL="0" indent="0">
              <a:lnSpc>
                <a:spcPct val="107000"/>
              </a:lnSpc>
              <a:spcBef>
                <a:spcPts val="0"/>
              </a:spcBef>
              <a:spcAft>
                <a:spcPts val="0"/>
              </a:spcAft>
              <a:buNone/>
            </a:pPr>
            <a:endParaRPr lang="en-US" sz="1600" dirty="0">
              <a:latin typeface="Century Gothic" panose="020B0502020202020204" pitchFamily="34" charset="0"/>
            </a:endParaRPr>
          </a:p>
          <a:p>
            <a:pPr marL="0" indent="0">
              <a:lnSpc>
                <a:spcPct val="107000"/>
              </a:lnSpc>
              <a:spcBef>
                <a:spcPts val="0"/>
              </a:spcBef>
              <a:spcAft>
                <a:spcPts val="0"/>
              </a:spcAft>
              <a:buNone/>
            </a:pPr>
            <a:endParaRPr lang="en-US" sz="1600" dirty="0">
              <a:latin typeface="Century Gothic" panose="020B0502020202020204" pitchFamily="34" charset="0"/>
            </a:endParaRPr>
          </a:p>
        </p:txBody>
      </p:sp>
      <p:sp>
        <p:nvSpPr>
          <p:cNvPr id="6" name="Slide Number Placeholder 5">
            <a:extLst>
              <a:ext uri="{FF2B5EF4-FFF2-40B4-BE49-F238E27FC236}">
                <a16:creationId xmlns:a16="http://schemas.microsoft.com/office/drawing/2014/main" id="{97F83739-EA89-C8E4-3538-E44CD2A1BF91}"/>
              </a:ext>
            </a:extLst>
          </p:cNvPr>
          <p:cNvSpPr>
            <a:spLocks noGrp="1"/>
          </p:cNvSpPr>
          <p:nvPr>
            <p:ph type="sldNum" sz="quarter" idx="12"/>
          </p:nvPr>
        </p:nvSpPr>
        <p:spPr/>
        <p:txBody>
          <a:bodyPr/>
          <a:lstStyle/>
          <a:p>
            <a:fld id="{84679F7C-FC60-4F93-976D-699AC88C9425}" type="slidenum">
              <a:rPr lang="en-US" smtClean="0"/>
              <a:t>8</a:t>
            </a:fld>
            <a:endParaRPr lang="en-US" dirty="0"/>
          </a:p>
        </p:txBody>
      </p:sp>
    </p:spTree>
    <p:extLst>
      <p:ext uri="{BB962C8B-B14F-4D97-AF65-F5344CB8AC3E}">
        <p14:creationId xmlns:p14="http://schemas.microsoft.com/office/powerpoint/2010/main" val="5785277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8610600" cy="771525"/>
          </a:xfrm>
        </p:spPr>
        <p:txBody>
          <a:bodyPr>
            <a:normAutofit fontScale="90000"/>
          </a:bodyPr>
          <a:lstStyle/>
          <a:p>
            <a:pPr algn="ctr">
              <a:spcBef>
                <a:spcPts val="1200"/>
              </a:spcBef>
              <a:buClr>
                <a:schemeClr val="accent3">
                  <a:lumMod val="75000"/>
                </a:schemeClr>
              </a:buClr>
            </a:pPr>
            <a:r>
              <a:rPr lang="en-US" sz="5300" dirty="0">
                <a:latin typeface="Century Gothic" panose="020B0502020202020204" pitchFamily="34" charset="0"/>
                <a:cs typeface="Calibri" pitchFamily="34" charset="0"/>
              </a:rPr>
              <a:t>Salary Rate Example</a:t>
            </a:r>
          </a:p>
        </p:txBody>
      </p:sp>
      <p:sp>
        <p:nvSpPr>
          <p:cNvPr id="3" name="TextBox 2">
            <a:extLst>
              <a:ext uri="{FF2B5EF4-FFF2-40B4-BE49-F238E27FC236}">
                <a16:creationId xmlns:a16="http://schemas.microsoft.com/office/drawing/2014/main" id="{CD83C03E-660B-CEA1-8CAF-D5FF00343AB9}"/>
              </a:ext>
            </a:extLst>
          </p:cNvPr>
          <p:cNvSpPr txBox="1"/>
          <p:nvPr/>
        </p:nvSpPr>
        <p:spPr>
          <a:xfrm>
            <a:off x="1255550" y="1564034"/>
            <a:ext cx="10182225" cy="4801314"/>
          </a:xfrm>
          <a:prstGeom prst="rect">
            <a:avLst/>
          </a:prstGeom>
          <a:noFill/>
        </p:spPr>
        <p:txBody>
          <a:bodyPr wrap="square" rtlCol="0">
            <a:spAutoFit/>
          </a:bodyPr>
          <a:lstStyle/>
          <a:p>
            <a:endParaRPr lang="en-US" b="1" dirty="0">
              <a:latin typeface="+mj-lt"/>
            </a:endParaRPr>
          </a:p>
          <a:p>
            <a:r>
              <a:rPr lang="en-US" b="1" dirty="0">
                <a:latin typeface="+mj-lt"/>
              </a:rPr>
              <a:t>Workers Compensation Insurance Rate: </a:t>
            </a:r>
          </a:p>
          <a:p>
            <a:r>
              <a:rPr lang="en-US" dirty="0">
                <a:latin typeface="+mj-lt"/>
              </a:rPr>
              <a:t>$26.34 per hour x 8.5% Workers’ Compensation Rate = $2.24 </a:t>
            </a:r>
          </a:p>
          <a:p>
            <a:endParaRPr lang="en-US" dirty="0">
              <a:latin typeface="+mj-lt"/>
            </a:endParaRPr>
          </a:p>
          <a:p>
            <a:r>
              <a:rPr lang="en-US" b="1" dirty="0">
                <a:latin typeface="+mj-lt"/>
              </a:rPr>
              <a:t>Unemployment Insurance Rate:</a:t>
            </a:r>
          </a:p>
          <a:p>
            <a:r>
              <a:rPr lang="en-US" dirty="0">
                <a:latin typeface="+mj-lt"/>
              </a:rPr>
              <a:t>Maximum Annual Contribution per Employee / Standard Hours for the Classification</a:t>
            </a:r>
          </a:p>
          <a:p>
            <a:endParaRPr lang="en-US" dirty="0">
              <a:latin typeface="+mj-lt"/>
            </a:endParaRPr>
          </a:p>
          <a:p>
            <a:r>
              <a:rPr lang="en-US" u="sng" dirty="0">
                <a:latin typeface="+mj-lt"/>
              </a:rPr>
              <a:t>Safety/Shift Personnel: </a:t>
            </a:r>
          </a:p>
          <a:p>
            <a:r>
              <a:rPr lang="en-US" dirty="0">
                <a:latin typeface="+mj-lt"/>
              </a:rPr>
              <a:t>$434.00 per employee per year / 2,912 hours = $0.15 per hour </a:t>
            </a:r>
          </a:p>
          <a:p>
            <a:r>
              <a:rPr lang="en-US" u="sng" dirty="0">
                <a:latin typeface="+mj-lt"/>
              </a:rPr>
              <a:t>Staff/Civilian Personnel:</a:t>
            </a:r>
          </a:p>
          <a:p>
            <a:r>
              <a:rPr lang="en-US" dirty="0">
                <a:latin typeface="+mj-lt"/>
              </a:rPr>
              <a:t>$434.00 per employee per year / 2,080 hours = $0.21 per hour </a:t>
            </a:r>
          </a:p>
          <a:p>
            <a:r>
              <a:rPr lang="en-US" u="sng" dirty="0">
                <a:latin typeface="+mj-lt"/>
              </a:rPr>
              <a:t>Non-Full Time or Volunteer Personnel:</a:t>
            </a:r>
          </a:p>
          <a:p>
            <a:r>
              <a:rPr lang="en-US" dirty="0">
                <a:latin typeface="+mj-lt"/>
              </a:rPr>
              <a:t>$434.00 per employee per year / 960 hours = $0.45 per hour </a:t>
            </a:r>
          </a:p>
          <a:p>
            <a:endParaRPr lang="en-US" dirty="0">
              <a:latin typeface="+mj-lt"/>
            </a:endParaRPr>
          </a:p>
          <a:p>
            <a:pPr marL="0" algn="l" rtl="0" eaLnBrk="1" fontAlgn="b" latinLnBrk="0" hangingPunct="1">
              <a:spcBef>
                <a:spcPts val="0"/>
              </a:spcBef>
              <a:spcAft>
                <a:spcPts val="0"/>
              </a:spcAft>
            </a:pPr>
            <a:r>
              <a:rPr lang="en-US" sz="1800" i="0" u="none" strike="noStrike" kern="1200" dirty="0">
                <a:solidFill>
                  <a:srgbClr val="000000"/>
                </a:solidFill>
                <a:effectLst/>
                <a:latin typeface="+mj-lt"/>
              </a:rPr>
              <a:t>Average Hourly Rate + Workers Compensation + Unemployment Insurance = Salary Rate</a:t>
            </a:r>
          </a:p>
          <a:p>
            <a:pPr marL="0" algn="l" rtl="0" eaLnBrk="1" fontAlgn="b" latinLnBrk="0" hangingPunct="1">
              <a:spcBef>
                <a:spcPts val="0"/>
              </a:spcBef>
              <a:spcAft>
                <a:spcPts val="0"/>
              </a:spcAft>
            </a:pPr>
            <a:r>
              <a:rPr lang="en-US" sz="1800" i="0" u="none" strike="noStrike" kern="1200" dirty="0">
                <a:solidFill>
                  <a:srgbClr val="000000"/>
                </a:solidFill>
                <a:effectLst/>
                <a:latin typeface="+mj-lt"/>
              </a:rPr>
              <a:t>$26.34 + $2.24 + $0.15 = $28.73</a:t>
            </a:r>
            <a:endParaRPr lang="en-US" sz="1800" i="0" u="none" strike="noStrike" dirty="0">
              <a:effectLst/>
              <a:latin typeface="+mj-lt"/>
            </a:endParaRPr>
          </a:p>
          <a:p>
            <a:endParaRPr lang="en-US" dirty="0">
              <a:latin typeface="Century Gothic" panose="020B0502020202020204" pitchFamily="34" charset="0"/>
            </a:endParaRPr>
          </a:p>
        </p:txBody>
      </p:sp>
      <p:sp>
        <p:nvSpPr>
          <p:cNvPr id="6" name="Slide Number Placeholder 5">
            <a:extLst>
              <a:ext uri="{FF2B5EF4-FFF2-40B4-BE49-F238E27FC236}">
                <a16:creationId xmlns:a16="http://schemas.microsoft.com/office/drawing/2014/main" id="{FEE32855-D81F-8AF9-BB2B-D3F3B9112610}"/>
              </a:ext>
            </a:extLst>
          </p:cNvPr>
          <p:cNvSpPr>
            <a:spLocks noGrp="1"/>
          </p:cNvSpPr>
          <p:nvPr>
            <p:ph type="sldNum" sz="quarter" idx="12"/>
          </p:nvPr>
        </p:nvSpPr>
        <p:spPr/>
        <p:txBody>
          <a:bodyPr/>
          <a:lstStyle/>
          <a:p>
            <a:fld id="{84679F7C-FC60-4F93-976D-699AC88C9425}" type="slidenum">
              <a:rPr lang="en-US" smtClean="0"/>
              <a:t>80</a:t>
            </a:fld>
            <a:endParaRPr lang="en-US" dirty="0"/>
          </a:p>
        </p:txBody>
      </p:sp>
    </p:spTree>
    <p:extLst>
      <p:ext uri="{BB962C8B-B14F-4D97-AF65-F5344CB8AC3E}">
        <p14:creationId xmlns:p14="http://schemas.microsoft.com/office/powerpoint/2010/main" val="11985360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8FE99-7B99-4D44-AE25-814E7FF41867}"/>
              </a:ext>
            </a:extLst>
          </p:cNvPr>
          <p:cNvSpPr>
            <a:spLocks noGrp="1"/>
          </p:cNvSpPr>
          <p:nvPr>
            <p:ph type="title"/>
          </p:nvPr>
        </p:nvSpPr>
        <p:spPr>
          <a:xfrm>
            <a:off x="1524000" y="358429"/>
            <a:ext cx="9144000" cy="1032221"/>
          </a:xfrm>
        </p:spPr>
        <p:txBody>
          <a:bodyPr>
            <a:normAutofit/>
          </a:bodyPr>
          <a:lstStyle/>
          <a:p>
            <a:pPr algn="ctr">
              <a:spcBef>
                <a:spcPts val="1200"/>
              </a:spcBef>
              <a:buClr>
                <a:schemeClr val="accent3">
                  <a:lumMod val="75000"/>
                </a:schemeClr>
              </a:buClr>
            </a:pPr>
            <a:r>
              <a:rPr lang="en-US" dirty="0">
                <a:latin typeface="Century Gothic" panose="020B0502020202020204" pitchFamily="34" charset="0"/>
                <a:cs typeface="Calibri" pitchFamily="34" charset="0"/>
              </a:rPr>
              <a:t>Salary Survey Requirements</a:t>
            </a:r>
          </a:p>
        </p:txBody>
      </p:sp>
      <p:sp>
        <p:nvSpPr>
          <p:cNvPr id="6" name="TextBox 5">
            <a:extLst>
              <a:ext uri="{FF2B5EF4-FFF2-40B4-BE49-F238E27FC236}">
                <a16:creationId xmlns:a16="http://schemas.microsoft.com/office/drawing/2014/main" id="{BDC41996-6774-FFB0-D80A-DF79FC21331E}"/>
              </a:ext>
            </a:extLst>
          </p:cNvPr>
          <p:cNvSpPr txBox="1"/>
          <p:nvPr/>
        </p:nvSpPr>
        <p:spPr>
          <a:xfrm>
            <a:off x="254219" y="6466989"/>
            <a:ext cx="41148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CFAA Reference: </a:t>
            </a:r>
            <a:r>
              <a:rPr lang="en-US" sz="1400" dirty="0">
                <a:solidFill>
                  <a:schemeClr val="tx1">
                    <a:lumMod val="75000"/>
                    <a:lumOff val="25000"/>
                  </a:schemeClr>
                </a:solidFill>
                <a:latin typeface="Century Gothic" panose="020B0502020202020204" pitchFamily="34" charset="0"/>
              </a:rPr>
              <a:t>Clauses A-9 and A-10</a:t>
            </a:r>
          </a:p>
        </p:txBody>
      </p:sp>
      <p:graphicFrame>
        <p:nvGraphicFramePr>
          <p:cNvPr id="9" name="Content Placeholder 2">
            <a:extLst>
              <a:ext uri="{FF2B5EF4-FFF2-40B4-BE49-F238E27FC236}">
                <a16:creationId xmlns:a16="http://schemas.microsoft.com/office/drawing/2014/main" id="{06FEB37D-5D97-92C2-2C4E-B806C4C7FA41}"/>
              </a:ext>
            </a:extLst>
          </p:cNvPr>
          <p:cNvGraphicFramePr/>
          <p:nvPr>
            <p:extLst>
              <p:ext uri="{D42A27DB-BD31-4B8C-83A1-F6EECF244321}">
                <p14:modId xmlns:p14="http://schemas.microsoft.com/office/powerpoint/2010/main" val="267368982"/>
              </p:ext>
            </p:extLst>
          </p:nvPr>
        </p:nvGraphicFramePr>
        <p:xfrm>
          <a:off x="395926" y="2019299"/>
          <a:ext cx="11368726" cy="42306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CC96F3C8-A63A-1DB6-25B4-137C7D22342C}"/>
              </a:ext>
            </a:extLst>
          </p:cNvPr>
          <p:cNvSpPr>
            <a:spLocks noGrp="1"/>
          </p:cNvSpPr>
          <p:nvPr>
            <p:ph type="sldNum" sz="quarter" idx="12"/>
          </p:nvPr>
        </p:nvSpPr>
        <p:spPr/>
        <p:txBody>
          <a:bodyPr/>
          <a:lstStyle/>
          <a:p>
            <a:fld id="{84679F7C-FC60-4F93-976D-699AC88C9425}" type="slidenum">
              <a:rPr lang="en-US" smtClean="0"/>
              <a:t>81</a:t>
            </a:fld>
            <a:endParaRPr lang="en-US" dirty="0"/>
          </a:p>
        </p:txBody>
      </p:sp>
    </p:spTree>
    <p:extLst>
      <p:ext uri="{BB962C8B-B14F-4D97-AF65-F5344CB8AC3E}">
        <p14:creationId xmlns:p14="http://schemas.microsoft.com/office/powerpoint/2010/main" val="31520159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8FE99-7B99-4D44-AE25-814E7FF41867}"/>
              </a:ext>
            </a:extLst>
          </p:cNvPr>
          <p:cNvSpPr>
            <a:spLocks noGrp="1"/>
          </p:cNvSpPr>
          <p:nvPr>
            <p:ph type="title"/>
          </p:nvPr>
        </p:nvSpPr>
        <p:spPr>
          <a:xfrm>
            <a:off x="1524000" y="358429"/>
            <a:ext cx="9144000" cy="1127471"/>
          </a:xfrm>
        </p:spPr>
        <p:txBody>
          <a:bodyPr>
            <a:normAutofit/>
          </a:bodyPr>
          <a:lstStyle/>
          <a:p>
            <a:pPr algn="ctr">
              <a:spcBef>
                <a:spcPts val="1200"/>
              </a:spcBef>
              <a:buClr>
                <a:schemeClr val="accent3">
                  <a:lumMod val="75000"/>
                </a:schemeClr>
              </a:buClr>
            </a:pPr>
            <a:r>
              <a:rPr lang="en-US" dirty="0">
                <a:latin typeface="Century Gothic" panose="020B0502020202020204" pitchFamily="34" charset="0"/>
                <a:cs typeface="Calibri" pitchFamily="34" charset="0"/>
              </a:rPr>
              <a:t>Invoice Personnel Formula</a:t>
            </a:r>
          </a:p>
        </p:txBody>
      </p:sp>
      <p:sp>
        <p:nvSpPr>
          <p:cNvPr id="7" name="Content Placeholder 2">
            <a:extLst>
              <a:ext uri="{FF2B5EF4-FFF2-40B4-BE49-F238E27FC236}">
                <a16:creationId xmlns:a16="http://schemas.microsoft.com/office/drawing/2014/main" id="{43C97ECF-FAF1-4F56-BC01-90AC0DF34F34}"/>
              </a:ext>
            </a:extLst>
          </p:cNvPr>
          <p:cNvSpPr txBox="1">
            <a:spLocks/>
          </p:cNvSpPr>
          <p:nvPr/>
        </p:nvSpPr>
        <p:spPr bwMode="auto">
          <a:xfrm>
            <a:off x="999688" y="1704975"/>
            <a:ext cx="10192624" cy="45298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Clr>
                <a:srgbClr val="003F78"/>
              </a:buClr>
              <a:buFont typeface="Arial" charset="0"/>
              <a:buChar char="•"/>
              <a:defRPr sz="38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34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30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defTabSz="914400">
              <a:lnSpc>
                <a:spcPct val="107000"/>
              </a:lnSpc>
              <a:spcBef>
                <a:spcPts val="0"/>
              </a:spcBef>
              <a:spcAft>
                <a:spcPts val="0"/>
              </a:spcAft>
              <a:buClr>
                <a:schemeClr val="accent1"/>
              </a:buClr>
              <a:buSzPct val="100000"/>
              <a:buFont typeface="Calibri" panose="020F0502020204030204" pitchFamily="34" charset="0"/>
            </a:pPr>
            <a:endParaRPr lang="en-US" sz="1900" dirty="0">
              <a:solidFill>
                <a:schemeClr val="tx1">
                  <a:lumMod val="75000"/>
                  <a:lumOff val="25000"/>
                </a:schemeClr>
              </a:solidFill>
              <a:latin typeface="+mj-lt"/>
              <a:ea typeface="+mn-ea"/>
              <a:cs typeface="+mn-cs"/>
            </a:endParaRPr>
          </a:p>
          <a:p>
            <a:pPr defTabSz="914400">
              <a:lnSpc>
                <a:spcPct val="107000"/>
              </a:lnSpc>
              <a:spcBef>
                <a:spcPts val="0"/>
              </a:spcBef>
              <a:spcAft>
                <a:spcPts val="0"/>
              </a:spcAft>
              <a:buClr>
                <a:schemeClr val="accent1"/>
              </a:buClr>
              <a:buSzPct val="100000"/>
              <a:buFont typeface="Calibri" panose="020F0502020204030204" pitchFamily="34" charset="0"/>
            </a:pPr>
            <a:r>
              <a:rPr lang="en-US" sz="1900" dirty="0">
                <a:solidFill>
                  <a:schemeClr val="tx1">
                    <a:lumMod val="75000"/>
                    <a:lumOff val="25000"/>
                  </a:schemeClr>
                </a:solidFill>
                <a:latin typeface="+mj-lt"/>
                <a:ea typeface="+mn-ea"/>
                <a:cs typeface="+mn-cs"/>
              </a:rPr>
              <a:t>B or S x H1 or H2 x 1.5 (if applicable) = Total Personnel Reimbursement</a:t>
            </a:r>
          </a:p>
          <a:p>
            <a:pPr>
              <a:lnSpc>
                <a:spcPct val="107000"/>
              </a:lnSpc>
              <a:spcBef>
                <a:spcPts val="0"/>
              </a:spcBef>
              <a:spcAft>
                <a:spcPts val="0"/>
              </a:spcAft>
            </a:pPr>
            <a:endParaRPr lang="en-US" sz="2400" dirty="0">
              <a:latin typeface="Century Gothic" panose="020B0502020202020204" pitchFamily="34" charset="0"/>
            </a:endParaRPr>
          </a:p>
          <a:p>
            <a:pPr marL="457200" lvl="1" indent="0">
              <a:lnSpc>
                <a:spcPct val="107000"/>
              </a:lnSpc>
              <a:spcBef>
                <a:spcPts val="0"/>
              </a:spcBef>
              <a:spcAft>
                <a:spcPts val="0"/>
              </a:spcAft>
              <a:buNone/>
            </a:pPr>
            <a:r>
              <a:rPr lang="en-US" sz="2000" b="1" dirty="0">
                <a:latin typeface="Century Gothic" panose="020B0502020202020204" pitchFamily="34" charset="0"/>
              </a:rPr>
              <a:t>B</a:t>
            </a:r>
            <a:r>
              <a:rPr lang="en-US" sz="2000" dirty="0">
                <a:latin typeface="Century Gothic" panose="020B0502020202020204" pitchFamily="34" charset="0"/>
              </a:rPr>
              <a:t> – Base Rate</a:t>
            </a:r>
          </a:p>
          <a:p>
            <a:pPr marL="457200" lvl="1" indent="0">
              <a:lnSpc>
                <a:spcPct val="107000"/>
              </a:lnSpc>
              <a:spcBef>
                <a:spcPts val="0"/>
              </a:spcBef>
              <a:spcAft>
                <a:spcPts val="0"/>
              </a:spcAft>
              <a:buNone/>
            </a:pPr>
            <a:r>
              <a:rPr lang="en-US" sz="2000" b="1" dirty="0">
                <a:latin typeface="Century Gothic" panose="020B0502020202020204" pitchFamily="34" charset="0"/>
              </a:rPr>
              <a:t>S</a:t>
            </a:r>
            <a:r>
              <a:rPr lang="en-US" sz="2000" dirty="0">
                <a:latin typeface="Century Gothic" panose="020B0502020202020204" pitchFamily="34" charset="0"/>
              </a:rPr>
              <a:t> – Salary Rate</a:t>
            </a:r>
          </a:p>
          <a:p>
            <a:pPr marL="457200" lvl="1" indent="0">
              <a:lnSpc>
                <a:spcPct val="107000"/>
              </a:lnSpc>
              <a:spcBef>
                <a:spcPts val="0"/>
              </a:spcBef>
              <a:spcAft>
                <a:spcPts val="0"/>
              </a:spcAft>
              <a:buNone/>
            </a:pPr>
            <a:r>
              <a:rPr lang="en-US" sz="2000" b="1" dirty="0">
                <a:latin typeface="Century Gothic" panose="020B0502020202020204" pitchFamily="34" charset="0"/>
              </a:rPr>
              <a:t>H1</a:t>
            </a:r>
            <a:r>
              <a:rPr lang="en-US" sz="2000" dirty="0">
                <a:latin typeface="Century Gothic" panose="020B0502020202020204" pitchFamily="34" charset="0"/>
              </a:rPr>
              <a:t> - All Hours (portal-to-portal) </a:t>
            </a:r>
          </a:p>
          <a:p>
            <a:pPr marL="457200" lvl="1" indent="0">
              <a:lnSpc>
                <a:spcPct val="107000"/>
              </a:lnSpc>
              <a:spcBef>
                <a:spcPts val="0"/>
              </a:spcBef>
              <a:spcAft>
                <a:spcPts val="0"/>
              </a:spcAft>
              <a:buNone/>
            </a:pPr>
            <a:r>
              <a:rPr lang="en-US" sz="2000" b="1" dirty="0">
                <a:latin typeface="Century Gothic" panose="020B0502020202020204" pitchFamily="34" charset="0"/>
              </a:rPr>
              <a:t>H2</a:t>
            </a:r>
            <a:r>
              <a:rPr lang="en-US" sz="2000" dirty="0">
                <a:latin typeface="Century Gothic" panose="020B0502020202020204" pitchFamily="34" charset="0"/>
              </a:rPr>
              <a:t> –Actual Hours Worked</a:t>
            </a:r>
          </a:p>
          <a:p>
            <a:pPr marL="457200" lvl="1" indent="0">
              <a:lnSpc>
                <a:spcPct val="107000"/>
              </a:lnSpc>
              <a:spcBef>
                <a:spcPts val="0"/>
              </a:spcBef>
              <a:spcAft>
                <a:spcPts val="0"/>
              </a:spcAft>
              <a:buNone/>
            </a:pPr>
            <a:r>
              <a:rPr lang="en-US" sz="2000" b="1" dirty="0">
                <a:latin typeface="Century Gothic" panose="020B0502020202020204" pitchFamily="34" charset="0"/>
              </a:rPr>
              <a:t>1.5</a:t>
            </a:r>
            <a:r>
              <a:rPr lang="en-US" sz="2000" dirty="0">
                <a:latin typeface="Century Gothic" panose="020B0502020202020204" pitchFamily="34" charset="0"/>
              </a:rPr>
              <a:t> – Overtime component </a:t>
            </a:r>
          </a:p>
          <a:p>
            <a:pPr marL="457200" lvl="1" indent="0">
              <a:lnSpc>
                <a:spcPct val="107000"/>
              </a:lnSpc>
              <a:spcBef>
                <a:spcPts val="0"/>
              </a:spcBef>
              <a:spcAft>
                <a:spcPts val="0"/>
              </a:spcAft>
              <a:buNone/>
            </a:pPr>
            <a:endParaRPr lang="en-US" sz="2000" dirty="0">
              <a:latin typeface="Century Gothic" panose="020B0502020202020204" pitchFamily="34" charset="0"/>
            </a:endParaRPr>
          </a:p>
          <a:p>
            <a:pPr marL="342900" lvl="1" indent="-342900" defTabSz="914400">
              <a:lnSpc>
                <a:spcPct val="107000"/>
              </a:lnSpc>
              <a:spcBef>
                <a:spcPts val="0"/>
              </a:spcBef>
              <a:spcAft>
                <a:spcPts val="0"/>
              </a:spcAft>
              <a:buClr>
                <a:schemeClr val="accent1"/>
              </a:buClr>
              <a:buSzPct val="100000"/>
              <a:buFont typeface="Calibri" panose="020F0502020204030204" pitchFamily="34" charset="0"/>
              <a:buChar char="•"/>
            </a:pPr>
            <a:r>
              <a:rPr lang="en-US" sz="1900" dirty="0">
                <a:solidFill>
                  <a:schemeClr val="tx1">
                    <a:lumMod val="75000"/>
                    <a:lumOff val="25000"/>
                  </a:schemeClr>
                </a:solidFill>
                <a:latin typeface="+mj-lt"/>
                <a:ea typeface="+mn-ea"/>
              </a:rPr>
              <a:t>These formulas and rates of payment shall constitute full reimbursement for direct costs, including backfill to local jurisdictions relative to personnel provided.</a:t>
            </a:r>
          </a:p>
          <a:p>
            <a:pPr marL="457200" lvl="1" indent="0">
              <a:lnSpc>
                <a:spcPct val="107000"/>
              </a:lnSpc>
              <a:spcBef>
                <a:spcPts val="0"/>
              </a:spcBef>
              <a:spcAft>
                <a:spcPts val="0"/>
              </a:spcAft>
              <a:buNone/>
            </a:pPr>
            <a:endParaRPr lang="en-US" sz="2000" dirty="0">
              <a:latin typeface="Century Gothic" panose="020B0502020202020204" pitchFamily="34" charset="0"/>
            </a:endParaRPr>
          </a:p>
        </p:txBody>
      </p:sp>
      <p:sp>
        <p:nvSpPr>
          <p:cNvPr id="3" name="TextBox 2">
            <a:extLst>
              <a:ext uri="{FF2B5EF4-FFF2-40B4-BE49-F238E27FC236}">
                <a16:creationId xmlns:a16="http://schemas.microsoft.com/office/drawing/2014/main" id="{28B4C630-BFFD-A810-67CF-0A0A628F60E0}"/>
              </a:ext>
            </a:extLst>
          </p:cNvPr>
          <p:cNvSpPr txBox="1"/>
          <p:nvPr/>
        </p:nvSpPr>
        <p:spPr>
          <a:xfrm>
            <a:off x="244694" y="6453979"/>
            <a:ext cx="4645572"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CFAA Reference: </a:t>
            </a:r>
            <a:r>
              <a:rPr lang="en-US" sz="1400" dirty="0">
                <a:solidFill>
                  <a:schemeClr val="tx1">
                    <a:lumMod val="75000"/>
                    <a:lumOff val="25000"/>
                  </a:schemeClr>
                </a:solidFill>
                <a:latin typeface="Century Gothic" panose="020B0502020202020204" pitchFamily="34" charset="0"/>
              </a:rPr>
              <a:t>Clauses A-10, A-15, and A-16</a:t>
            </a:r>
          </a:p>
        </p:txBody>
      </p:sp>
      <p:sp>
        <p:nvSpPr>
          <p:cNvPr id="6" name="Slide Number Placeholder 5">
            <a:extLst>
              <a:ext uri="{FF2B5EF4-FFF2-40B4-BE49-F238E27FC236}">
                <a16:creationId xmlns:a16="http://schemas.microsoft.com/office/drawing/2014/main" id="{7BF2BB3B-0A67-84F0-1F04-8ADAE8DBB2A1}"/>
              </a:ext>
            </a:extLst>
          </p:cNvPr>
          <p:cNvSpPr>
            <a:spLocks noGrp="1"/>
          </p:cNvSpPr>
          <p:nvPr>
            <p:ph type="sldNum" sz="quarter" idx="12"/>
          </p:nvPr>
        </p:nvSpPr>
        <p:spPr/>
        <p:txBody>
          <a:bodyPr/>
          <a:lstStyle/>
          <a:p>
            <a:fld id="{84679F7C-FC60-4F93-976D-699AC88C9425}" type="slidenum">
              <a:rPr lang="en-US" smtClean="0"/>
              <a:t>82</a:t>
            </a:fld>
            <a:endParaRPr lang="en-US" dirty="0"/>
          </a:p>
        </p:txBody>
      </p:sp>
    </p:spTree>
    <p:extLst>
      <p:ext uri="{BB962C8B-B14F-4D97-AF65-F5344CB8AC3E}">
        <p14:creationId xmlns:p14="http://schemas.microsoft.com/office/powerpoint/2010/main" val="20830679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5" name="Rectangle 24">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27" name="Straight Connector 26">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mountain, sky, outdoor, nature&#10;&#10;AI-generated content may be incorrect.">
            <a:extLst>
              <a:ext uri="{FF2B5EF4-FFF2-40B4-BE49-F238E27FC236}">
                <a16:creationId xmlns:a16="http://schemas.microsoft.com/office/drawing/2014/main" id="{B8D13FDD-8DBB-E4A1-1703-67278624C6E4}"/>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t="12520" b="3211"/>
          <a:stretch/>
        </p:blipFill>
        <p:spPr>
          <a:xfrm>
            <a:off x="20" y="10"/>
            <a:ext cx="12191980" cy="6857990"/>
          </a:xfrm>
          <a:prstGeom prst="rect">
            <a:avLst/>
          </a:prstGeom>
        </p:spPr>
      </p:pic>
      <p:sp>
        <p:nvSpPr>
          <p:cNvPr id="2" name="Title 1">
            <a:extLst>
              <a:ext uri="{FF2B5EF4-FFF2-40B4-BE49-F238E27FC236}">
                <a16:creationId xmlns:a16="http://schemas.microsoft.com/office/drawing/2014/main" id="{1CDB2FF4-909C-52D3-C097-FC74BD3A6D8E}"/>
              </a:ext>
            </a:extLst>
          </p:cNvPr>
          <p:cNvSpPr>
            <a:spLocks noGrp="1"/>
          </p:cNvSpPr>
          <p:nvPr>
            <p:ph type="title"/>
          </p:nvPr>
        </p:nvSpPr>
        <p:spPr>
          <a:xfrm>
            <a:off x="1097280" y="758951"/>
            <a:ext cx="10058400" cy="3517965"/>
          </a:xfrm>
        </p:spPr>
        <p:txBody>
          <a:bodyPr vert="horz" lIns="91440" tIns="45720" rIns="91440" bIns="45720" rtlCol="0" anchor="b">
            <a:normAutofit/>
          </a:bodyPr>
          <a:lstStyle/>
          <a:p>
            <a:pPr algn="ctr"/>
            <a:r>
              <a:rPr lang="en-US" sz="8000" b="1" dirty="0">
                <a:solidFill>
                  <a:srgbClr val="FFFFFF"/>
                </a:solidFill>
              </a:rPr>
              <a:t>ADMINISTRATIVE RATE</a:t>
            </a:r>
          </a:p>
        </p:txBody>
      </p:sp>
      <p:cxnSp>
        <p:nvCxnSpPr>
          <p:cNvPr id="29" name="Straight Connector 28">
            <a:extLst>
              <a:ext uri="{FF2B5EF4-FFF2-40B4-BE49-F238E27FC236}">
                <a16:creationId xmlns:a16="http://schemas.microsoft.com/office/drawing/2014/main" id="{4071767D-5FF7-4508-B8B7-BB60FF3AB2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C4E89C94-E462-4566-A15A-32835FD68B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3" name="Rectangle 32">
            <a:extLst>
              <a:ext uri="{FF2B5EF4-FFF2-40B4-BE49-F238E27FC236}">
                <a16:creationId xmlns:a16="http://schemas.microsoft.com/office/drawing/2014/main" id="{E25F4A20-71FB-4A26-92E2-89DED4926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7" name="Slide Number Placeholder 6">
            <a:extLst>
              <a:ext uri="{FF2B5EF4-FFF2-40B4-BE49-F238E27FC236}">
                <a16:creationId xmlns:a16="http://schemas.microsoft.com/office/drawing/2014/main" id="{58991352-D967-720B-D09A-2064C2EB2684}"/>
              </a:ext>
            </a:extLst>
          </p:cNvPr>
          <p:cNvSpPr>
            <a:spLocks noGrp="1"/>
          </p:cNvSpPr>
          <p:nvPr>
            <p:ph type="sldNum" sz="quarter" idx="12"/>
          </p:nvPr>
        </p:nvSpPr>
        <p:spPr/>
        <p:txBody>
          <a:bodyPr/>
          <a:lstStyle/>
          <a:p>
            <a:fld id="{84679F7C-FC60-4F93-976D-699AC88C9425}" type="slidenum">
              <a:rPr lang="en-US" smtClean="0">
                <a:solidFill>
                  <a:schemeClr val="bg1">
                    <a:lumMod val="75000"/>
                    <a:lumOff val="25000"/>
                  </a:schemeClr>
                </a:solidFill>
              </a:rPr>
              <a:t>83</a:t>
            </a:fld>
            <a:endParaRPr lang="en-US" dirty="0">
              <a:solidFill>
                <a:schemeClr val="bg1">
                  <a:lumMod val="75000"/>
                  <a:lumOff val="25000"/>
                </a:schemeClr>
              </a:solidFill>
            </a:endParaRPr>
          </a:p>
        </p:txBody>
      </p:sp>
    </p:spTree>
    <p:extLst>
      <p:ext uri="{BB962C8B-B14F-4D97-AF65-F5344CB8AC3E}">
        <p14:creationId xmlns:p14="http://schemas.microsoft.com/office/powerpoint/2010/main" val="237076594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1613" y="513522"/>
            <a:ext cx="11484077" cy="1066800"/>
          </a:xfrm>
        </p:spPr>
        <p:txBody>
          <a:bodyPr>
            <a:noAutofit/>
          </a:bodyPr>
          <a:lstStyle/>
          <a:p>
            <a:pPr algn="ctr"/>
            <a:r>
              <a:rPr lang="en-US" dirty="0">
                <a:latin typeface="Century Gothic" panose="020B0502020202020204" pitchFamily="34" charset="0"/>
                <a:cs typeface="Calibri" pitchFamily="34" charset="0"/>
              </a:rPr>
              <a:t>Administrative Rate</a:t>
            </a:r>
          </a:p>
        </p:txBody>
      </p:sp>
      <p:graphicFrame>
        <p:nvGraphicFramePr>
          <p:cNvPr id="7" name="Content Placeholder 1">
            <a:extLst>
              <a:ext uri="{FF2B5EF4-FFF2-40B4-BE49-F238E27FC236}">
                <a16:creationId xmlns:a16="http://schemas.microsoft.com/office/drawing/2014/main" id="{5FFFDB53-A037-FC33-E908-87ED1210ECA9}"/>
              </a:ext>
            </a:extLst>
          </p:cNvPr>
          <p:cNvGraphicFramePr>
            <a:graphicFrameLocks noGrp="1"/>
          </p:cNvGraphicFramePr>
          <p:nvPr>
            <p:ph idx="1"/>
            <p:extLst>
              <p:ext uri="{D42A27DB-BD31-4B8C-83A1-F6EECF244321}">
                <p14:modId xmlns:p14="http://schemas.microsoft.com/office/powerpoint/2010/main" val="3361633273"/>
              </p:ext>
            </p:extLst>
          </p:nvPr>
        </p:nvGraphicFramePr>
        <p:xfrm>
          <a:off x="491613" y="1828800"/>
          <a:ext cx="11244757" cy="43551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BAA5350B-F1EE-F545-D738-3E6D10F3FE55}"/>
              </a:ext>
            </a:extLst>
          </p:cNvPr>
          <p:cNvSpPr txBox="1"/>
          <p:nvPr/>
        </p:nvSpPr>
        <p:spPr>
          <a:xfrm>
            <a:off x="244694" y="6459785"/>
            <a:ext cx="41148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CFAA Reference: </a:t>
            </a:r>
            <a:r>
              <a:rPr lang="en-US" sz="1400" dirty="0">
                <a:solidFill>
                  <a:schemeClr val="tx1">
                    <a:lumMod val="75000"/>
                    <a:lumOff val="25000"/>
                  </a:schemeClr>
                </a:solidFill>
                <a:latin typeface="Century Gothic" panose="020B0502020202020204" pitchFamily="34" charset="0"/>
              </a:rPr>
              <a:t>Clause A-7</a:t>
            </a:r>
          </a:p>
        </p:txBody>
      </p:sp>
      <p:sp>
        <p:nvSpPr>
          <p:cNvPr id="6" name="Slide Number Placeholder 5">
            <a:extLst>
              <a:ext uri="{FF2B5EF4-FFF2-40B4-BE49-F238E27FC236}">
                <a16:creationId xmlns:a16="http://schemas.microsoft.com/office/drawing/2014/main" id="{B7C6123E-F03D-20B2-16E4-BB41AD5D4E70}"/>
              </a:ext>
            </a:extLst>
          </p:cNvPr>
          <p:cNvSpPr>
            <a:spLocks noGrp="1"/>
          </p:cNvSpPr>
          <p:nvPr>
            <p:ph type="sldNum" sz="quarter" idx="12"/>
          </p:nvPr>
        </p:nvSpPr>
        <p:spPr/>
        <p:txBody>
          <a:bodyPr/>
          <a:lstStyle/>
          <a:p>
            <a:fld id="{84679F7C-FC60-4F93-976D-699AC88C9425}" type="slidenum">
              <a:rPr lang="en-US" smtClean="0"/>
              <a:t>84</a:t>
            </a:fld>
            <a:endParaRPr lang="en-US" dirty="0"/>
          </a:p>
        </p:txBody>
      </p:sp>
    </p:spTree>
    <p:extLst>
      <p:ext uri="{BB962C8B-B14F-4D97-AF65-F5344CB8AC3E}">
        <p14:creationId xmlns:p14="http://schemas.microsoft.com/office/powerpoint/2010/main" val="30168304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1613" y="513522"/>
            <a:ext cx="11484077" cy="1066800"/>
          </a:xfrm>
        </p:spPr>
        <p:txBody>
          <a:bodyPr>
            <a:noAutofit/>
          </a:bodyPr>
          <a:lstStyle/>
          <a:p>
            <a:pPr algn="ctr"/>
            <a:r>
              <a:rPr lang="en-US" dirty="0">
                <a:latin typeface="Century Gothic" panose="020B0502020202020204" pitchFamily="34" charset="0"/>
                <a:cs typeface="Calibri" pitchFamily="34" charset="0"/>
              </a:rPr>
              <a:t>Administrative Rate</a:t>
            </a:r>
          </a:p>
        </p:txBody>
      </p:sp>
      <p:graphicFrame>
        <p:nvGraphicFramePr>
          <p:cNvPr id="7" name="Content Placeholder 1">
            <a:extLst>
              <a:ext uri="{FF2B5EF4-FFF2-40B4-BE49-F238E27FC236}">
                <a16:creationId xmlns:a16="http://schemas.microsoft.com/office/drawing/2014/main" id="{B4BE7341-2482-E5AB-632A-A272699AC468}"/>
              </a:ext>
            </a:extLst>
          </p:cNvPr>
          <p:cNvGraphicFramePr>
            <a:graphicFrameLocks noGrp="1"/>
          </p:cNvGraphicFramePr>
          <p:nvPr>
            <p:ph idx="1"/>
            <p:extLst>
              <p:ext uri="{D42A27DB-BD31-4B8C-83A1-F6EECF244321}">
                <p14:modId xmlns:p14="http://schemas.microsoft.com/office/powerpoint/2010/main" val="2767069344"/>
              </p:ext>
            </p:extLst>
          </p:nvPr>
        </p:nvGraphicFramePr>
        <p:xfrm>
          <a:off x="1206631" y="2028185"/>
          <a:ext cx="10005852" cy="39837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90EC9C63-7BD4-A802-4B6C-F36A294879AB}"/>
              </a:ext>
            </a:extLst>
          </p:cNvPr>
          <p:cNvSpPr txBox="1"/>
          <p:nvPr/>
        </p:nvSpPr>
        <p:spPr>
          <a:xfrm>
            <a:off x="263744" y="6459785"/>
            <a:ext cx="41148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CFAA Reference: </a:t>
            </a:r>
            <a:r>
              <a:rPr lang="en-US" sz="1400" dirty="0">
                <a:solidFill>
                  <a:schemeClr val="tx1">
                    <a:lumMod val="75000"/>
                    <a:lumOff val="25000"/>
                  </a:schemeClr>
                </a:solidFill>
                <a:latin typeface="Century Gothic" panose="020B0502020202020204" pitchFamily="34" charset="0"/>
              </a:rPr>
              <a:t>Clause A-7</a:t>
            </a:r>
          </a:p>
        </p:txBody>
      </p:sp>
      <p:sp>
        <p:nvSpPr>
          <p:cNvPr id="8" name="Slide Number Placeholder 7">
            <a:extLst>
              <a:ext uri="{FF2B5EF4-FFF2-40B4-BE49-F238E27FC236}">
                <a16:creationId xmlns:a16="http://schemas.microsoft.com/office/drawing/2014/main" id="{E18C3CB2-2E8E-D56D-F1FB-5BEB9050102A}"/>
              </a:ext>
            </a:extLst>
          </p:cNvPr>
          <p:cNvSpPr>
            <a:spLocks noGrp="1"/>
          </p:cNvSpPr>
          <p:nvPr>
            <p:ph type="sldNum" sz="quarter" idx="12"/>
          </p:nvPr>
        </p:nvSpPr>
        <p:spPr/>
        <p:txBody>
          <a:bodyPr/>
          <a:lstStyle/>
          <a:p>
            <a:fld id="{84679F7C-FC60-4F93-976D-699AC88C9425}" type="slidenum">
              <a:rPr lang="en-US" smtClean="0"/>
              <a:t>85</a:t>
            </a:fld>
            <a:endParaRPr 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761" y="457200"/>
            <a:ext cx="10825316" cy="1143000"/>
          </a:xfrm>
        </p:spPr>
        <p:txBody>
          <a:bodyPr>
            <a:normAutofit/>
          </a:bodyPr>
          <a:lstStyle/>
          <a:p>
            <a:pPr algn="ctr"/>
            <a:r>
              <a:rPr lang="en-US" dirty="0">
                <a:latin typeface="Century Gothic" panose="020B0502020202020204" pitchFamily="34" charset="0"/>
                <a:cs typeface="Calibri" pitchFamily="34" charset="0"/>
              </a:rPr>
              <a:t>Administrative Rate Definitions</a:t>
            </a:r>
          </a:p>
        </p:txBody>
      </p:sp>
      <p:sp>
        <p:nvSpPr>
          <p:cNvPr id="3" name="Content Placeholder 2"/>
          <p:cNvSpPr>
            <a:spLocks noGrp="1"/>
          </p:cNvSpPr>
          <p:nvPr>
            <p:ph idx="1"/>
          </p:nvPr>
        </p:nvSpPr>
        <p:spPr>
          <a:xfrm>
            <a:off x="1222309" y="2133600"/>
            <a:ext cx="9990173" cy="4267202"/>
          </a:xfrm>
        </p:spPr>
        <p:txBody>
          <a:bodyPr>
            <a:normAutofit/>
          </a:bodyPr>
          <a:lstStyle/>
          <a:p>
            <a:pPr algn="ctr">
              <a:buNone/>
            </a:pPr>
            <a:r>
              <a:rPr lang="en-US" sz="3000" b="1" dirty="0">
                <a:latin typeface="+mj-lt"/>
              </a:rPr>
              <a:t>“Expenses”</a:t>
            </a:r>
          </a:p>
          <a:p>
            <a:pPr algn="ctr">
              <a:buNone/>
            </a:pPr>
            <a:endParaRPr lang="en-US" sz="1200" b="1" dirty="0">
              <a:latin typeface="+mj-lt"/>
            </a:endParaRPr>
          </a:p>
          <a:p>
            <a:pPr marL="342900" lvl="1" indent="-342900" fontAlgn="base">
              <a:lnSpc>
                <a:spcPct val="107000"/>
              </a:lnSpc>
              <a:spcBef>
                <a:spcPts val="0"/>
              </a:spcBef>
              <a:spcAft>
                <a:spcPts val="0"/>
              </a:spcAft>
              <a:buSzPct val="100000"/>
              <a:buFont typeface="Calibri" panose="020F0502020204030204" pitchFamily="34" charset="0"/>
              <a:buChar char="•"/>
            </a:pPr>
            <a:r>
              <a:rPr lang="en-US" sz="1900" dirty="0">
                <a:latin typeface="+mj-lt"/>
              </a:rPr>
              <a:t>Labor – include all salaries and benefits</a:t>
            </a:r>
          </a:p>
          <a:p>
            <a:pPr marL="0" lvl="1" indent="0" fontAlgn="base">
              <a:lnSpc>
                <a:spcPct val="107000"/>
              </a:lnSpc>
              <a:spcBef>
                <a:spcPts val="0"/>
              </a:spcBef>
              <a:spcAft>
                <a:spcPts val="0"/>
              </a:spcAft>
              <a:buSzPct val="100000"/>
              <a:buNone/>
            </a:pPr>
            <a:endParaRPr lang="en-US" sz="1900" dirty="0">
              <a:latin typeface="+mj-lt"/>
            </a:endParaRPr>
          </a:p>
          <a:p>
            <a:pPr marL="342900" lvl="1" indent="-342900" fontAlgn="base">
              <a:lnSpc>
                <a:spcPct val="107000"/>
              </a:lnSpc>
              <a:spcBef>
                <a:spcPts val="0"/>
              </a:spcBef>
              <a:spcAft>
                <a:spcPts val="0"/>
              </a:spcAft>
              <a:buSzPct val="100000"/>
              <a:buFont typeface="Calibri" panose="020F0502020204030204" pitchFamily="34" charset="0"/>
              <a:buChar char="•"/>
            </a:pPr>
            <a:r>
              <a:rPr lang="en-US" sz="1900" dirty="0">
                <a:latin typeface="+mj-lt"/>
              </a:rPr>
              <a:t>Services and Supplies – services and supplies include consumable items with a useful life of less than one year</a:t>
            </a:r>
          </a:p>
          <a:p>
            <a:pPr marL="0" lvl="1" indent="0" fontAlgn="base">
              <a:lnSpc>
                <a:spcPct val="107000"/>
              </a:lnSpc>
              <a:spcBef>
                <a:spcPts val="0"/>
              </a:spcBef>
              <a:spcAft>
                <a:spcPts val="0"/>
              </a:spcAft>
              <a:buSzPct val="100000"/>
              <a:buNone/>
            </a:pPr>
            <a:endParaRPr lang="en-US" sz="1900" dirty="0">
              <a:latin typeface="+mj-lt"/>
            </a:endParaRPr>
          </a:p>
          <a:p>
            <a:pPr marL="342900" lvl="1" indent="-342900" fontAlgn="base">
              <a:lnSpc>
                <a:spcPct val="107000"/>
              </a:lnSpc>
              <a:spcBef>
                <a:spcPts val="0"/>
              </a:spcBef>
              <a:spcAft>
                <a:spcPts val="0"/>
              </a:spcAft>
              <a:buSzPct val="100000"/>
              <a:buFont typeface="Calibri" panose="020F0502020204030204" pitchFamily="34" charset="0"/>
              <a:buChar char="•"/>
            </a:pPr>
            <a:r>
              <a:rPr lang="en-US" sz="1900" dirty="0">
                <a:latin typeface="+mj-lt"/>
              </a:rPr>
              <a:t>Minor Equipment – items with a useful life greater than one year and less than $5,000 per unit cost</a:t>
            </a:r>
          </a:p>
          <a:p>
            <a:pPr marL="0" lvl="1" indent="0" fontAlgn="base">
              <a:lnSpc>
                <a:spcPct val="107000"/>
              </a:lnSpc>
              <a:spcBef>
                <a:spcPts val="0"/>
              </a:spcBef>
              <a:spcAft>
                <a:spcPts val="0"/>
              </a:spcAft>
              <a:buSzPct val="100000"/>
              <a:buNone/>
            </a:pPr>
            <a:endParaRPr lang="en-US" sz="1900" dirty="0">
              <a:latin typeface="+mj-lt"/>
            </a:endParaRPr>
          </a:p>
          <a:p>
            <a:pPr marL="342900" lvl="1" indent="-342900" fontAlgn="base">
              <a:lnSpc>
                <a:spcPct val="107000"/>
              </a:lnSpc>
              <a:spcBef>
                <a:spcPts val="0"/>
              </a:spcBef>
              <a:spcAft>
                <a:spcPts val="0"/>
              </a:spcAft>
              <a:buSzPct val="100000"/>
              <a:buFont typeface="Calibri" panose="020F0502020204030204" pitchFamily="34" charset="0"/>
              <a:buChar char="•"/>
            </a:pPr>
            <a:r>
              <a:rPr lang="en-US" sz="1900" dirty="0">
                <a:latin typeface="+mj-lt"/>
              </a:rPr>
              <a:t>Fixed Assets – items with a per unit cost of $5,000 or more</a:t>
            </a:r>
          </a:p>
          <a:p>
            <a:endParaRPr lang="en-US" dirty="0"/>
          </a:p>
        </p:txBody>
      </p:sp>
      <p:sp>
        <p:nvSpPr>
          <p:cNvPr id="6" name="Slide Number Placeholder 5">
            <a:extLst>
              <a:ext uri="{FF2B5EF4-FFF2-40B4-BE49-F238E27FC236}">
                <a16:creationId xmlns:a16="http://schemas.microsoft.com/office/drawing/2014/main" id="{ED78DA5C-C514-4524-ED8E-8AC154528D71}"/>
              </a:ext>
            </a:extLst>
          </p:cNvPr>
          <p:cNvSpPr>
            <a:spLocks noGrp="1"/>
          </p:cNvSpPr>
          <p:nvPr>
            <p:ph type="sldNum" sz="quarter" idx="12"/>
          </p:nvPr>
        </p:nvSpPr>
        <p:spPr/>
        <p:txBody>
          <a:bodyPr/>
          <a:lstStyle/>
          <a:p>
            <a:fld id="{84679F7C-FC60-4F93-976D-699AC88C9425}" type="slidenum">
              <a:rPr lang="en-US" smtClean="0"/>
              <a:t>86</a:t>
            </a:fld>
            <a:endParaRPr lang="en-U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289" y="629478"/>
            <a:ext cx="11444749" cy="914400"/>
          </a:xfrm>
        </p:spPr>
        <p:txBody>
          <a:bodyPr>
            <a:noAutofit/>
          </a:bodyPr>
          <a:lstStyle/>
          <a:p>
            <a:pPr algn="ctr"/>
            <a:r>
              <a:rPr lang="en-US" dirty="0">
                <a:cs typeface="Calibri" pitchFamily="34" charset="0"/>
              </a:rPr>
              <a:t>Administrative</a:t>
            </a:r>
            <a:r>
              <a:rPr lang="en-US" dirty="0"/>
              <a:t> </a:t>
            </a:r>
            <a:r>
              <a:rPr lang="en-US" dirty="0">
                <a:cs typeface="Calibri" pitchFamily="34" charset="0"/>
              </a:rPr>
              <a:t>Rate Definitions</a:t>
            </a:r>
          </a:p>
        </p:txBody>
      </p:sp>
      <p:sp>
        <p:nvSpPr>
          <p:cNvPr id="3" name="Content Placeholder 2"/>
          <p:cNvSpPr>
            <a:spLocks noGrp="1"/>
          </p:cNvSpPr>
          <p:nvPr>
            <p:ph idx="1"/>
          </p:nvPr>
        </p:nvSpPr>
        <p:spPr>
          <a:xfrm>
            <a:off x="1212979" y="2152650"/>
            <a:ext cx="9999503" cy="3562350"/>
          </a:xfrm>
        </p:spPr>
        <p:txBody>
          <a:bodyPr>
            <a:normAutofit/>
          </a:bodyPr>
          <a:lstStyle/>
          <a:p>
            <a:pPr algn="ctr">
              <a:buNone/>
            </a:pPr>
            <a:r>
              <a:rPr lang="en-US" sz="3000" b="1" dirty="0">
                <a:latin typeface="+mj-lt"/>
              </a:rPr>
              <a:t>“Cost Characteristics”</a:t>
            </a:r>
          </a:p>
          <a:p>
            <a:pPr algn="ctr">
              <a:buNone/>
            </a:pPr>
            <a:endParaRPr lang="en-US" sz="2000" dirty="0">
              <a:latin typeface="+mj-lt"/>
            </a:endParaRPr>
          </a:p>
          <a:p>
            <a:pPr marL="342900" lvl="1" indent="-342900" fontAlgn="base">
              <a:lnSpc>
                <a:spcPct val="107000"/>
              </a:lnSpc>
              <a:spcBef>
                <a:spcPts val="0"/>
              </a:spcBef>
              <a:spcAft>
                <a:spcPts val="0"/>
              </a:spcAft>
              <a:buSzPct val="100000"/>
              <a:buFont typeface="Calibri" panose="020F0502020204030204" pitchFamily="34" charset="0"/>
              <a:buChar char="•"/>
            </a:pPr>
            <a:r>
              <a:rPr lang="en-US" sz="1900" dirty="0">
                <a:latin typeface="+mj-lt"/>
              </a:rPr>
              <a:t>Allowable – costs included in the computation of the indirect/administrative cost rate</a:t>
            </a:r>
          </a:p>
          <a:p>
            <a:pPr marL="342900" lvl="1" indent="-342900" fontAlgn="base">
              <a:lnSpc>
                <a:spcPct val="107000"/>
              </a:lnSpc>
              <a:spcBef>
                <a:spcPts val="0"/>
              </a:spcBef>
              <a:spcAft>
                <a:spcPts val="0"/>
              </a:spcAft>
              <a:buSzPct val="100000"/>
              <a:buFont typeface="Calibri" panose="020F0502020204030204" pitchFamily="34" charset="0"/>
              <a:buChar char="•"/>
            </a:pPr>
            <a:endParaRPr lang="en-US" sz="1900" dirty="0">
              <a:latin typeface="+mj-lt"/>
            </a:endParaRPr>
          </a:p>
          <a:p>
            <a:pPr marL="342900" lvl="1" indent="-342900" fontAlgn="base">
              <a:lnSpc>
                <a:spcPct val="107000"/>
              </a:lnSpc>
              <a:spcBef>
                <a:spcPts val="0"/>
              </a:spcBef>
              <a:spcAft>
                <a:spcPts val="0"/>
              </a:spcAft>
              <a:buSzPct val="100000"/>
              <a:buFont typeface="Calibri" panose="020F0502020204030204" pitchFamily="34" charset="0"/>
              <a:buChar char="•"/>
            </a:pPr>
            <a:r>
              <a:rPr lang="en-US" sz="1900" dirty="0">
                <a:latin typeface="+mj-lt"/>
              </a:rPr>
              <a:t>Unallowable – costs excluded from the computation (see the Cal OES Indirect Cost Rate Plan (ICRP) Definitions)</a:t>
            </a:r>
          </a:p>
          <a:p>
            <a:pPr>
              <a:spcBef>
                <a:spcPts val="1800"/>
              </a:spcBef>
              <a:buNone/>
            </a:pPr>
            <a:endParaRPr lang="en-US" sz="2500" dirty="0"/>
          </a:p>
          <a:p>
            <a:endParaRPr lang="en-US" dirty="0"/>
          </a:p>
        </p:txBody>
      </p:sp>
      <p:sp>
        <p:nvSpPr>
          <p:cNvPr id="6" name="Slide Number Placeholder 5">
            <a:extLst>
              <a:ext uri="{FF2B5EF4-FFF2-40B4-BE49-F238E27FC236}">
                <a16:creationId xmlns:a16="http://schemas.microsoft.com/office/drawing/2014/main" id="{00A087EA-B620-D279-8A10-A55DBD409136}"/>
              </a:ext>
            </a:extLst>
          </p:cNvPr>
          <p:cNvSpPr>
            <a:spLocks noGrp="1"/>
          </p:cNvSpPr>
          <p:nvPr>
            <p:ph type="sldNum" sz="quarter" idx="12"/>
          </p:nvPr>
        </p:nvSpPr>
        <p:spPr/>
        <p:txBody>
          <a:bodyPr/>
          <a:lstStyle/>
          <a:p>
            <a:fld id="{84679F7C-FC60-4F93-976D-699AC88C9425}" type="slidenum">
              <a:rPr lang="en-US" smtClean="0"/>
              <a:t>87</a:t>
            </a:fld>
            <a:endParaRPr lang="en-US"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768" y="781878"/>
            <a:ext cx="11041626" cy="762000"/>
          </a:xfrm>
        </p:spPr>
        <p:txBody>
          <a:bodyPr>
            <a:noAutofit/>
          </a:bodyPr>
          <a:lstStyle/>
          <a:p>
            <a:pPr algn="ctr"/>
            <a:r>
              <a:rPr lang="en-US" dirty="0">
                <a:cs typeface="Calibri" pitchFamily="34" charset="0"/>
              </a:rPr>
              <a:t>Administrative</a:t>
            </a:r>
            <a:r>
              <a:rPr lang="en-US" dirty="0"/>
              <a:t> </a:t>
            </a:r>
            <a:r>
              <a:rPr lang="en-US" dirty="0">
                <a:cs typeface="Calibri" pitchFamily="34" charset="0"/>
              </a:rPr>
              <a:t>Rate Definitions</a:t>
            </a:r>
            <a:endParaRPr lang="en-US" dirty="0"/>
          </a:p>
        </p:txBody>
      </p:sp>
      <p:sp>
        <p:nvSpPr>
          <p:cNvPr id="3" name="Content Placeholder 2"/>
          <p:cNvSpPr>
            <a:spLocks noGrp="1"/>
          </p:cNvSpPr>
          <p:nvPr>
            <p:ph idx="1"/>
          </p:nvPr>
        </p:nvSpPr>
        <p:spPr>
          <a:xfrm>
            <a:off x="1194317" y="1818862"/>
            <a:ext cx="10018165" cy="4561489"/>
          </a:xfrm>
        </p:spPr>
        <p:txBody>
          <a:bodyPr>
            <a:normAutofit/>
          </a:bodyPr>
          <a:lstStyle/>
          <a:p>
            <a:pPr algn="ctr">
              <a:buNone/>
            </a:pPr>
            <a:r>
              <a:rPr lang="en-US" sz="3000" b="1" dirty="0">
                <a:latin typeface="+mj-lt"/>
              </a:rPr>
              <a:t>“Allowable Cost Categories”</a:t>
            </a:r>
          </a:p>
          <a:p>
            <a:pPr algn="ctr">
              <a:buNone/>
            </a:pPr>
            <a:endParaRPr lang="en-US" sz="1300" b="1" dirty="0">
              <a:latin typeface="+mj-lt"/>
            </a:endParaRPr>
          </a:p>
          <a:p>
            <a:pPr marL="342900" lvl="1" indent="-342900" fontAlgn="base">
              <a:lnSpc>
                <a:spcPct val="117000"/>
              </a:lnSpc>
              <a:spcBef>
                <a:spcPts val="0"/>
              </a:spcBef>
              <a:spcAft>
                <a:spcPts val="0"/>
              </a:spcAft>
              <a:buSzPct val="100000"/>
              <a:buFont typeface="Calibri" panose="020F0502020204030204" pitchFamily="34" charset="0"/>
              <a:buChar char="•"/>
            </a:pPr>
            <a:r>
              <a:rPr lang="en-US" sz="1900" dirty="0">
                <a:latin typeface="+mj-lt"/>
              </a:rPr>
              <a:t>Direct – costs identified specifically with agency’s DIRECT operations or costs that can be identified specifically with a particular final cost objective</a:t>
            </a:r>
          </a:p>
          <a:p>
            <a:pPr marL="525780" lvl="2" indent="-342900" fontAlgn="base">
              <a:lnSpc>
                <a:spcPct val="117000"/>
              </a:lnSpc>
              <a:spcBef>
                <a:spcPts val="0"/>
              </a:spcBef>
              <a:spcAft>
                <a:spcPts val="0"/>
              </a:spcAft>
              <a:buSzPct val="100000"/>
              <a:buFont typeface="Calibri" panose="020F0502020204030204" pitchFamily="34" charset="0"/>
              <a:buChar char="•"/>
            </a:pPr>
            <a:r>
              <a:rPr lang="en-US" sz="1500" dirty="0">
                <a:latin typeface="+mj-lt"/>
              </a:rPr>
              <a:t>Use Table – DO NOT DEVIATE</a:t>
            </a:r>
          </a:p>
          <a:p>
            <a:pPr marL="525780" lvl="2" indent="-342900" fontAlgn="base">
              <a:lnSpc>
                <a:spcPct val="117000"/>
              </a:lnSpc>
              <a:spcBef>
                <a:spcPts val="0"/>
              </a:spcBef>
              <a:spcAft>
                <a:spcPts val="0"/>
              </a:spcAft>
              <a:buSzPct val="100000"/>
              <a:buFont typeface="Calibri" panose="020F0502020204030204" pitchFamily="34" charset="0"/>
              <a:buChar char="•"/>
            </a:pPr>
            <a:endParaRPr lang="en-US" sz="1500" dirty="0">
              <a:latin typeface="+mj-lt"/>
            </a:endParaRPr>
          </a:p>
          <a:p>
            <a:pPr marL="342900" lvl="1" indent="-342900" fontAlgn="base">
              <a:lnSpc>
                <a:spcPct val="117000"/>
              </a:lnSpc>
              <a:spcBef>
                <a:spcPts val="0"/>
              </a:spcBef>
              <a:spcAft>
                <a:spcPts val="0"/>
              </a:spcAft>
              <a:buSzPct val="100000"/>
              <a:buFont typeface="Calibri" panose="020F0502020204030204" pitchFamily="34" charset="0"/>
              <a:buChar char="•"/>
            </a:pPr>
            <a:r>
              <a:rPr lang="en-US" sz="1900" dirty="0">
                <a:latin typeface="+mj-lt"/>
              </a:rPr>
              <a:t>Indirect – expenses not identified directly with operations but rather administrative or supporting costs </a:t>
            </a:r>
          </a:p>
          <a:p>
            <a:pPr marL="525780" lvl="2" indent="-342900" fontAlgn="base">
              <a:lnSpc>
                <a:spcPct val="117000"/>
              </a:lnSpc>
              <a:spcBef>
                <a:spcPts val="0"/>
              </a:spcBef>
              <a:spcAft>
                <a:spcPts val="0"/>
              </a:spcAft>
              <a:buSzPct val="100000"/>
              <a:buFont typeface="Calibri" panose="020F0502020204030204" pitchFamily="34" charset="0"/>
              <a:buChar char="•"/>
            </a:pPr>
            <a:r>
              <a:rPr lang="en-US" sz="1500" dirty="0">
                <a:latin typeface="+mj-lt"/>
              </a:rPr>
              <a:t>Use Table – DO NOT DEVIATE</a:t>
            </a:r>
          </a:p>
          <a:p>
            <a:pPr marL="525780" lvl="2" indent="-342900" fontAlgn="base">
              <a:lnSpc>
                <a:spcPct val="117000"/>
              </a:lnSpc>
              <a:spcBef>
                <a:spcPts val="0"/>
              </a:spcBef>
              <a:spcAft>
                <a:spcPts val="0"/>
              </a:spcAft>
              <a:buSzPct val="100000"/>
              <a:buFont typeface="Calibri" panose="020F0502020204030204" pitchFamily="34" charset="0"/>
              <a:buChar char="•"/>
            </a:pPr>
            <a:endParaRPr lang="en-US" sz="1500" dirty="0">
              <a:latin typeface="+mj-lt"/>
            </a:endParaRPr>
          </a:p>
          <a:p>
            <a:pPr marL="342900" lvl="1" indent="-342900" fontAlgn="base">
              <a:lnSpc>
                <a:spcPct val="117000"/>
              </a:lnSpc>
              <a:spcBef>
                <a:spcPts val="0"/>
              </a:spcBef>
              <a:spcAft>
                <a:spcPts val="0"/>
              </a:spcAft>
              <a:buSzPct val="100000"/>
              <a:buFont typeface="Calibri" panose="020F0502020204030204" pitchFamily="34" charset="0"/>
              <a:buChar char="•"/>
            </a:pPr>
            <a:r>
              <a:rPr lang="en-US" sz="1900" dirty="0">
                <a:latin typeface="+mj-lt"/>
              </a:rPr>
              <a:t>Descriptions and definitions of Programs that are allocated to Direct and Indirect cost pools are included in instructions from Cal OES</a:t>
            </a:r>
          </a:p>
        </p:txBody>
      </p:sp>
      <p:sp>
        <p:nvSpPr>
          <p:cNvPr id="6" name="Slide Number Placeholder 5">
            <a:extLst>
              <a:ext uri="{FF2B5EF4-FFF2-40B4-BE49-F238E27FC236}">
                <a16:creationId xmlns:a16="http://schemas.microsoft.com/office/drawing/2014/main" id="{EA497C9C-2360-FA65-EB3F-35C84A749B10}"/>
              </a:ext>
            </a:extLst>
          </p:cNvPr>
          <p:cNvSpPr>
            <a:spLocks noGrp="1"/>
          </p:cNvSpPr>
          <p:nvPr>
            <p:ph type="sldNum" sz="quarter" idx="12"/>
          </p:nvPr>
        </p:nvSpPr>
        <p:spPr/>
        <p:txBody>
          <a:bodyPr/>
          <a:lstStyle/>
          <a:p>
            <a:fld id="{84679F7C-FC60-4F93-976D-699AC88C9425}" type="slidenum">
              <a:rPr lang="en-US" smtClean="0"/>
              <a:t>88</a:t>
            </a:fld>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21110" y="457200"/>
            <a:ext cx="11149780" cy="944562"/>
          </a:xfrm>
        </p:spPr>
        <p:txBody>
          <a:bodyPr>
            <a:normAutofit/>
          </a:bodyPr>
          <a:lstStyle/>
          <a:p>
            <a:pPr algn="ctr"/>
            <a:r>
              <a:rPr lang="en-US" dirty="0">
                <a:cs typeface="Calibri" pitchFamily="34" charset="0"/>
              </a:rPr>
              <a:t>Administrative</a:t>
            </a:r>
            <a:r>
              <a:rPr lang="en-US" dirty="0"/>
              <a:t> </a:t>
            </a:r>
            <a:r>
              <a:rPr lang="en-US" dirty="0">
                <a:cs typeface="Calibri" pitchFamily="34" charset="0"/>
              </a:rPr>
              <a:t>Rate Definitions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51858857"/>
              </p:ext>
            </p:extLst>
          </p:nvPr>
        </p:nvGraphicFramePr>
        <p:xfrm>
          <a:off x="2762250" y="1782147"/>
          <a:ext cx="6667499" cy="4528250"/>
        </p:xfrm>
        <a:graphic>
          <a:graphicData uri="http://schemas.openxmlformats.org/drawingml/2006/table">
            <a:tbl>
              <a:tblPr/>
              <a:tblGrid>
                <a:gridCol w="2164397">
                  <a:extLst>
                    <a:ext uri="{9D8B030D-6E8A-4147-A177-3AD203B41FA5}">
                      <a16:colId xmlns:a16="http://schemas.microsoft.com/office/drawing/2014/main" val="20000"/>
                    </a:ext>
                  </a:extLst>
                </a:gridCol>
                <a:gridCol w="1289886">
                  <a:extLst>
                    <a:ext uri="{9D8B030D-6E8A-4147-A177-3AD203B41FA5}">
                      <a16:colId xmlns:a16="http://schemas.microsoft.com/office/drawing/2014/main" val="20001"/>
                    </a:ext>
                  </a:extLst>
                </a:gridCol>
                <a:gridCol w="1257990">
                  <a:extLst>
                    <a:ext uri="{9D8B030D-6E8A-4147-A177-3AD203B41FA5}">
                      <a16:colId xmlns:a16="http://schemas.microsoft.com/office/drawing/2014/main" val="20002"/>
                    </a:ext>
                  </a:extLst>
                </a:gridCol>
                <a:gridCol w="1955226">
                  <a:extLst>
                    <a:ext uri="{9D8B030D-6E8A-4147-A177-3AD203B41FA5}">
                      <a16:colId xmlns:a16="http://schemas.microsoft.com/office/drawing/2014/main" val="20003"/>
                    </a:ext>
                  </a:extLst>
                </a:gridCol>
              </a:tblGrid>
              <a:tr h="146192">
                <a:tc>
                  <a:txBody>
                    <a:bodyPr/>
                    <a:lstStyle/>
                    <a:p>
                      <a:pPr marL="0" marR="0">
                        <a:spcBef>
                          <a:spcPts val="0"/>
                        </a:spcBef>
                        <a:spcAft>
                          <a:spcPts val="0"/>
                        </a:spcAft>
                      </a:pPr>
                      <a:r>
                        <a:rPr lang="en-US" sz="1000" b="1" dirty="0">
                          <a:solidFill>
                            <a:srgbClr val="000000"/>
                          </a:solidFill>
                          <a:latin typeface="Century Gothic" panose="020B0502020202020204" pitchFamily="34" charset="0"/>
                          <a:ea typeface="Times New Roman"/>
                          <a:cs typeface="Times New Roman"/>
                        </a:rPr>
                        <a:t>Cost Categories *</a:t>
                      </a:r>
                      <a:endParaRPr lang="en-US" sz="1200" dirty="0">
                        <a:latin typeface="Century Gothic" panose="020B0502020202020204" pitchFamily="34" charset="0"/>
                        <a:ea typeface="Times New Roman"/>
                        <a:cs typeface="Times New Roman"/>
                      </a:endParaRPr>
                    </a:p>
                  </a:txBody>
                  <a:tcPr marL="68672" marR="686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dirty="0">
                          <a:solidFill>
                            <a:srgbClr val="000000"/>
                          </a:solidFill>
                          <a:latin typeface="Century Gothic" panose="020B0502020202020204" pitchFamily="34" charset="0"/>
                          <a:ea typeface="Times New Roman"/>
                          <a:cs typeface="Times New Roman"/>
                        </a:rPr>
                        <a:t>Indirect </a:t>
                      </a:r>
                      <a:endParaRPr lang="en-US" sz="1200" dirty="0">
                        <a:latin typeface="Century Gothic" panose="020B0502020202020204" pitchFamily="34" charset="0"/>
                        <a:ea typeface="Times New Roman"/>
                        <a:cs typeface="Times New Roman"/>
                      </a:endParaRPr>
                    </a:p>
                  </a:txBody>
                  <a:tcPr marL="68672" marR="686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dirty="0">
                          <a:solidFill>
                            <a:srgbClr val="000000"/>
                          </a:solidFill>
                          <a:latin typeface="Century Gothic" panose="020B0502020202020204" pitchFamily="34" charset="0"/>
                          <a:ea typeface="Times New Roman"/>
                          <a:cs typeface="Times New Roman"/>
                        </a:rPr>
                        <a:t>Direct </a:t>
                      </a:r>
                      <a:endParaRPr lang="en-US" sz="1200" dirty="0">
                        <a:latin typeface="Century Gothic" panose="020B0502020202020204" pitchFamily="34" charset="0"/>
                        <a:ea typeface="Times New Roman"/>
                        <a:cs typeface="Times New Roman"/>
                      </a:endParaRPr>
                    </a:p>
                  </a:txBody>
                  <a:tcPr marL="68672" marR="686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dirty="0">
                          <a:solidFill>
                            <a:srgbClr val="000000"/>
                          </a:solidFill>
                          <a:latin typeface="Century Gothic" panose="020B0502020202020204" pitchFamily="34" charset="0"/>
                          <a:ea typeface="Times New Roman"/>
                          <a:cs typeface="Times New Roman"/>
                        </a:rPr>
                        <a:t>Unallowable</a:t>
                      </a:r>
                      <a:endParaRPr lang="en-US" sz="1200" dirty="0">
                        <a:latin typeface="Century Gothic" panose="020B0502020202020204" pitchFamily="34" charset="0"/>
                        <a:ea typeface="Times New Roman"/>
                        <a:cs typeface="Times New Roman"/>
                      </a:endParaRPr>
                    </a:p>
                  </a:txBody>
                  <a:tcPr marL="68672" marR="686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15272">
                <a:tc>
                  <a:txBody>
                    <a:bodyPr/>
                    <a:lstStyle/>
                    <a:p>
                      <a:pPr marL="0" marR="0">
                        <a:spcBef>
                          <a:spcPts val="0"/>
                        </a:spcBef>
                        <a:spcAft>
                          <a:spcPts val="0"/>
                        </a:spcAft>
                      </a:pPr>
                      <a:r>
                        <a:rPr lang="en-US" sz="1000" dirty="0">
                          <a:solidFill>
                            <a:srgbClr val="000000"/>
                          </a:solidFill>
                          <a:latin typeface="Century Gothic" panose="020B0502020202020204" pitchFamily="34" charset="0"/>
                          <a:ea typeface="Times New Roman"/>
                          <a:cs typeface="Times New Roman"/>
                        </a:rPr>
                        <a:t>Emergency Medical Services</a:t>
                      </a:r>
                      <a:endParaRPr lang="en-US" sz="1200" dirty="0">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latin typeface="Century Gothic" panose="020B0502020202020204" pitchFamily="34" charset="0"/>
                          <a:ea typeface="Times New Roman"/>
                          <a:cs typeface="Times New Roman"/>
                        </a:rPr>
                        <a:t>x</a:t>
                      </a:r>
                      <a:endParaRPr lang="en-US" sz="1200" dirty="0">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latin typeface="Century Gothic" panose="020B0502020202020204" pitchFamily="34" charset="0"/>
                          <a:ea typeface="Times New Roman"/>
                          <a:cs typeface="Times New Roman"/>
                        </a:rPr>
                        <a:t>x</a:t>
                      </a:r>
                      <a:endParaRPr lang="en-US" sz="1200" dirty="0">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solidFill>
                          <a:srgbClr val="000000"/>
                        </a:solidFill>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38181">
                <a:tc>
                  <a:txBody>
                    <a:bodyPr/>
                    <a:lstStyle/>
                    <a:p>
                      <a:pPr marL="0" marR="0">
                        <a:spcBef>
                          <a:spcPts val="0"/>
                        </a:spcBef>
                        <a:spcAft>
                          <a:spcPts val="0"/>
                        </a:spcAft>
                      </a:pPr>
                      <a:r>
                        <a:rPr lang="en-US" sz="1000" dirty="0">
                          <a:solidFill>
                            <a:srgbClr val="000000"/>
                          </a:solidFill>
                          <a:latin typeface="Century Gothic" panose="020B0502020202020204" pitchFamily="34" charset="0"/>
                          <a:ea typeface="Times New Roman"/>
                          <a:cs typeface="Times New Roman"/>
                        </a:rPr>
                        <a:t>General Administration</a:t>
                      </a:r>
                      <a:endParaRPr lang="en-US" sz="1200" dirty="0">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latin typeface="Century Gothic" panose="020B0502020202020204" pitchFamily="34" charset="0"/>
                          <a:ea typeface="Times New Roman"/>
                          <a:cs typeface="Times New Roman"/>
                        </a:rPr>
                        <a:t>x</a:t>
                      </a:r>
                      <a:endParaRPr lang="en-US" sz="1200" dirty="0">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solidFill>
                          <a:srgbClr val="000000"/>
                        </a:solidFill>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latin typeface="Century Gothic" panose="020B0502020202020204" pitchFamily="34" charset="0"/>
                          <a:ea typeface="Times New Roman"/>
                          <a:cs typeface="Times New Roman"/>
                        </a:rPr>
                        <a:t>Costs of Lobbyists, City Council Members, Board of Supervisors, Board of Director</a:t>
                      </a:r>
                      <a:endParaRPr lang="en-US" sz="1200" dirty="0">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15272">
                <a:tc>
                  <a:txBody>
                    <a:bodyPr/>
                    <a:lstStyle/>
                    <a:p>
                      <a:pPr marL="0" marR="0">
                        <a:spcBef>
                          <a:spcPts val="0"/>
                        </a:spcBef>
                        <a:spcAft>
                          <a:spcPts val="0"/>
                        </a:spcAft>
                      </a:pPr>
                      <a:r>
                        <a:rPr lang="en-US" sz="1000" dirty="0">
                          <a:solidFill>
                            <a:srgbClr val="000000"/>
                          </a:solidFill>
                          <a:latin typeface="Century Gothic" panose="020B0502020202020204" pitchFamily="34" charset="0"/>
                          <a:ea typeface="Times New Roman"/>
                          <a:cs typeface="Times New Roman"/>
                        </a:rPr>
                        <a:t>Information Technology </a:t>
                      </a:r>
                      <a:endParaRPr lang="en-US" sz="1200" dirty="0">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latin typeface="Century Gothic" panose="020B0502020202020204" pitchFamily="34" charset="0"/>
                          <a:ea typeface="Times New Roman"/>
                          <a:cs typeface="Times New Roman"/>
                        </a:rPr>
                        <a:t>x</a:t>
                      </a:r>
                      <a:endParaRPr lang="en-US" sz="1200" dirty="0">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solidFill>
                          <a:srgbClr val="000000"/>
                        </a:solidFill>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solidFill>
                          <a:srgbClr val="000000"/>
                        </a:solidFill>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22909">
                <a:tc>
                  <a:txBody>
                    <a:bodyPr/>
                    <a:lstStyle/>
                    <a:p>
                      <a:pPr marL="0" marR="0">
                        <a:spcBef>
                          <a:spcPts val="0"/>
                        </a:spcBef>
                        <a:spcAft>
                          <a:spcPts val="0"/>
                        </a:spcAft>
                      </a:pPr>
                      <a:r>
                        <a:rPr lang="en-US" sz="1000" dirty="0">
                          <a:solidFill>
                            <a:srgbClr val="000000"/>
                          </a:solidFill>
                          <a:latin typeface="Century Gothic" panose="020B0502020202020204" pitchFamily="34" charset="0"/>
                          <a:ea typeface="Times New Roman"/>
                          <a:cs typeface="Times New Roman"/>
                        </a:rPr>
                        <a:t>Logistics/Procurement/Supply/</a:t>
                      </a:r>
                      <a:endParaRPr lang="en-US" sz="1200" dirty="0">
                        <a:latin typeface="Century Gothic" panose="020B0502020202020204" pitchFamily="34" charset="0"/>
                        <a:ea typeface="Times New Roman"/>
                        <a:cs typeface="Times New Roman"/>
                      </a:endParaRPr>
                    </a:p>
                    <a:p>
                      <a:pPr marL="0" marR="0">
                        <a:spcBef>
                          <a:spcPts val="0"/>
                        </a:spcBef>
                        <a:spcAft>
                          <a:spcPts val="0"/>
                        </a:spcAft>
                      </a:pPr>
                      <a:r>
                        <a:rPr lang="en-US" sz="1000" dirty="0">
                          <a:solidFill>
                            <a:srgbClr val="000000"/>
                          </a:solidFill>
                          <a:latin typeface="Century Gothic" panose="020B0502020202020204" pitchFamily="34" charset="0"/>
                          <a:ea typeface="Times New Roman"/>
                          <a:cs typeface="Times New Roman"/>
                        </a:rPr>
                        <a:t>Minor Fire Equipment</a:t>
                      </a:r>
                      <a:endParaRPr lang="en-US" sz="1200" dirty="0">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latin typeface="Century Gothic" panose="020B0502020202020204" pitchFamily="34" charset="0"/>
                          <a:ea typeface="Times New Roman"/>
                          <a:cs typeface="Times New Roman"/>
                        </a:rPr>
                        <a:t>x</a:t>
                      </a:r>
                      <a:endParaRPr lang="en-US" sz="1200" dirty="0">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solidFill>
                          <a:srgbClr val="000000"/>
                        </a:solidFill>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solidFill>
                          <a:srgbClr val="000000"/>
                        </a:solidFill>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15272">
                <a:tc>
                  <a:txBody>
                    <a:bodyPr/>
                    <a:lstStyle/>
                    <a:p>
                      <a:pPr marL="0" marR="0">
                        <a:spcBef>
                          <a:spcPts val="0"/>
                        </a:spcBef>
                        <a:spcAft>
                          <a:spcPts val="0"/>
                        </a:spcAft>
                      </a:pPr>
                      <a:r>
                        <a:rPr lang="en-US" sz="1000" dirty="0">
                          <a:solidFill>
                            <a:srgbClr val="000000"/>
                          </a:solidFill>
                          <a:latin typeface="Century Gothic" panose="020B0502020202020204" pitchFamily="34" charset="0"/>
                          <a:ea typeface="Times New Roman"/>
                          <a:cs typeface="Times New Roman"/>
                        </a:rPr>
                        <a:t>Public Information Office</a:t>
                      </a:r>
                      <a:endParaRPr lang="en-US" sz="1200" dirty="0">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latin typeface="Century Gothic" panose="020B0502020202020204" pitchFamily="34" charset="0"/>
                          <a:ea typeface="Times New Roman"/>
                          <a:cs typeface="Times New Roman"/>
                        </a:rPr>
                        <a:t>x</a:t>
                      </a:r>
                      <a:endParaRPr lang="en-US" sz="1200" dirty="0">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solidFill>
                          <a:srgbClr val="000000"/>
                        </a:solidFill>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solidFill>
                          <a:srgbClr val="000000"/>
                        </a:solidFill>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46192">
                <a:tc>
                  <a:txBody>
                    <a:bodyPr/>
                    <a:lstStyle/>
                    <a:p>
                      <a:pPr marL="0" marR="0">
                        <a:spcBef>
                          <a:spcPts val="0"/>
                        </a:spcBef>
                        <a:spcAft>
                          <a:spcPts val="0"/>
                        </a:spcAft>
                      </a:pPr>
                      <a:r>
                        <a:rPr lang="en-US" sz="1000" dirty="0">
                          <a:solidFill>
                            <a:srgbClr val="000000"/>
                          </a:solidFill>
                          <a:latin typeface="Century Gothic" panose="020B0502020202020204" pitchFamily="34" charset="0"/>
                          <a:ea typeface="Times New Roman"/>
                          <a:cs typeface="Times New Roman"/>
                        </a:rPr>
                        <a:t>Telecommunications</a:t>
                      </a:r>
                      <a:endParaRPr lang="en-US" sz="1200" dirty="0">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latin typeface="Century Gothic" panose="020B0502020202020204" pitchFamily="34" charset="0"/>
                          <a:ea typeface="Times New Roman"/>
                          <a:cs typeface="Times New Roman"/>
                        </a:rPr>
                        <a:t>x</a:t>
                      </a:r>
                      <a:endParaRPr lang="en-US" sz="1200" dirty="0">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solidFill>
                          <a:srgbClr val="000000"/>
                        </a:solidFill>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solidFill>
                          <a:srgbClr val="000000"/>
                        </a:solidFill>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46192">
                <a:tc>
                  <a:txBody>
                    <a:bodyPr/>
                    <a:lstStyle/>
                    <a:p>
                      <a:pPr marL="0" marR="0">
                        <a:spcBef>
                          <a:spcPts val="0"/>
                        </a:spcBef>
                        <a:spcAft>
                          <a:spcPts val="0"/>
                        </a:spcAft>
                      </a:pPr>
                      <a:r>
                        <a:rPr lang="en-US" sz="1000" dirty="0">
                          <a:solidFill>
                            <a:srgbClr val="000000"/>
                          </a:solidFill>
                          <a:latin typeface="Century Gothic" panose="020B0502020202020204" pitchFamily="34" charset="0"/>
                          <a:ea typeface="Times New Roman"/>
                          <a:cs typeface="Times New Roman"/>
                        </a:rPr>
                        <a:t>Arson Investigation</a:t>
                      </a:r>
                      <a:endParaRPr lang="en-US" sz="1200" dirty="0">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solidFill>
                          <a:srgbClr val="000000"/>
                        </a:solidFill>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latin typeface="Century Gothic" panose="020B0502020202020204" pitchFamily="34" charset="0"/>
                          <a:ea typeface="Times New Roman"/>
                          <a:cs typeface="Times New Roman"/>
                        </a:rPr>
                        <a:t>x</a:t>
                      </a:r>
                      <a:endParaRPr lang="en-US" sz="1200" dirty="0">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solidFill>
                          <a:srgbClr val="000000"/>
                        </a:solidFill>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46192">
                <a:tc>
                  <a:txBody>
                    <a:bodyPr/>
                    <a:lstStyle/>
                    <a:p>
                      <a:pPr marL="0" marR="0">
                        <a:spcBef>
                          <a:spcPts val="0"/>
                        </a:spcBef>
                        <a:spcAft>
                          <a:spcPts val="0"/>
                        </a:spcAft>
                      </a:pPr>
                      <a:r>
                        <a:rPr lang="en-US" sz="1000" dirty="0">
                          <a:solidFill>
                            <a:srgbClr val="000000"/>
                          </a:solidFill>
                          <a:latin typeface="Century Gothic" panose="020B0502020202020204" pitchFamily="34" charset="0"/>
                          <a:ea typeface="Times New Roman"/>
                          <a:cs typeface="Times New Roman"/>
                        </a:rPr>
                        <a:t>Community Education</a:t>
                      </a:r>
                      <a:endParaRPr lang="en-US" sz="1200" dirty="0">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solidFill>
                          <a:srgbClr val="000000"/>
                        </a:solidFill>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latin typeface="Century Gothic" panose="020B0502020202020204" pitchFamily="34" charset="0"/>
                          <a:ea typeface="Times New Roman"/>
                          <a:cs typeface="Times New Roman"/>
                        </a:rPr>
                        <a:t>x</a:t>
                      </a:r>
                      <a:endParaRPr lang="en-US" sz="1200" dirty="0">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solidFill>
                          <a:srgbClr val="000000"/>
                        </a:solidFill>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46192">
                <a:tc>
                  <a:txBody>
                    <a:bodyPr/>
                    <a:lstStyle/>
                    <a:p>
                      <a:pPr marL="0" marR="0">
                        <a:spcBef>
                          <a:spcPts val="0"/>
                        </a:spcBef>
                        <a:spcAft>
                          <a:spcPts val="0"/>
                        </a:spcAft>
                      </a:pPr>
                      <a:r>
                        <a:rPr lang="en-US" sz="1000" dirty="0">
                          <a:solidFill>
                            <a:srgbClr val="000000"/>
                          </a:solidFill>
                          <a:latin typeface="Century Gothic" panose="020B0502020202020204" pitchFamily="34" charset="0"/>
                          <a:ea typeface="Times New Roman"/>
                          <a:cs typeface="Times New Roman"/>
                        </a:rPr>
                        <a:t>Facilities</a:t>
                      </a:r>
                      <a:endParaRPr lang="en-US" sz="1200" dirty="0">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solidFill>
                          <a:srgbClr val="000000"/>
                        </a:solidFill>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latin typeface="Century Gothic" panose="020B0502020202020204" pitchFamily="34" charset="0"/>
                          <a:ea typeface="Times New Roman"/>
                          <a:cs typeface="Times New Roman"/>
                        </a:rPr>
                        <a:t>x</a:t>
                      </a:r>
                      <a:endParaRPr lang="en-US" sz="1200" dirty="0">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solidFill>
                          <a:srgbClr val="000000"/>
                        </a:solidFill>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438575">
                <a:tc>
                  <a:txBody>
                    <a:bodyPr/>
                    <a:lstStyle/>
                    <a:p>
                      <a:pPr marL="0" marR="0">
                        <a:spcBef>
                          <a:spcPts val="0"/>
                        </a:spcBef>
                        <a:spcAft>
                          <a:spcPts val="0"/>
                        </a:spcAft>
                      </a:pPr>
                      <a:r>
                        <a:rPr lang="en-US" sz="1000" dirty="0">
                          <a:solidFill>
                            <a:srgbClr val="000000"/>
                          </a:solidFill>
                          <a:latin typeface="Century Gothic" panose="020B0502020202020204" pitchFamily="34" charset="0"/>
                          <a:ea typeface="Times New Roman"/>
                          <a:cs typeface="Times New Roman"/>
                        </a:rPr>
                        <a:t>Fire Communication Center/Dispatch/Command and Control Center</a:t>
                      </a:r>
                      <a:endParaRPr lang="en-US" sz="1200" dirty="0">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solidFill>
                          <a:srgbClr val="000000"/>
                        </a:solidFill>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latin typeface="Century Gothic" panose="020B0502020202020204" pitchFamily="34" charset="0"/>
                          <a:ea typeface="Times New Roman"/>
                          <a:cs typeface="Times New Roman"/>
                        </a:rPr>
                        <a:t>x</a:t>
                      </a:r>
                      <a:endParaRPr lang="en-US" sz="1200" dirty="0">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solidFill>
                          <a:srgbClr val="000000"/>
                        </a:solidFill>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15272">
                <a:tc>
                  <a:txBody>
                    <a:bodyPr/>
                    <a:lstStyle/>
                    <a:p>
                      <a:pPr marL="0" marR="0">
                        <a:spcBef>
                          <a:spcPts val="0"/>
                        </a:spcBef>
                        <a:spcAft>
                          <a:spcPts val="0"/>
                        </a:spcAft>
                      </a:pPr>
                      <a:r>
                        <a:rPr lang="en-US" sz="1000" dirty="0">
                          <a:solidFill>
                            <a:srgbClr val="000000"/>
                          </a:solidFill>
                          <a:latin typeface="Century Gothic" panose="020B0502020202020204" pitchFamily="34" charset="0"/>
                          <a:ea typeface="Times New Roman"/>
                          <a:cs typeface="Times New Roman"/>
                        </a:rPr>
                        <a:t>Fire Hazard Reduction Program</a:t>
                      </a:r>
                      <a:endParaRPr lang="en-US" sz="1200" dirty="0">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solidFill>
                          <a:srgbClr val="000000"/>
                        </a:solidFill>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latin typeface="Century Gothic" panose="020B0502020202020204" pitchFamily="34" charset="0"/>
                          <a:ea typeface="Times New Roman"/>
                          <a:cs typeface="Times New Roman"/>
                        </a:rPr>
                        <a:t>x</a:t>
                      </a:r>
                      <a:endParaRPr lang="en-US" sz="1200" dirty="0">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solidFill>
                          <a:srgbClr val="000000"/>
                        </a:solidFill>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438575">
                <a:tc>
                  <a:txBody>
                    <a:bodyPr/>
                    <a:lstStyle/>
                    <a:p>
                      <a:pPr marL="0" marR="0">
                        <a:spcBef>
                          <a:spcPts val="0"/>
                        </a:spcBef>
                        <a:spcAft>
                          <a:spcPts val="0"/>
                        </a:spcAft>
                      </a:pPr>
                      <a:r>
                        <a:rPr lang="en-US" sz="1000" dirty="0">
                          <a:solidFill>
                            <a:srgbClr val="000000"/>
                          </a:solidFill>
                          <a:latin typeface="Century Gothic" panose="020B0502020202020204" pitchFamily="34" charset="0"/>
                          <a:ea typeface="Times New Roman"/>
                          <a:cs typeface="Times New Roman"/>
                        </a:rPr>
                        <a:t>Fleet</a:t>
                      </a:r>
                      <a:endParaRPr lang="en-US" sz="1200" dirty="0">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solidFill>
                          <a:srgbClr val="000000"/>
                        </a:solidFill>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latin typeface="Century Gothic" panose="020B0502020202020204" pitchFamily="34" charset="0"/>
                          <a:ea typeface="Times New Roman"/>
                          <a:cs typeface="Times New Roman"/>
                        </a:rPr>
                        <a:t>x</a:t>
                      </a:r>
                      <a:endParaRPr lang="en-US" sz="1200" dirty="0">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latin typeface="Century Gothic" panose="020B0502020202020204" pitchFamily="34" charset="0"/>
                          <a:ea typeface="Times New Roman"/>
                          <a:cs typeface="Times New Roman"/>
                        </a:rPr>
                        <a:t>Costs of Fixed Asset Purchases, Replacements and Depreciation.</a:t>
                      </a:r>
                      <a:endParaRPr lang="en-US" sz="1200" dirty="0">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92383">
                <a:tc>
                  <a:txBody>
                    <a:bodyPr/>
                    <a:lstStyle/>
                    <a:p>
                      <a:pPr marL="0" marR="0">
                        <a:spcBef>
                          <a:spcPts val="0"/>
                        </a:spcBef>
                        <a:spcAft>
                          <a:spcPts val="0"/>
                        </a:spcAft>
                      </a:pPr>
                      <a:r>
                        <a:rPr lang="en-US" sz="1000" dirty="0">
                          <a:solidFill>
                            <a:srgbClr val="000000"/>
                          </a:solidFill>
                          <a:latin typeface="Century Gothic" panose="020B0502020202020204" pitchFamily="34" charset="0"/>
                          <a:ea typeface="Times New Roman"/>
                          <a:cs typeface="Times New Roman"/>
                        </a:rPr>
                        <a:t>Hazardous Materials Response Program</a:t>
                      </a:r>
                      <a:endParaRPr lang="en-US" sz="1200" dirty="0">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solidFill>
                          <a:srgbClr val="000000"/>
                        </a:solidFill>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latin typeface="Century Gothic" panose="020B0502020202020204" pitchFamily="34" charset="0"/>
                          <a:ea typeface="Times New Roman"/>
                          <a:cs typeface="Times New Roman"/>
                        </a:rPr>
                        <a:t>x</a:t>
                      </a:r>
                      <a:endParaRPr lang="en-US" sz="1200" dirty="0">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solidFill>
                          <a:srgbClr val="000000"/>
                        </a:solidFill>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46192">
                <a:tc>
                  <a:txBody>
                    <a:bodyPr/>
                    <a:lstStyle/>
                    <a:p>
                      <a:pPr marL="0" marR="0">
                        <a:spcBef>
                          <a:spcPts val="0"/>
                        </a:spcBef>
                        <a:spcAft>
                          <a:spcPts val="0"/>
                        </a:spcAft>
                      </a:pPr>
                      <a:r>
                        <a:rPr lang="en-US" sz="1000" dirty="0">
                          <a:solidFill>
                            <a:srgbClr val="000000"/>
                          </a:solidFill>
                          <a:latin typeface="Century Gothic" panose="020B0502020202020204" pitchFamily="34" charset="0"/>
                          <a:ea typeface="Times New Roman"/>
                          <a:cs typeface="Times New Roman"/>
                        </a:rPr>
                        <a:t>Mapping</a:t>
                      </a:r>
                      <a:endParaRPr lang="en-US" sz="1200" dirty="0">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solidFill>
                          <a:srgbClr val="000000"/>
                        </a:solidFill>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latin typeface="Century Gothic" panose="020B0502020202020204" pitchFamily="34" charset="0"/>
                          <a:ea typeface="Times New Roman"/>
                          <a:cs typeface="Times New Roman"/>
                        </a:rPr>
                        <a:t>x</a:t>
                      </a:r>
                      <a:endParaRPr lang="en-US" sz="1200" dirty="0">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solidFill>
                          <a:srgbClr val="000000"/>
                        </a:solidFill>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46192">
                <a:tc>
                  <a:txBody>
                    <a:bodyPr/>
                    <a:lstStyle/>
                    <a:p>
                      <a:pPr marL="0" marR="0">
                        <a:spcBef>
                          <a:spcPts val="0"/>
                        </a:spcBef>
                        <a:spcAft>
                          <a:spcPts val="0"/>
                        </a:spcAft>
                      </a:pPr>
                      <a:r>
                        <a:rPr lang="en-US" sz="1000" dirty="0">
                          <a:solidFill>
                            <a:srgbClr val="000000"/>
                          </a:solidFill>
                          <a:latin typeface="Century Gothic" panose="020B0502020202020204" pitchFamily="34" charset="0"/>
                          <a:ea typeface="Times New Roman"/>
                          <a:cs typeface="Times New Roman"/>
                        </a:rPr>
                        <a:t>Operations</a:t>
                      </a:r>
                      <a:endParaRPr lang="en-US" sz="1200" dirty="0">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solidFill>
                          <a:srgbClr val="000000"/>
                        </a:solidFill>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latin typeface="Century Gothic" panose="020B0502020202020204" pitchFamily="34" charset="0"/>
                          <a:ea typeface="Times New Roman"/>
                          <a:cs typeface="Times New Roman"/>
                        </a:rPr>
                        <a:t>x</a:t>
                      </a:r>
                      <a:endParaRPr lang="en-US" sz="1200" dirty="0">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solidFill>
                          <a:srgbClr val="000000"/>
                        </a:solidFill>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46192">
                <a:tc>
                  <a:txBody>
                    <a:bodyPr/>
                    <a:lstStyle/>
                    <a:p>
                      <a:pPr marL="0" marR="0">
                        <a:spcBef>
                          <a:spcPts val="0"/>
                        </a:spcBef>
                        <a:spcAft>
                          <a:spcPts val="0"/>
                        </a:spcAft>
                      </a:pPr>
                      <a:r>
                        <a:rPr lang="en-US" sz="1000" dirty="0">
                          <a:solidFill>
                            <a:srgbClr val="000000"/>
                          </a:solidFill>
                          <a:latin typeface="Century Gothic" panose="020B0502020202020204" pitchFamily="34" charset="0"/>
                          <a:ea typeface="Times New Roman"/>
                          <a:cs typeface="Times New Roman"/>
                        </a:rPr>
                        <a:t>Prevention</a:t>
                      </a:r>
                      <a:endParaRPr lang="en-US" sz="1200" dirty="0">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solidFill>
                          <a:srgbClr val="000000"/>
                        </a:solidFill>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latin typeface="Century Gothic" panose="020B0502020202020204" pitchFamily="34" charset="0"/>
                          <a:ea typeface="Times New Roman"/>
                          <a:cs typeface="Times New Roman"/>
                        </a:rPr>
                        <a:t>x</a:t>
                      </a:r>
                      <a:endParaRPr lang="en-US" sz="1200" dirty="0">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solidFill>
                          <a:srgbClr val="000000"/>
                        </a:solidFill>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146192">
                <a:tc>
                  <a:txBody>
                    <a:bodyPr/>
                    <a:lstStyle/>
                    <a:p>
                      <a:pPr marL="0" marR="0">
                        <a:spcBef>
                          <a:spcPts val="0"/>
                        </a:spcBef>
                        <a:spcAft>
                          <a:spcPts val="0"/>
                        </a:spcAft>
                      </a:pPr>
                      <a:r>
                        <a:rPr lang="en-US" sz="1000" dirty="0">
                          <a:solidFill>
                            <a:srgbClr val="000000"/>
                          </a:solidFill>
                          <a:latin typeface="Century Gothic" panose="020B0502020202020204" pitchFamily="34" charset="0"/>
                          <a:ea typeface="Times New Roman"/>
                          <a:cs typeface="Times New Roman"/>
                        </a:rPr>
                        <a:t>Training</a:t>
                      </a:r>
                      <a:endParaRPr lang="en-US" sz="1200" dirty="0">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solidFill>
                          <a:srgbClr val="000000"/>
                        </a:solidFill>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latin typeface="Century Gothic" panose="020B0502020202020204" pitchFamily="34" charset="0"/>
                          <a:ea typeface="Times New Roman"/>
                          <a:cs typeface="Times New Roman"/>
                        </a:rPr>
                        <a:t>x</a:t>
                      </a:r>
                      <a:endParaRPr lang="en-US" sz="1200" dirty="0">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solidFill>
                          <a:srgbClr val="000000"/>
                        </a:solidFill>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15272">
                <a:tc>
                  <a:txBody>
                    <a:bodyPr/>
                    <a:lstStyle/>
                    <a:p>
                      <a:pPr marL="0" marR="0">
                        <a:spcBef>
                          <a:spcPts val="0"/>
                        </a:spcBef>
                        <a:spcAft>
                          <a:spcPts val="0"/>
                        </a:spcAft>
                      </a:pPr>
                      <a:r>
                        <a:rPr lang="en-US" sz="1000" dirty="0">
                          <a:solidFill>
                            <a:srgbClr val="000000"/>
                          </a:solidFill>
                          <a:latin typeface="Century Gothic" panose="020B0502020202020204" pitchFamily="34" charset="0"/>
                          <a:ea typeface="Times New Roman"/>
                          <a:cs typeface="Times New Roman"/>
                        </a:rPr>
                        <a:t>Urban Search and Rescue</a:t>
                      </a:r>
                      <a:endParaRPr lang="en-US" sz="1200" dirty="0">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solidFill>
                          <a:srgbClr val="000000"/>
                        </a:solidFill>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latin typeface="Century Gothic" panose="020B0502020202020204" pitchFamily="34" charset="0"/>
                          <a:ea typeface="Times New Roman"/>
                          <a:cs typeface="Times New Roman"/>
                        </a:rPr>
                        <a:t>x</a:t>
                      </a:r>
                      <a:endParaRPr lang="en-US" sz="1200" dirty="0">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solidFill>
                          <a:srgbClr val="000000"/>
                        </a:solidFill>
                        <a:latin typeface="Century Gothic" panose="020B0502020202020204" pitchFamily="34" charset="0"/>
                        <a:ea typeface="Times New Roman"/>
                        <a:cs typeface="Times New Roman"/>
                      </a:endParaRPr>
                    </a:p>
                  </a:txBody>
                  <a:tcPr marL="68672" marR="6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bl>
          </a:graphicData>
        </a:graphic>
      </p:graphicFrame>
      <p:sp>
        <p:nvSpPr>
          <p:cNvPr id="5" name="Rectangle 4"/>
          <p:cNvSpPr/>
          <p:nvPr/>
        </p:nvSpPr>
        <p:spPr>
          <a:xfrm>
            <a:off x="2762250" y="6408107"/>
            <a:ext cx="6667500" cy="261610"/>
          </a:xfrm>
          <a:prstGeom prst="rect">
            <a:avLst/>
          </a:prstGeom>
        </p:spPr>
        <p:txBody>
          <a:bodyPr wrap="square">
            <a:spAutoFit/>
          </a:bodyPr>
          <a:lstStyle/>
          <a:p>
            <a:r>
              <a:rPr lang="en-US" sz="1100" dirty="0">
                <a:latin typeface="Century Gothic" panose="020B0502020202020204" pitchFamily="34" charset="0"/>
                <a:cs typeface="Arial" pitchFamily="34" charset="0"/>
              </a:rPr>
              <a:t>* Cost categories include salaries and benefits, services and supplies and minor equipment.</a:t>
            </a:r>
          </a:p>
        </p:txBody>
      </p:sp>
      <p:sp>
        <p:nvSpPr>
          <p:cNvPr id="7" name="Slide Number Placeholder 6">
            <a:extLst>
              <a:ext uri="{FF2B5EF4-FFF2-40B4-BE49-F238E27FC236}">
                <a16:creationId xmlns:a16="http://schemas.microsoft.com/office/drawing/2014/main" id="{BF939DE4-9FCB-B9D0-B51A-A094451067BC}"/>
              </a:ext>
            </a:extLst>
          </p:cNvPr>
          <p:cNvSpPr>
            <a:spLocks noGrp="1"/>
          </p:cNvSpPr>
          <p:nvPr>
            <p:ph type="sldNum" sz="quarter" idx="12"/>
          </p:nvPr>
        </p:nvSpPr>
        <p:spPr/>
        <p:txBody>
          <a:bodyPr/>
          <a:lstStyle/>
          <a:p>
            <a:fld id="{84679F7C-FC60-4F93-976D-699AC88C9425}" type="slidenum">
              <a:rPr lang="en-US" smtClean="0"/>
              <a:t>89</a:t>
            </a:fld>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7DB36-52E8-4413-B4D0-1DB91F3B7E0D}"/>
              </a:ext>
            </a:extLst>
          </p:cNvPr>
          <p:cNvSpPr>
            <a:spLocks noGrp="1"/>
          </p:cNvSpPr>
          <p:nvPr>
            <p:ph type="title"/>
          </p:nvPr>
        </p:nvSpPr>
        <p:spPr>
          <a:xfrm>
            <a:off x="1097280" y="286603"/>
            <a:ext cx="10058400" cy="1450757"/>
          </a:xfrm>
        </p:spPr>
        <p:txBody>
          <a:bodyPr>
            <a:normAutofit/>
          </a:bodyPr>
          <a:lstStyle/>
          <a:p>
            <a:r>
              <a:rPr lang="en-US" dirty="0">
                <a:latin typeface="Century Gothic" panose="020B0502020202020204" pitchFamily="34" charset="0"/>
                <a:cs typeface="Arial" pitchFamily="34" charset="0"/>
              </a:rPr>
              <a:t>The CFAA Committee</a:t>
            </a:r>
            <a:r>
              <a:rPr lang="en-US" dirty="0"/>
              <a:t>	</a:t>
            </a:r>
          </a:p>
        </p:txBody>
      </p:sp>
      <p:sp>
        <p:nvSpPr>
          <p:cNvPr id="3" name="Content Placeholder 2">
            <a:extLst>
              <a:ext uri="{FF2B5EF4-FFF2-40B4-BE49-F238E27FC236}">
                <a16:creationId xmlns:a16="http://schemas.microsoft.com/office/drawing/2014/main" id="{6D2D1544-820D-6C6C-6746-C326AFF776B4}"/>
              </a:ext>
            </a:extLst>
          </p:cNvPr>
          <p:cNvSpPr>
            <a:spLocks noGrp="1"/>
          </p:cNvSpPr>
          <p:nvPr>
            <p:ph idx="1"/>
          </p:nvPr>
        </p:nvSpPr>
        <p:spPr>
          <a:xfrm>
            <a:off x="1097280" y="2084269"/>
            <a:ext cx="6456045" cy="3621194"/>
          </a:xfrm>
        </p:spPr>
        <p:txBody>
          <a:bodyPr>
            <a:noAutofit/>
          </a:bodyPr>
          <a:lstStyle/>
          <a:p>
            <a:pPr marL="69850" indent="0" algn="just">
              <a:spcBef>
                <a:spcPts val="1200"/>
              </a:spcBef>
              <a:buClr>
                <a:schemeClr val="accent3">
                  <a:lumMod val="75000"/>
                </a:schemeClr>
              </a:buClr>
              <a:buNone/>
            </a:pPr>
            <a:r>
              <a:rPr lang="en-US" sz="2200" dirty="0">
                <a:latin typeface="Century Gothic" panose="020B0502020202020204" pitchFamily="34" charset="0"/>
                <a:cs typeface="Calibri" pitchFamily="34" charset="0"/>
              </a:rPr>
              <a:t>The Committee includes representatives from Cal OES, CAL FIRE, the Federal Fire Agencies, and three advisory representatives from local government fire agencies in California: one from Northern California, one from Southern California, and one representing volunteer fire departments. The local government agency representatives shall be appointed by the Chairperson of the State of California Fire and Rescue Advisory Committee/FIRESCOPE, Board of Directors.</a:t>
            </a:r>
          </a:p>
        </p:txBody>
      </p:sp>
      <p:pic>
        <p:nvPicPr>
          <p:cNvPr id="7" name="Graphic 6" descr="Group of people with solid fill">
            <a:extLst>
              <a:ext uri="{FF2B5EF4-FFF2-40B4-BE49-F238E27FC236}">
                <a16:creationId xmlns:a16="http://schemas.microsoft.com/office/drawing/2014/main" id="{52208307-8B6E-91DF-C845-D54AB0B5FD7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020570" y="2084269"/>
            <a:ext cx="3135109" cy="3135109"/>
          </a:xfrm>
          <a:prstGeom prst="rect">
            <a:avLst/>
          </a:prstGeom>
        </p:spPr>
      </p:pic>
      <p:sp>
        <p:nvSpPr>
          <p:cNvPr id="5" name="Slide Number Placeholder 4">
            <a:extLst>
              <a:ext uri="{FF2B5EF4-FFF2-40B4-BE49-F238E27FC236}">
                <a16:creationId xmlns:a16="http://schemas.microsoft.com/office/drawing/2014/main" id="{619B06AE-D881-84A5-BEA1-3F0877BDF6EC}"/>
              </a:ext>
            </a:extLst>
          </p:cNvPr>
          <p:cNvSpPr>
            <a:spLocks noGrp="1"/>
          </p:cNvSpPr>
          <p:nvPr>
            <p:ph type="sldNum" sz="quarter" idx="12"/>
          </p:nvPr>
        </p:nvSpPr>
        <p:spPr/>
        <p:txBody>
          <a:bodyPr/>
          <a:lstStyle/>
          <a:p>
            <a:fld id="{84679F7C-FC60-4F93-976D-699AC88C9425}" type="slidenum">
              <a:rPr lang="en-US" smtClean="0"/>
              <a:t>9</a:t>
            </a:fld>
            <a:endParaRPr lang="en-US" dirty="0"/>
          </a:p>
        </p:txBody>
      </p:sp>
    </p:spTree>
    <p:extLst>
      <p:ext uri="{BB962C8B-B14F-4D97-AF65-F5344CB8AC3E}">
        <p14:creationId xmlns:p14="http://schemas.microsoft.com/office/powerpoint/2010/main" val="26844700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p:cNvSpPr>
            <a:spLocks noGrp="1"/>
          </p:cNvSpPr>
          <p:nvPr>
            <p:ph type="title"/>
          </p:nvPr>
        </p:nvSpPr>
        <p:spPr>
          <a:xfrm>
            <a:off x="279918" y="605896"/>
            <a:ext cx="3592286" cy="5646208"/>
          </a:xfrm>
        </p:spPr>
        <p:txBody>
          <a:bodyPr anchor="ctr">
            <a:normAutofit/>
          </a:bodyPr>
          <a:lstStyle/>
          <a:p>
            <a:pPr algn="ctr"/>
            <a:r>
              <a:rPr lang="en-US" sz="4000" dirty="0">
                <a:cs typeface="Calibri" pitchFamily="34" charset="0"/>
              </a:rPr>
              <a:t>Administrative</a:t>
            </a:r>
            <a:r>
              <a:rPr lang="en-US" sz="4000" dirty="0"/>
              <a:t> </a:t>
            </a:r>
            <a:r>
              <a:rPr lang="en-US" sz="4000" dirty="0">
                <a:cs typeface="Calibri" pitchFamily="34" charset="0"/>
              </a:rPr>
              <a:t>Rate Calculations</a:t>
            </a:r>
          </a:p>
        </p:txBody>
      </p:sp>
      <p:sp>
        <p:nvSpPr>
          <p:cNvPr id="13" name="Rectangle 12">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Content Placeholder 2"/>
          <p:cNvSpPr>
            <a:spLocks noGrp="1"/>
          </p:cNvSpPr>
          <p:nvPr>
            <p:ph idx="1"/>
          </p:nvPr>
        </p:nvSpPr>
        <p:spPr>
          <a:xfrm>
            <a:off x="4742016" y="605896"/>
            <a:ext cx="6413663" cy="5646208"/>
          </a:xfrm>
        </p:spPr>
        <p:txBody>
          <a:bodyPr anchor="ctr">
            <a:normAutofit/>
          </a:bodyPr>
          <a:lstStyle/>
          <a:p>
            <a:pPr marL="342900" lvl="1" indent="-342900" fontAlgn="base">
              <a:lnSpc>
                <a:spcPct val="107000"/>
              </a:lnSpc>
              <a:spcBef>
                <a:spcPts val="0"/>
              </a:spcBef>
              <a:spcAft>
                <a:spcPts val="0"/>
              </a:spcAft>
              <a:buSzPct val="100000"/>
              <a:buFont typeface="Calibri" panose="020F0502020204030204" pitchFamily="34" charset="0"/>
              <a:buChar char="•"/>
            </a:pPr>
            <a:r>
              <a:rPr lang="en-US" sz="1900" dirty="0">
                <a:latin typeface="+mj-lt"/>
              </a:rPr>
              <a:t>The purpose is to determine the ratio of allowable indirect costs to allowable direct costs. </a:t>
            </a:r>
          </a:p>
          <a:p>
            <a:pPr marL="342900" lvl="1" indent="-342900" fontAlgn="base">
              <a:lnSpc>
                <a:spcPct val="107000"/>
              </a:lnSpc>
              <a:spcBef>
                <a:spcPts val="0"/>
              </a:spcBef>
              <a:spcAft>
                <a:spcPts val="0"/>
              </a:spcAft>
              <a:buSzPct val="100000"/>
              <a:buFont typeface="Calibri" panose="020F0502020204030204" pitchFamily="34" charset="0"/>
              <a:buChar char="•"/>
            </a:pPr>
            <a:endParaRPr lang="en-US" sz="1900" dirty="0">
              <a:latin typeface="+mj-lt"/>
            </a:endParaRPr>
          </a:p>
          <a:p>
            <a:pPr marL="342900" lvl="1" indent="-342900" fontAlgn="base">
              <a:lnSpc>
                <a:spcPct val="107000"/>
              </a:lnSpc>
              <a:spcBef>
                <a:spcPts val="0"/>
              </a:spcBef>
              <a:spcAft>
                <a:spcPts val="0"/>
              </a:spcAft>
              <a:buSzPct val="100000"/>
              <a:buFont typeface="Calibri" panose="020F0502020204030204" pitchFamily="34" charset="0"/>
              <a:buChar char="•"/>
            </a:pPr>
            <a:r>
              <a:rPr lang="en-US" sz="1900" dirty="0">
                <a:latin typeface="+mj-lt"/>
              </a:rPr>
              <a:t>Not all categories of direct and indirect costs will follow your normal practice; however, this was an equitable, reasonable, and defendable negotiated approach and shall not be changed.</a:t>
            </a:r>
          </a:p>
          <a:p>
            <a:pPr marL="342900" lvl="1" indent="-342900" fontAlgn="base">
              <a:lnSpc>
                <a:spcPct val="107000"/>
              </a:lnSpc>
              <a:spcBef>
                <a:spcPts val="0"/>
              </a:spcBef>
              <a:spcAft>
                <a:spcPts val="0"/>
              </a:spcAft>
              <a:buSzPct val="100000"/>
              <a:buFont typeface="Calibri" panose="020F0502020204030204" pitchFamily="34" charset="0"/>
              <a:buChar char="•"/>
            </a:pPr>
            <a:endParaRPr lang="en-US" sz="1900" dirty="0">
              <a:latin typeface="+mj-lt"/>
            </a:endParaRPr>
          </a:p>
          <a:p>
            <a:pPr marL="342900" lvl="1" indent="-342900" fontAlgn="base">
              <a:lnSpc>
                <a:spcPct val="107000"/>
              </a:lnSpc>
              <a:spcBef>
                <a:spcPts val="0"/>
              </a:spcBef>
              <a:spcAft>
                <a:spcPts val="0"/>
              </a:spcAft>
              <a:buSzPct val="100000"/>
              <a:buFont typeface="Calibri" panose="020F0502020204030204" pitchFamily="34" charset="0"/>
              <a:buChar char="•"/>
            </a:pPr>
            <a:r>
              <a:rPr lang="en-US" sz="1900" dirty="0">
                <a:latin typeface="+mj-lt"/>
              </a:rPr>
              <a:t>Insert prior fiscal year actual departmental indirect and direct costs into MARS (referred to as “prior prior actual”).</a:t>
            </a:r>
          </a:p>
          <a:p>
            <a:pPr marL="342900" lvl="1" indent="-342900" fontAlgn="base">
              <a:lnSpc>
                <a:spcPct val="107000"/>
              </a:lnSpc>
              <a:spcBef>
                <a:spcPts val="0"/>
              </a:spcBef>
              <a:spcAft>
                <a:spcPts val="0"/>
              </a:spcAft>
              <a:buSzPct val="100000"/>
              <a:buFont typeface="Calibri" panose="020F0502020204030204" pitchFamily="34" charset="0"/>
              <a:buChar char="•"/>
            </a:pPr>
            <a:endParaRPr lang="en-US" sz="1900" dirty="0">
              <a:latin typeface="+mj-lt"/>
            </a:endParaRPr>
          </a:p>
          <a:p>
            <a:pPr marL="342900" lvl="1" indent="-342900" fontAlgn="base">
              <a:lnSpc>
                <a:spcPct val="107000"/>
              </a:lnSpc>
              <a:spcBef>
                <a:spcPts val="0"/>
              </a:spcBef>
              <a:spcAft>
                <a:spcPts val="0"/>
              </a:spcAft>
              <a:buSzPct val="100000"/>
              <a:buFont typeface="Calibri" panose="020F0502020204030204" pitchFamily="34" charset="0"/>
              <a:buChar char="•"/>
            </a:pPr>
            <a:r>
              <a:rPr lang="en-US" sz="1900" dirty="0">
                <a:latin typeface="+mj-lt"/>
              </a:rPr>
              <a:t>Divide the sum of the allowable indirect costs by the allowable direct costs to generate indirect/administrative percentage.</a:t>
            </a:r>
          </a:p>
          <a:p>
            <a:pPr marL="342900" lvl="1" indent="-342900" fontAlgn="base">
              <a:lnSpc>
                <a:spcPct val="107000"/>
              </a:lnSpc>
              <a:spcBef>
                <a:spcPts val="0"/>
              </a:spcBef>
              <a:spcAft>
                <a:spcPts val="0"/>
              </a:spcAft>
              <a:buSzPct val="100000"/>
              <a:buFont typeface="Calibri" panose="020F0502020204030204" pitchFamily="34" charset="0"/>
              <a:buChar char="•"/>
            </a:pPr>
            <a:endParaRPr lang="en-US" sz="1900" dirty="0">
              <a:latin typeface="+mj-lt"/>
            </a:endParaRPr>
          </a:p>
          <a:p>
            <a:pPr marL="342900" lvl="1" indent="-342900" fontAlgn="base">
              <a:lnSpc>
                <a:spcPct val="107000"/>
              </a:lnSpc>
              <a:spcBef>
                <a:spcPts val="0"/>
              </a:spcBef>
              <a:spcAft>
                <a:spcPts val="0"/>
              </a:spcAft>
              <a:buSzPct val="100000"/>
              <a:buFont typeface="Calibri" panose="020F0502020204030204" pitchFamily="34" charset="0"/>
              <a:buChar char="•"/>
            </a:pPr>
            <a:r>
              <a:rPr lang="en-US" sz="1900" dirty="0">
                <a:latin typeface="+mj-lt"/>
              </a:rPr>
              <a:t>Indirect costs/direct costs = indirect cost rate %.</a:t>
            </a:r>
          </a:p>
        </p:txBody>
      </p:sp>
      <p:sp>
        <p:nvSpPr>
          <p:cNvPr id="6" name="Slide Number Placeholder 5">
            <a:extLst>
              <a:ext uri="{FF2B5EF4-FFF2-40B4-BE49-F238E27FC236}">
                <a16:creationId xmlns:a16="http://schemas.microsoft.com/office/drawing/2014/main" id="{BD30C5BA-51A5-6424-9761-775CA977D874}"/>
              </a:ext>
            </a:extLst>
          </p:cNvPr>
          <p:cNvSpPr>
            <a:spLocks noGrp="1"/>
          </p:cNvSpPr>
          <p:nvPr>
            <p:ph type="sldNum" sz="quarter" idx="12"/>
          </p:nvPr>
        </p:nvSpPr>
        <p:spPr/>
        <p:txBody>
          <a:bodyPr/>
          <a:lstStyle/>
          <a:p>
            <a:fld id="{84679F7C-FC60-4F93-976D-699AC88C9425}" type="slidenum">
              <a:rPr lang="en-US" smtClean="0"/>
              <a:t>90</a:t>
            </a:fld>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431" y="606552"/>
            <a:ext cx="11139949" cy="1155573"/>
          </a:xfrm>
        </p:spPr>
        <p:txBody>
          <a:bodyPr>
            <a:noAutofit/>
          </a:bodyPr>
          <a:lstStyle/>
          <a:p>
            <a:pPr algn="ctr"/>
            <a:r>
              <a:rPr lang="en-US" dirty="0">
                <a:cs typeface="Calibri" pitchFamily="34" charset="0"/>
              </a:rPr>
              <a:t>Calculating Indirect Cost Rate</a:t>
            </a:r>
            <a:br>
              <a:rPr lang="en-US" dirty="0">
                <a:cs typeface="Calibri" pitchFamily="34" charset="0"/>
              </a:rPr>
            </a:br>
            <a:r>
              <a:rPr lang="en-US" dirty="0">
                <a:cs typeface="Calibri" pitchFamily="34" charset="0"/>
              </a:rPr>
              <a:t>Proposal</a:t>
            </a:r>
            <a:r>
              <a:rPr lang="en-US" dirty="0"/>
              <a:t> </a:t>
            </a:r>
          </a:p>
        </p:txBody>
      </p:sp>
      <p:graphicFrame>
        <p:nvGraphicFramePr>
          <p:cNvPr id="5" name="Table 4"/>
          <p:cNvGraphicFramePr>
            <a:graphicFrameLocks noGrp="1"/>
          </p:cNvGraphicFramePr>
          <p:nvPr>
            <p:extLst>
              <p:ext uri="{D42A27DB-BD31-4B8C-83A1-F6EECF244321}">
                <p14:modId xmlns:p14="http://schemas.microsoft.com/office/powerpoint/2010/main" val="47155769"/>
              </p:ext>
            </p:extLst>
          </p:nvPr>
        </p:nvGraphicFramePr>
        <p:xfrm>
          <a:off x="1156997" y="2514600"/>
          <a:ext cx="9282406" cy="2212848"/>
        </p:xfrm>
        <a:graphic>
          <a:graphicData uri="http://schemas.openxmlformats.org/drawingml/2006/table">
            <a:tbl>
              <a:tblPr/>
              <a:tblGrid>
                <a:gridCol w="3039372">
                  <a:extLst>
                    <a:ext uri="{9D8B030D-6E8A-4147-A177-3AD203B41FA5}">
                      <a16:colId xmlns:a16="http://schemas.microsoft.com/office/drawing/2014/main" val="20000"/>
                    </a:ext>
                  </a:extLst>
                </a:gridCol>
                <a:gridCol w="2875082">
                  <a:extLst>
                    <a:ext uri="{9D8B030D-6E8A-4147-A177-3AD203B41FA5}">
                      <a16:colId xmlns:a16="http://schemas.microsoft.com/office/drawing/2014/main" val="20001"/>
                    </a:ext>
                  </a:extLst>
                </a:gridCol>
                <a:gridCol w="394246">
                  <a:extLst>
                    <a:ext uri="{9D8B030D-6E8A-4147-A177-3AD203B41FA5}">
                      <a16:colId xmlns:a16="http://schemas.microsoft.com/office/drawing/2014/main" val="20002"/>
                    </a:ext>
                  </a:extLst>
                </a:gridCol>
                <a:gridCol w="1741529">
                  <a:extLst>
                    <a:ext uri="{9D8B030D-6E8A-4147-A177-3AD203B41FA5}">
                      <a16:colId xmlns:a16="http://schemas.microsoft.com/office/drawing/2014/main" val="20003"/>
                    </a:ext>
                  </a:extLst>
                </a:gridCol>
                <a:gridCol w="1232177">
                  <a:extLst>
                    <a:ext uri="{9D8B030D-6E8A-4147-A177-3AD203B41FA5}">
                      <a16:colId xmlns:a16="http://schemas.microsoft.com/office/drawing/2014/main" val="20004"/>
                    </a:ext>
                  </a:extLst>
                </a:gridCol>
              </a:tblGrid>
              <a:tr h="1106424">
                <a:tc rowSpan="2">
                  <a:txBody>
                    <a:bodyPr/>
                    <a:lstStyle/>
                    <a:p>
                      <a:pPr algn="ctr" fontAlgn="ctr"/>
                      <a:r>
                        <a:rPr lang="en-US" sz="2400" b="0" i="0" u="none" strike="noStrike" dirty="0">
                          <a:solidFill>
                            <a:schemeClr val="tx1">
                              <a:lumMod val="75000"/>
                              <a:lumOff val="25000"/>
                            </a:schemeClr>
                          </a:solidFill>
                          <a:latin typeface="Century Gothic" panose="020B0502020202020204" pitchFamily="34" charset="0"/>
                        </a:rPr>
                        <a:t>Indirect Cost Rate Proposal   =</a:t>
                      </a:r>
                    </a:p>
                  </a:txBody>
                  <a:tcPr marL="9144" marR="9144" marT="9144" marB="0" anchor="ctr">
                    <a:lnL>
                      <a:noFill/>
                    </a:lnL>
                    <a:lnR>
                      <a:noFill/>
                    </a:lnR>
                    <a:lnT>
                      <a:noFill/>
                    </a:lnT>
                    <a:lnB w="12700" cap="flat" cmpd="sng" algn="ctr">
                      <a:noFill/>
                      <a:prstDash val="solid"/>
                      <a:round/>
                      <a:headEnd type="none" w="med" len="med"/>
                      <a:tailEnd type="none" w="med" len="med"/>
                    </a:lnB>
                    <a:noFill/>
                  </a:tcPr>
                </a:tc>
                <a:tc>
                  <a:txBody>
                    <a:bodyPr/>
                    <a:lstStyle/>
                    <a:p>
                      <a:pPr algn="ctr" fontAlgn="b"/>
                      <a:r>
                        <a:rPr lang="en-US" sz="2400" b="0" i="0" u="none" strike="noStrike" dirty="0">
                          <a:solidFill>
                            <a:schemeClr val="tx1">
                              <a:lumMod val="75000"/>
                              <a:lumOff val="25000"/>
                            </a:schemeClr>
                          </a:solidFill>
                          <a:latin typeface="Century Gothic" panose="020B0502020202020204" pitchFamily="34" charset="0"/>
                        </a:rPr>
                        <a:t>Allowable Indirect Costs</a:t>
                      </a:r>
                    </a:p>
                  </a:txBody>
                  <a:tcPr marL="9144" marR="9144" marT="9144" marB="0" anchor="b">
                    <a:lnL>
                      <a:noFill/>
                    </a:lnL>
                    <a:lnR>
                      <a:noFill/>
                    </a:lnR>
                    <a:lnT>
                      <a:noFill/>
                    </a:lnT>
                    <a:lnB w="6350" cap="flat" cmpd="sng" algn="ctr">
                      <a:solidFill>
                        <a:srgbClr val="000000"/>
                      </a:solidFill>
                      <a:prstDash val="solid"/>
                      <a:round/>
                      <a:headEnd type="none" w="med" len="med"/>
                      <a:tailEnd type="none" w="med" len="med"/>
                    </a:lnB>
                    <a:noFill/>
                  </a:tcPr>
                </a:tc>
                <a:tc rowSpan="2">
                  <a:txBody>
                    <a:bodyPr/>
                    <a:lstStyle/>
                    <a:p>
                      <a:pPr algn="ctr" fontAlgn="ctr"/>
                      <a:r>
                        <a:rPr lang="en-US" sz="2400" b="0" i="0" u="none" strike="noStrike" dirty="0">
                          <a:solidFill>
                            <a:schemeClr val="tx1">
                              <a:lumMod val="75000"/>
                              <a:lumOff val="25000"/>
                            </a:schemeClr>
                          </a:solidFill>
                          <a:latin typeface="Century Gothic" panose="020B0502020202020204" pitchFamily="34" charset="0"/>
                        </a:rPr>
                        <a:t>=</a:t>
                      </a:r>
                    </a:p>
                  </a:txBody>
                  <a:tcPr marL="9144" marR="9144" marT="9144" marB="0" anchor="ctr">
                    <a:lnL>
                      <a:noFill/>
                    </a:lnL>
                    <a:lnR>
                      <a:noFill/>
                    </a:lnR>
                    <a:lnT>
                      <a:noFill/>
                    </a:lnT>
                    <a:lnB w="12700" cap="flat" cmpd="sng" algn="ctr">
                      <a:noFill/>
                      <a:prstDash val="solid"/>
                      <a:round/>
                      <a:headEnd type="none" w="med" len="med"/>
                      <a:tailEnd type="none" w="med" len="med"/>
                    </a:lnB>
                    <a:noFill/>
                  </a:tcPr>
                </a:tc>
                <a:tc>
                  <a:txBody>
                    <a:bodyPr/>
                    <a:lstStyle/>
                    <a:p>
                      <a:pPr algn="ctr" fontAlgn="ctr"/>
                      <a:r>
                        <a:rPr lang="en-US" sz="2400" b="0" i="0" u="none" strike="noStrike" dirty="0">
                          <a:solidFill>
                            <a:schemeClr val="tx1">
                              <a:lumMod val="75000"/>
                              <a:lumOff val="25000"/>
                            </a:schemeClr>
                          </a:solidFill>
                          <a:latin typeface="Century Gothic" panose="020B0502020202020204" pitchFamily="34" charset="0"/>
                        </a:rPr>
                        <a:t>2,175,000 </a:t>
                      </a:r>
                    </a:p>
                  </a:txBody>
                  <a:tcPr marL="9144" marR="9144" marT="9144" marB="0" anchor="ctr">
                    <a:lnL>
                      <a:noFill/>
                    </a:lnL>
                    <a:lnR>
                      <a:noFill/>
                    </a:lnR>
                    <a:lnT>
                      <a:noFill/>
                    </a:lnT>
                    <a:lnB w="6350" cap="flat" cmpd="sng" algn="ctr">
                      <a:solidFill>
                        <a:srgbClr val="000000"/>
                      </a:solidFill>
                      <a:prstDash val="solid"/>
                      <a:round/>
                      <a:headEnd type="none" w="med" len="med"/>
                      <a:tailEnd type="none" w="med" len="med"/>
                    </a:lnB>
                    <a:noFill/>
                  </a:tcPr>
                </a:tc>
                <a:tc rowSpan="2">
                  <a:txBody>
                    <a:bodyPr/>
                    <a:lstStyle/>
                    <a:p>
                      <a:pPr algn="ctr" fontAlgn="ctr"/>
                      <a:r>
                        <a:rPr lang="en-US" sz="2400" b="1" i="0" u="none" strike="noStrike" dirty="0">
                          <a:solidFill>
                            <a:schemeClr val="tx1">
                              <a:lumMod val="75000"/>
                              <a:lumOff val="25000"/>
                            </a:schemeClr>
                          </a:solidFill>
                          <a:latin typeface="Century Gothic" panose="020B0502020202020204" pitchFamily="34" charset="0"/>
                        </a:rPr>
                        <a:t>18.13%</a:t>
                      </a:r>
                    </a:p>
                  </a:txBody>
                  <a:tcPr marL="9144" marR="9144" marT="9144" marB="0" anchor="ctr">
                    <a:lnL>
                      <a:noFill/>
                    </a:lnL>
                    <a:lnR>
                      <a:noFill/>
                    </a:lnR>
                    <a:lnT>
                      <a:noFill/>
                    </a:lnT>
                    <a:lnB w="12700" cap="flat" cmpd="sng" algn="ctr">
                      <a:noFill/>
                      <a:prstDash val="solid"/>
                      <a:round/>
                      <a:headEnd type="none" w="med" len="med"/>
                      <a:tailEnd type="none" w="med" len="med"/>
                    </a:lnB>
                    <a:noFill/>
                  </a:tcPr>
                </a:tc>
                <a:extLst>
                  <a:ext uri="{0D108BD9-81ED-4DB2-BD59-A6C34878D82A}">
                    <a16:rowId xmlns:a16="http://schemas.microsoft.com/office/drawing/2014/main" val="10000"/>
                  </a:ext>
                </a:extLst>
              </a:tr>
              <a:tr h="1106424">
                <a:tc vMerge="1">
                  <a:txBody>
                    <a:bodyPr/>
                    <a:lstStyle/>
                    <a:p>
                      <a:endParaRPr lang="en-US"/>
                    </a:p>
                  </a:txBody>
                  <a:tcPr/>
                </a:tc>
                <a:tc>
                  <a:txBody>
                    <a:bodyPr/>
                    <a:lstStyle/>
                    <a:p>
                      <a:pPr algn="ctr" fontAlgn="b"/>
                      <a:r>
                        <a:rPr lang="en-US" sz="2400" b="0" i="0" u="none" strike="noStrike" dirty="0">
                          <a:solidFill>
                            <a:srgbClr val="000000"/>
                          </a:solidFill>
                          <a:latin typeface="Century Gothic" panose="020B0502020202020204" pitchFamily="34" charset="0"/>
                        </a:rPr>
                        <a:t>Allowable Direct Costs</a:t>
                      </a:r>
                    </a:p>
                  </a:txBody>
                  <a:tcPr marL="9144" marR="9144" marT="9144" marB="0" anchor="b">
                    <a:lnL>
                      <a:noFill/>
                    </a:lnL>
                    <a:lnR>
                      <a:noFill/>
                    </a:lnR>
                    <a:lnT w="635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noFill/>
                  </a:tcPr>
                </a:tc>
                <a:tc vMerge="1">
                  <a:txBody>
                    <a:bodyPr/>
                    <a:lstStyle/>
                    <a:p>
                      <a:endParaRPr lang="en-US"/>
                    </a:p>
                  </a:txBody>
                  <a:tcPr/>
                </a:tc>
                <a:tc>
                  <a:txBody>
                    <a:bodyPr/>
                    <a:lstStyle/>
                    <a:p>
                      <a:pPr algn="ctr" fontAlgn="ctr"/>
                      <a:r>
                        <a:rPr lang="en-US" sz="2400" b="0" i="0" u="none" strike="noStrike" dirty="0">
                          <a:solidFill>
                            <a:srgbClr val="000000"/>
                          </a:solidFill>
                          <a:latin typeface="Century Gothic" panose="020B0502020202020204" pitchFamily="34" charset="0"/>
                        </a:rPr>
                        <a:t>12,000,000 </a:t>
                      </a:r>
                    </a:p>
                  </a:txBody>
                  <a:tcPr marL="9144" marR="9144" marT="9144" marB="0" anchor="ctr">
                    <a:lnL>
                      <a:noFill/>
                    </a:lnL>
                    <a:lnR>
                      <a:noFill/>
                    </a:lnR>
                    <a:lnT w="635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10001"/>
                  </a:ext>
                </a:extLst>
              </a:tr>
            </a:tbl>
          </a:graphicData>
        </a:graphic>
      </p:graphicFrame>
      <p:sp>
        <p:nvSpPr>
          <p:cNvPr id="6" name="Slide Number Placeholder 5">
            <a:extLst>
              <a:ext uri="{FF2B5EF4-FFF2-40B4-BE49-F238E27FC236}">
                <a16:creationId xmlns:a16="http://schemas.microsoft.com/office/drawing/2014/main" id="{A7173BC9-69D2-3C7E-5F06-ADCFB9677202}"/>
              </a:ext>
            </a:extLst>
          </p:cNvPr>
          <p:cNvSpPr>
            <a:spLocks noGrp="1"/>
          </p:cNvSpPr>
          <p:nvPr>
            <p:ph type="sldNum" sz="quarter" idx="12"/>
          </p:nvPr>
        </p:nvSpPr>
        <p:spPr/>
        <p:txBody>
          <a:bodyPr/>
          <a:lstStyle/>
          <a:p>
            <a:fld id="{84679F7C-FC60-4F93-976D-699AC88C9425}" type="slidenum">
              <a:rPr lang="en-US" smtClean="0"/>
              <a:t>91</a:t>
            </a:fld>
            <a:endParaRPr 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6B16355-27FB-445B-B646-02AB736374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177212" y="634946"/>
            <a:ext cx="3372529" cy="5055904"/>
          </a:xfrm>
        </p:spPr>
        <p:txBody>
          <a:bodyPr anchor="ctr">
            <a:normAutofit/>
          </a:bodyPr>
          <a:lstStyle/>
          <a:p>
            <a:pPr algn="ctr"/>
            <a:r>
              <a:rPr lang="en-US" sz="4400" dirty="0">
                <a:latin typeface="Century Gothic" panose="020B0502020202020204" pitchFamily="34" charset="0"/>
                <a:cs typeface="Calibri" pitchFamily="34" charset="0"/>
              </a:rPr>
              <a:t>Calculation Tips</a:t>
            </a:r>
          </a:p>
        </p:txBody>
      </p:sp>
      <p:cxnSp>
        <p:nvCxnSpPr>
          <p:cNvPr id="12" name="Straight Connector 11">
            <a:extLst>
              <a:ext uri="{FF2B5EF4-FFF2-40B4-BE49-F238E27FC236}">
                <a16:creationId xmlns:a16="http://schemas.microsoft.com/office/drawing/2014/main" id="{06DA680F-F6AC-453E-A8BF-C5BDED2851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6978" y="1791298"/>
            <a:ext cx="0" cy="274320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B3BF2E5-C3AB-441F-A430-491119C56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6" name="Rectangle 15">
            <a:extLst>
              <a:ext uri="{FF2B5EF4-FFF2-40B4-BE49-F238E27FC236}">
                <a16:creationId xmlns:a16="http://schemas.microsoft.com/office/drawing/2014/main" id="{DD07C90B-B81A-473B-8919-CA924E61FF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graphicFrame>
        <p:nvGraphicFramePr>
          <p:cNvPr id="6" name="Content Placeholder 2">
            <a:extLst>
              <a:ext uri="{FF2B5EF4-FFF2-40B4-BE49-F238E27FC236}">
                <a16:creationId xmlns:a16="http://schemas.microsoft.com/office/drawing/2014/main" id="{F3F9DC86-DBA8-EDB0-3091-B554177AAB4D}"/>
              </a:ext>
            </a:extLst>
          </p:cNvPr>
          <p:cNvGraphicFramePr>
            <a:graphicFrameLocks noGrp="1"/>
          </p:cNvGraphicFramePr>
          <p:nvPr>
            <p:ph idx="1"/>
            <p:extLst>
              <p:ext uri="{D42A27DB-BD31-4B8C-83A1-F6EECF244321}">
                <p14:modId xmlns:p14="http://schemas.microsoft.com/office/powerpoint/2010/main" val="1539191037"/>
              </p:ext>
            </p:extLst>
          </p:nvPr>
        </p:nvGraphicFramePr>
        <p:xfrm>
          <a:off x="633413" y="639763"/>
          <a:ext cx="6910387" cy="5051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83FC5020-216B-9C62-085B-CA50ED23643F}"/>
              </a:ext>
            </a:extLst>
          </p:cNvPr>
          <p:cNvSpPr>
            <a:spLocks noGrp="1"/>
          </p:cNvSpPr>
          <p:nvPr>
            <p:ph type="sldNum" sz="quarter" idx="12"/>
          </p:nvPr>
        </p:nvSpPr>
        <p:spPr/>
        <p:txBody>
          <a:bodyPr/>
          <a:lstStyle/>
          <a:p>
            <a:fld id="{84679F7C-FC60-4F93-976D-699AC88C9425}" type="slidenum">
              <a:rPr lang="en-US" smtClean="0"/>
              <a:t>92</a:t>
            </a:fld>
            <a:endParaRPr lang="en-US" dirty="0"/>
          </a:p>
        </p:txBody>
      </p:sp>
    </p:spTree>
    <p:extLst>
      <p:ext uri="{BB962C8B-B14F-4D97-AF65-F5344CB8AC3E}">
        <p14:creationId xmlns:p14="http://schemas.microsoft.com/office/powerpoint/2010/main" val="7077845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p:cNvSpPr>
            <a:spLocks noGrp="1"/>
          </p:cNvSpPr>
          <p:nvPr>
            <p:ph type="title"/>
          </p:nvPr>
        </p:nvSpPr>
        <p:spPr>
          <a:xfrm>
            <a:off x="492370" y="605896"/>
            <a:ext cx="3084844" cy="5646208"/>
          </a:xfrm>
        </p:spPr>
        <p:txBody>
          <a:bodyPr anchor="ctr">
            <a:normAutofit/>
          </a:bodyPr>
          <a:lstStyle/>
          <a:p>
            <a:pPr algn="ctr"/>
            <a:r>
              <a:rPr lang="en-US" dirty="0">
                <a:latin typeface="Century Gothic" panose="020B0502020202020204" pitchFamily="34" charset="0"/>
                <a:cs typeface="Calibri" pitchFamily="34" charset="0"/>
              </a:rPr>
              <a:t>Yearly Sample and Audits</a:t>
            </a:r>
          </a:p>
        </p:txBody>
      </p:sp>
      <p:sp>
        <p:nvSpPr>
          <p:cNvPr id="13" name="Rectangle 12">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Content Placeholder 2"/>
          <p:cNvSpPr>
            <a:spLocks noGrp="1"/>
          </p:cNvSpPr>
          <p:nvPr>
            <p:ph idx="1"/>
          </p:nvPr>
        </p:nvSpPr>
        <p:spPr>
          <a:xfrm>
            <a:off x="4742016" y="605896"/>
            <a:ext cx="6413663" cy="5646208"/>
          </a:xfrm>
        </p:spPr>
        <p:txBody>
          <a:bodyPr anchor="ctr">
            <a:normAutofit fontScale="92500"/>
          </a:bodyPr>
          <a:lstStyle/>
          <a:p>
            <a:pPr marL="425053"/>
            <a:endParaRPr lang="en-US" sz="1700" dirty="0">
              <a:latin typeface="Century Gothic" panose="020B0502020202020204" pitchFamily="34" charset="0"/>
            </a:endParaRPr>
          </a:p>
          <a:p>
            <a:pPr marL="425053"/>
            <a:endParaRPr lang="en-US" sz="1700" dirty="0">
              <a:latin typeface="Century Gothic" panose="020B0502020202020204" pitchFamily="34" charset="0"/>
            </a:endParaRPr>
          </a:p>
          <a:p>
            <a:pPr marL="425053"/>
            <a:endParaRPr lang="en-US" sz="1700" dirty="0">
              <a:latin typeface="Century Gothic" panose="020B0502020202020204" pitchFamily="34" charset="0"/>
            </a:endParaRPr>
          </a:p>
          <a:p>
            <a:pPr marL="342900" lvl="1" indent="-342900" fontAlgn="base">
              <a:lnSpc>
                <a:spcPct val="117000"/>
              </a:lnSpc>
              <a:spcBef>
                <a:spcPts val="0"/>
              </a:spcBef>
              <a:spcAft>
                <a:spcPts val="0"/>
              </a:spcAft>
              <a:buSzPct val="100000"/>
              <a:buFont typeface="Calibri" panose="020F0502020204030204" pitchFamily="34" charset="0"/>
              <a:buChar char="•"/>
            </a:pPr>
            <a:r>
              <a:rPr lang="en-US" sz="1900" dirty="0">
                <a:latin typeface="+mj-lt"/>
              </a:rPr>
              <a:t>Under clause A-10.1, the CFAA Committee does perform annual reviews of a select number of administrative rate calculations and documentation.</a:t>
            </a:r>
          </a:p>
          <a:p>
            <a:pPr marL="342900" lvl="1" indent="-342900" fontAlgn="base">
              <a:lnSpc>
                <a:spcPct val="117000"/>
              </a:lnSpc>
              <a:spcBef>
                <a:spcPts val="0"/>
              </a:spcBef>
              <a:spcAft>
                <a:spcPts val="0"/>
              </a:spcAft>
              <a:buSzPct val="100000"/>
              <a:buFont typeface="Calibri" panose="020F0502020204030204" pitchFamily="34" charset="0"/>
              <a:buChar char="•"/>
            </a:pPr>
            <a:endParaRPr lang="en-US" sz="1900" dirty="0">
              <a:latin typeface="+mj-lt"/>
            </a:endParaRPr>
          </a:p>
          <a:p>
            <a:pPr marL="342900" lvl="1" indent="-342900" fontAlgn="base">
              <a:lnSpc>
                <a:spcPct val="117000"/>
              </a:lnSpc>
              <a:spcBef>
                <a:spcPts val="0"/>
              </a:spcBef>
              <a:spcAft>
                <a:spcPts val="0"/>
              </a:spcAft>
              <a:buSzPct val="100000"/>
              <a:buFont typeface="Calibri" panose="020F0502020204030204" pitchFamily="34" charset="0"/>
              <a:buChar char="•"/>
            </a:pPr>
            <a:r>
              <a:rPr lang="en-US" sz="1900" dirty="0">
                <a:latin typeface="+mj-lt"/>
              </a:rPr>
              <a:t>Agencies will have (30) calendar days to provide Cal OES supporting documentation used to establish rates and method of pay. </a:t>
            </a:r>
          </a:p>
          <a:p>
            <a:pPr marL="342900" lvl="1" indent="-342900" fontAlgn="base">
              <a:lnSpc>
                <a:spcPct val="117000"/>
              </a:lnSpc>
              <a:spcBef>
                <a:spcPts val="0"/>
              </a:spcBef>
              <a:spcAft>
                <a:spcPts val="0"/>
              </a:spcAft>
              <a:buSzPct val="100000"/>
              <a:buFont typeface="Calibri" panose="020F0502020204030204" pitchFamily="34" charset="0"/>
              <a:buChar char="•"/>
            </a:pPr>
            <a:endParaRPr lang="en-US" sz="1900" dirty="0">
              <a:latin typeface="+mj-lt"/>
            </a:endParaRPr>
          </a:p>
          <a:p>
            <a:pPr marL="342900" lvl="1" indent="-342900" fontAlgn="base">
              <a:lnSpc>
                <a:spcPct val="117000"/>
              </a:lnSpc>
              <a:spcBef>
                <a:spcPts val="0"/>
              </a:spcBef>
              <a:spcAft>
                <a:spcPts val="0"/>
              </a:spcAft>
              <a:buSzPct val="100000"/>
              <a:buFont typeface="Calibri" panose="020F0502020204030204" pitchFamily="34" charset="0"/>
              <a:buChar char="•"/>
            </a:pPr>
            <a:r>
              <a:rPr lang="en-US" sz="1900" dirty="0">
                <a:latin typeface="+mj-lt"/>
              </a:rPr>
              <a:t>Recital 32 of the CFAA specifies that all source documentation related to rates and methodologies must be kept for five years after final payment.</a:t>
            </a:r>
          </a:p>
          <a:p>
            <a:pPr marL="342900" lvl="1" indent="-342900" fontAlgn="base">
              <a:lnSpc>
                <a:spcPct val="117000"/>
              </a:lnSpc>
              <a:spcBef>
                <a:spcPts val="0"/>
              </a:spcBef>
              <a:spcAft>
                <a:spcPts val="0"/>
              </a:spcAft>
              <a:buSzPct val="100000"/>
              <a:buFont typeface="Calibri" panose="020F0502020204030204" pitchFamily="34" charset="0"/>
              <a:buChar char="•"/>
            </a:pPr>
            <a:endParaRPr lang="en-US" sz="1900" dirty="0">
              <a:latin typeface="+mj-lt"/>
            </a:endParaRPr>
          </a:p>
          <a:p>
            <a:pPr marL="342900" lvl="1" indent="-342900" fontAlgn="base">
              <a:lnSpc>
                <a:spcPct val="117000"/>
              </a:lnSpc>
              <a:spcBef>
                <a:spcPts val="0"/>
              </a:spcBef>
              <a:spcAft>
                <a:spcPts val="0"/>
              </a:spcAft>
              <a:buSzPct val="100000"/>
              <a:buFont typeface="Calibri" panose="020F0502020204030204" pitchFamily="34" charset="0"/>
              <a:buChar char="•"/>
            </a:pPr>
            <a:r>
              <a:rPr lang="en-US" sz="1900" dirty="0">
                <a:latin typeface="+mj-lt"/>
              </a:rPr>
              <a:t>All rates are subject to review or audit by any of the signatory agencies. </a:t>
            </a:r>
          </a:p>
          <a:p>
            <a:pPr marL="425053"/>
            <a:endParaRPr lang="en-US" sz="1700" dirty="0">
              <a:latin typeface="Century Gothic" panose="020B0502020202020204" pitchFamily="34" charset="0"/>
            </a:endParaRPr>
          </a:p>
          <a:p>
            <a:pPr marL="566737" indent="-457200">
              <a:spcBef>
                <a:spcPts val="1800"/>
              </a:spcBef>
              <a:buClr>
                <a:schemeClr val="accent3">
                  <a:lumMod val="75000"/>
                </a:schemeClr>
              </a:buClr>
            </a:pPr>
            <a:endParaRPr lang="en-US" sz="1700" dirty="0"/>
          </a:p>
          <a:p>
            <a:pPr marL="566737" indent="-457200">
              <a:spcBef>
                <a:spcPts val="1800"/>
              </a:spcBef>
              <a:buClr>
                <a:schemeClr val="accent3">
                  <a:lumMod val="75000"/>
                </a:schemeClr>
              </a:buClr>
            </a:pPr>
            <a:endParaRPr lang="en-US" sz="1700" dirty="0"/>
          </a:p>
        </p:txBody>
      </p:sp>
      <p:sp>
        <p:nvSpPr>
          <p:cNvPr id="6" name="Slide Number Placeholder 5">
            <a:extLst>
              <a:ext uri="{FF2B5EF4-FFF2-40B4-BE49-F238E27FC236}">
                <a16:creationId xmlns:a16="http://schemas.microsoft.com/office/drawing/2014/main" id="{A39A77D1-746A-A1D7-A104-31E199895F48}"/>
              </a:ext>
            </a:extLst>
          </p:cNvPr>
          <p:cNvSpPr>
            <a:spLocks noGrp="1"/>
          </p:cNvSpPr>
          <p:nvPr>
            <p:ph type="sldNum" sz="quarter" idx="12"/>
          </p:nvPr>
        </p:nvSpPr>
        <p:spPr/>
        <p:txBody>
          <a:bodyPr/>
          <a:lstStyle/>
          <a:p>
            <a:fld id="{84679F7C-FC60-4F93-976D-699AC88C9425}" type="slidenum">
              <a:rPr lang="en-US" smtClean="0"/>
              <a:t>93</a:t>
            </a:fld>
            <a:endParaRPr lang="en-US" dirty="0"/>
          </a:p>
        </p:txBody>
      </p:sp>
    </p:spTree>
    <p:extLst>
      <p:ext uri="{BB962C8B-B14F-4D97-AF65-F5344CB8AC3E}">
        <p14:creationId xmlns:p14="http://schemas.microsoft.com/office/powerpoint/2010/main" val="35087589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85" name="Rectangle 84">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87" name="Straight Connector 86">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9" name="Picture 18" descr="A house on fire&#10;&#10;AI-generated content may be incorrect.">
            <a:extLst>
              <a:ext uri="{FF2B5EF4-FFF2-40B4-BE49-F238E27FC236}">
                <a16:creationId xmlns:a16="http://schemas.microsoft.com/office/drawing/2014/main" id="{4D531A29-93AD-DC81-3DF2-1AB4D5FC7519}"/>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1CDB2FF4-909C-52D3-C097-FC74BD3A6D8E}"/>
              </a:ext>
            </a:extLst>
          </p:cNvPr>
          <p:cNvSpPr>
            <a:spLocks noGrp="1"/>
          </p:cNvSpPr>
          <p:nvPr>
            <p:ph type="title"/>
          </p:nvPr>
        </p:nvSpPr>
        <p:spPr>
          <a:xfrm>
            <a:off x="1097280" y="758952"/>
            <a:ext cx="10058400" cy="3374132"/>
          </a:xfrm>
        </p:spPr>
        <p:txBody>
          <a:bodyPr vert="horz" lIns="91440" tIns="45720" rIns="91440" bIns="45720" rtlCol="0" anchor="b">
            <a:normAutofit/>
          </a:bodyPr>
          <a:lstStyle/>
          <a:p>
            <a:pPr algn="ctr"/>
            <a:r>
              <a:rPr lang="en-US" sz="8000" b="1" dirty="0">
                <a:solidFill>
                  <a:srgbClr val="FFFFFF"/>
                </a:solidFill>
              </a:rPr>
              <a:t>ADDITIONAL INFORMATION</a:t>
            </a:r>
          </a:p>
        </p:txBody>
      </p:sp>
      <p:cxnSp>
        <p:nvCxnSpPr>
          <p:cNvPr id="89" name="Straight Connector 88">
            <a:extLst>
              <a:ext uri="{FF2B5EF4-FFF2-40B4-BE49-F238E27FC236}">
                <a16:creationId xmlns:a16="http://schemas.microsoft.com/office/drawing/2014/main" id="{4071767D-5FF7-4508-B8B7-BB60FF3AB2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C4E89C94-E462-4566-A15A-32835FD68B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93" name="Rectangle 92">
            <a:extLst>
              <a:ext uri="{FF2B5EF4-FFF2-40B4-BE49-F238E27FC236}">
                <a16:creationId xmlns:a16="http://schemas.microsoft.com/office/drawing/2014/main" id="{E25F4A20-71FB-4A26-92E2-89DED4926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1" name="Slide Number Placeholder 20">
            <a:extLst>
              <a:ext uri="{FF2B5EF4-FFF2-40B4-BE49-F238E27FC236}">
                <a16:creationId xmlns:a16="http://schemas.microsoft.com/office/drawing/2014/main" id="{4F0B2411-DB7B-BA09-1251-3B4A6F8FAB38}"/>
              </a:ext>
            </a:extLst>
          </p:cNvPr>
          <p:cNvSpPr>
            <a:spLocks noGrp="1"/>
          </p:cNvSpPr>
          <p:nvPr>
            <p:ph type="sldNum" sz="quarter" idx="12"/>
          </p:nvPr>
        </p:nvSpPr>
        <p:spPr/>
        <p:txBody>
          <a:bodyPr/>
          <a:lstStyle/>
          <a:p>
            <a:fld id="{84679F7C-FC60-4F93-976D-699AC88C9425}" type="slidenum">
              <a:rPr lang="en-US" smtClean="0">
                <a:solidFill>
                  <a:schemeClr val="bg1">
                    <a:lumMod val="75000"/>
                    <a:lumOff val="25000"/>
                  </a:schemeClr>
                </a:solidFill>
              </a:rPr>
              <a:t>94</a:t>
            </a:fld>
            <a:endParaRPr lang="en-US" dirty="0">
              <a:solidFill>
                <a:schemeClr val="bg1">
                  <a:lumMod val="75000"/>
                  <a:lumOff val="25000"/>
                </a:schemeClr>
              </a:solidFill>
            </a:endParaRPr>
          </a:p>
        </p:txBody>
      </p:sp>
    </p:spTree>
    <p:extLst>
      <p:ext uri="{BB962C8B-B14F-4D97-AF65-F5344CB8AC3E}">
        <p14:creationId xmlns:p14="http://schemas.microsoft.com/office/powerpoint/2010/main" val="276912534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8FE99-7B99-4D44-AE25-814E7FF41867}"/>
              </a:ext>
            </a:extLst>
          </p:cNvPr>
          <p:cNvSpPr>
            <a:spLocks noGrp="1"/>
          </p:cNvSpPr>
          <p:nvPr>
            <p:ph type="title"/>
          </p:nvPr>
        </p:nvSpPr>
        <p:spPr>
          <a:xfrm>
            <a:off x="1097280" y="286603"/>
            <a:ext cx="10058400" cy="1450757"/>
          </a:xfrm>
        </p:spPr>
        <p:txBody>
          <a:bodyPr>
            <a:normAutofit/>
          </a:bodyPr>
          <a:lstStyle/>
          <a:p>
            <a:pPr algn="ctr"/>
            <a:r>
              <a:rPr lang="en-US" dirty="0">
                <a:latin typeface="Century Gothic" panose="020B0502020202020204" pitchFamily="34" charset="0"/>
                <a:cs typeface="Calibri" pitchFamily="34" charset="0"/>
              </a:rPr>
              <a:t>Additional Information</a:t>
            </a:r>
          </a:p>
        </p:txBody>
      </p:sp>
      <p:graphicFrame>
        <p:nvGraphicFramePr>
          <p:cNvPr id="9" name="Content Placeholder 2">
            <a:extLst>
              <a:ext uri="{FF2B5EF4-FFF2-40B4-BE49-F238E27FC236}">
                <a16:creationId xmlns:a16="http://schemas.microsoft.com/office/drawing/2014/main" id="{A40BABFD-3A1C-E0A7-034F-21655674E203}"/>
              </a:ext>
            </a:extLst>
          </p:cNvPr>
          <p:cNvGraphicFramePr/>
          <p:nvPr>
            <p:extLst>
              <p:ext uri="{D42A27DB-BD31-4B8C-83A1-F6EECF244321}">
                <p14:modId xmlns:p14="http://schemas.microsoft.com/office/powerpoint/2010/main" val="3811529816"/>
              </p:ext>
            </p:extLst>
          </p:nvPr>
        </p:nvGraphicFramePr>
        <p:xfrm>
          <a:off x="584462" y="2098515"/>
          <a:ext cx="11246177" cy="37178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7872408E-1380-749D-FE62-A28BA9E27256}"/>
              </a:ext>
            </a:extLst>
          </p:cNvPr>
          <p:cNvSpPr>
            <a:spLocks noGrp="1"/>
          </p:cNvSpPr>
          <p:nvPr>
            <p:ph type="sldNum" sz="quarter" idx="12"/>
          </p:nvPr>
        </p:nvSpPr>
        <p:spPr/>
        <p:txBody>
          <a:bodyPr/>
          <a:lstStyle/>
          <a:p>
            <a:fld id="{84679F7C-FC60-4F93-976D-699AC88C9425}" type="slidenum">
              <a:rPr lang="en-US" smtClean="0"/>
              <a:t>95</a:t>
            </a:fld>
            <a:endParaRPr lang="en-US" dirty="0"/>
          </a:p>
        </p:txBody>
      </p:sp>
    </p:spTree>
    <p:extLst>
      <p:ext uri="{BB962C8B-B14F-4D97-AF65-F5344CB8AC3E}">
        <p14:creationId xmlns:p14="http://schemas.microsoft.com/office/powerpoint/2010/main" val="264734441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4728FE99-7B99-4D44-AE25-814E7FF41867}"/>
              </a:ext>
            </a:extLst>
          </p:cNvPr>
          <p:cNvSpPr>
            <a:spLocks noGrp="1"/>
          </p:cNvSpPr>
          <p:nvPr>
            <p:ph type="title"/>
          </p:nvPr>
        </p:nvSpPr>
        <p:spPr>
          <a:xfrm>
            <a:off x="456055" y="1691977"/>
            <a:ext cx="3084844" cy="2103875"/>
          </a:xfrm>
        </p:spPr>
        <p:txBody>
          <a:bodyPr vert="horz" lIns="91440" tIns="45720" rIns="91440" bIns="45720" rtlCol="0" anchor="b">
            <a:normAutofit/>
          </a:bodyPr>
          <a:lstStyle/>
          <a:p>
            <a:pPr algn="ctr"/>
            <a:r>
              <a:rPr lang="en-US" dirty="0"/>
              <a:t>MARS</a:t>
            </a:r>
          </a:p>
        </p:txBody>
      </p:sp>
      <p:sp>
        <p:nvSpPr>
          <p:cNvPr id="7" name="Content Placeholder 2">
            <a:extLst>
              <a:ext uri="{FF2B5EF4-FFF2-40B4-BE49-F238E27FC236}">
                <a16:creationId xmlns:a16="http://schemas.microsoft.com/office/drawing/2014/main" id="{43C97ECF-FAF1-4F56-BC01-90AC0DF34F34}"/>
              </a:ext>
            </a:extLst>
          </p:cNvPr>
          <p:cNvSpPr txBox="1">
            <a:spLocks/>
          </p:cNvSpPr>
          <p:nvPr/>
        </p:nvSpPr>
        <p:spPr bwMode="auto">
          <a:xfrm>
            <a:off x="5003079" y="821095"/>
            <a:ext cx="6296292" cy="2974758"/>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0" tIns="45720" rIns="0" bIns="45720" numCol="1" rtlCol="0" anchorCtr="0" compatLnSpc="1">
            <a:prstTxWarp prst="textNoShape">
              <a:avLst/>
            </a:prstTxWarp>
            <a:normAutofit fontScale="92500" lnSpcReduction="10000"/>
          </a:bodyPr>
          <a:lstStyle>
            <a:lvl1pPr marL="342900" indent="-342900" algn="l" defTabSz="457200" rtl="0" eaLnBrk="1" fontAlgn="base" hangingPunct="1">
              <a:spcBef>
                <a:spcPct val="20000"/>
              </a:spcBef>
              <a:spcAft>
                <a:spcPct val="0"/>
              </a:spcAft>
              <a:buClr>
                <a:srgbClr val="003F78"/>
              </a:buClr>
              <a:buFont typeface="Arial" charset="0"/>
              <a:buChar char="•"/>
              <a:defRPr sz="38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34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30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defTabSz="914400" fontAlgn="t">
              <a:lnSpc>
                <a:spcPct val="90000"/>
              </a:lnSpc>
              <a:buClr>
                <a:schemeClr val="accent1"/>
              </a:buClr>
              <a:buFont typeface="Calibri" panose="020F0502020204030204" pitchFamily="34" charset="0"/>
              <a:buNone/>
            </a:pPr>
            <a:r>
              <a:rPr lang="en-US" sz="2100" dirty="0">
                <a:ea typeface="+mn-ea"/>
                <a:cs typeface="+mn-cs"/>
              </a:rPr>
              <a:t>Scan the QR code to access information regarding the Mutual Aid Reimbursement System (MARS) and view instructional material.</a:t>
            </a:r>
          </a:p>
          <a:p>
            <a:pPr marL="0" indent="0" defTabSz="914400" fontAlgn="t">
              <a:lnSpc>
                <a:spcPct val="90000"/>
              </a:lnSpc>
              <a:buClr>
                <a:schemeClr val="accent1"/>
              </a:buClr>
              <a:buFont typeface="Calibri" panose="020F0502020204030204" pitchFamily="34" charset="0"/>
              <a:buNone/>
            </a:pPr>
            <a:endParaRPr lang="en-US" sz="1200" u="sng" dirty="0">
              <a:ea typeface="+mn-ea"/>
              <a:cs typeface="+mn-cs"/>
            </a:endParaRPr>
          </a:p>
          <a:p>
            <a:pPr defTabSz="914400" fontAlgn="t">
              <a:lnSpc>
                <a:spcPct val="90000"/>
              </a:lnSpc>
              <a:buClr>
                <a:schemeClr val="accent1"/>
              </a:buClr>
              <a:buFont typeface="Calibri" panose="020F0502020204030204" pitchFamily="34" charset="0"/>
            </a:pPr>
            <a:endParaRPr lang="en-US" sz="1200" u="sng" dirty="0">
              <a:ea typeface="+mn-ea"/>
              <a:cs typeface="+mn-cs"/>
            </a:endParaRPr>
          </a:p>
          <a:p>
            <a:pPr defTabSz="914400" fontAlgn="t">
              <a:lnSpc>
                <a:spcPct val="90000"/>
              </a:lnSpc>
              <a:buClr>
                <a:schemeClr val="accent1"/>
              </a:buClr>
              <a:buFont typeface="Calibri" panose="020F0502020204030204" pitchFamily="34" charset="0"/>
            </a:pPr>
            <a:endParaRPr lang="en-US" sz="1200" u="sng" dirty="0">
              <a:ea typeface="+mn-ea"/>
              <a:cs typeface="+mn-cs"/>
            </a:endParaRPr>
          </a:p>
          <a:p>
            <a:pPr marL="0" indent="0" defTabSz="914400">
              <a:lnSpc>
                <a:spcPct val="90000"/>
              </a:lnSpc>
              <a:buClr>
                <a:schemeClr val="accent1"/>
              </a:buClr>
              <a:buFont typeface="Calibri" panose="020F0502020204030204" pitchFamily="34" charset="0"/>
              <a:buNone/>
            </a:pPr>
            <a:endParaRPr lang="en-US" sz="1200" dirty="0">
              <a:ea typeface="+mn-ea"/>
              <a:cs typeface="+mn-cs"/>
            </a:endParaRPr>
          </a:p>
          <a:p>
            <a:pPr marL="0" indent="0" defTabSz="914400">
              <a:lnSpc>
                <a:spcPct val="90000"/>
              </a:lnSpc>
              <a:buClr>
                <a:schemeClr val="accent1"/>
              </a:buClr>
              <a:buFont typeface="Calibri" panose="020F0502020204030204" pitchFamily="34" charset="0"/>
              <a:buNone/>
            </a:pPr>
            <a:endParaRPr lang="en-US" sz="1200" dirty="0">
              <a:ea typeface="+mn-ea"/>
              <a:cs typeface="+mn-cs"/>
            </a:endParaRPr>
          </a:p>
          <a:p>
            <a:pPr defTabSz="914400">
              <a:lnSpc>
                <a:spcPct val="90000"/>
              </a:lnSpc>
              <a:buClr>
                <a:schemeClr val="accent1"/>
              </a:buClr>
              <a:buFont typeface="Calibri" panose="020F0502020204030204" pitchFamily="34" charset="0"/>
            </a:pPr>
            <a:endParaRPr lang="en-US" sz="1200" dirty="0">
              <a:highlight>
                <a:srgbClr val="FFFF00"/>
              </a:highlight>
              <a:ea typeface="+mn-ea"/>
              <a:cs typeface="+mn-cs"/>
            </a:endParaRPr>
          </a:p>
          <a:p>
            <a:pPr defTabSz="914400">
              <a:lnSpc>
                <a:spcPct val="90000"/>
              </a:lnSpc>
              <a:buClr>
                <a:schemeClr val="accent1"/>
              </a:buClr>
              <a:buFont typeface="Calibri" panose="020F0502020204030204" pitchFamily="34" charset="0"/>
            </a:pPr>
            <a:endParaRPr lang="en-US" sz="1200" dirty="0">
              <a:ea typeface="+mn-ea"/>
              <a:cs typeface="+mn-cs"/>
            </a:endParaRPr>
          </a:p>
          <a:p>
            <a:pPr marL="0" indent="0" defTabSz="914400">
              <a:lnSpc>
                <a:spcPct val="90000"/>
              </a:lnSpc>
              <a:buClr>
                <a:schemeClr val="accent1"/>
              </a:buClr>
              <a:buFont typeface="Calibri" panose="020F0502020204030204" pitchFamily="34" charset="0"/>
              <a:buNone/>
            </a:pPr>
            <a:endParaRPr lang="en-US" sz="1200" dirty="0">
              <a:ea typeface="+mn-ea"/>
              <a:cs typeface="+mn-cs"/>
            </a:endParaRPr>
          </a:p>
          <a:p>
            <a:pPr marL="0" indent="0" defTabSz="914400">
              <a:lnSpc>
                <a:spcPct val="90000"/>
              </a:lnSpc>
              <a:buClr>
                <a:schemeClr val="accent1"/>
              </a:buClr>
              <a:buFont typeface="Calibri" panose="020F0502020204030204" pitchFamily="34" charset="0"/>
              <a:buNone/>
            </a:pPr>
            <a:endParaRPr lang="en-US" sz="1200" dirty="0">
              <a:ea typeface="+mn-ea"/>
              <a:cs typeface="+mn-cs"/>
            </a:endParaRPr>
          </a:p>
          <a:p>
            <a:pPr marL="0" indent="0" defTabSz="914400">
              <a:lnSpc>
                <a:spcPct val="90000"/>
              </a:lnSpc>
              <a:spcBef>
                <a:spcPts val="0"/>
              </a:spcBef>
              <a:spcAft>
                <a:spcPts val="0"/>
              </a:spcAft>
              <a:buClr>
                <a:schemeClr val="accent1"/>
              </a:buClr>
              <a:buFont typeface="Calibri" panose="020F0502020204030204" pitchFamily="34" charset="0"/>
              <a:buNone/>
            </a:pPr>
            <a:endParaRPr lang="en-US" sz="1200" dirty="0">
              <a:ea typeface="+mn-ea"/>
              <a:cs typeface="+mn-cs"/>
            </a:endParaRPr>
          </a:p>
          <a:p>
            <a:pPr marL="0" indent="0" defTabSz="914400">
              <a:lnSpc>
                <a:spcPct val="90000"/>
              </a:lnSpc>
              <a:spcBef>
                <a:spcPts val="0"/>
              </a:spcBef>
              <a:spcAft>
                <a:spcPts val="0"/>
              </a:spcAft>
              <a:buClr>
                <a:schemeClr val="accent1"/>
              </a:buClr>
              <a:buFont typeface="Calibri" panose="020F0502020204030204" pitchFamily="34" charset="0"/>
              <a:buNone/>
            </a:pPr>
            <a:endParaRPr lang="en-US" sz="1200" dirty="0">
              <a:ea typeface="+mn-ea"/>
              <a:cs typeface="+mn-cs"/>
            </a:endParaRPr>
          </a:p>
          <a:p>
            <a:pPr marL="0" indent="0" defTabSz="914400">
              <a:lnSpc>
                <a:spcPct val="90000"/>
              </a:lnSpc>
              <a:spcBef>
                <a:spcPts val="0"/>
              </a:spcBef>
              <a:spcAft>
                <a:spcPts val="0"/>
              </a:spcAft>
              <a:buClr>
                <a:schemeClr val="accent1"/>
              </a:buClr>
              <a:buFont typeface="Calibri" panose="020F0502020204030204" pitchFamily="34" charset="0"/>
              <a:buNone/>
            </a:pPr>
            <a:endParaRPr lang="en-US" sz="1200" dirty="0">
              <a:ea typeface="+mn-ea"/>
              <a:cs typeface="+mn-cs"/>
            </a:endParaRPr>
          </a:p>
          <a:p>
            <a:pPr marL="0" indent="0" defTabSz="914400">
              <a:lnSpc>
                <a:spcPct val="90000"/>
              </a:lnSpc>
              <a:spcBef>
                <a:spcPts val="0"/>
              </a:spcBef>
              <a:spcAft>
                <a:spcPts val="0"/>
              </a:spcAft>
              <a:buClr>
                <a:schemeClr val="accent1"/>
              </a:buClr>
              <a:buFont typeface="Calibri" panose="020F0502020204030204" pitchFamily="34" charset="0"/>
              <a:buNone/>
            </a:pPr>
            <a:r>
              <a:rPr lang="en-US" sz="1200" dirty="0">
                <a:ea typeface="+mn-ea"/>
                <a:cs typeface="+mn-cs"/>
              </a:rPr>
              <a:t> </a:t>
            </a:r>
          </a:p>
          <a:p>
            <a:pPr marL="0" indent="0" defTabSz="914400">
              <a:lnSpc>
                <a:spcPct val="90000"/>
              </a:lnSpc>
              <a:spcBef>
                <a:spcPts val="0"/>
              </a:spcBef>
              <a:spcAft>
                <a:spcPts val="0"/>
              </a:spcAft>
              <a:buClr>
                <a:schemeClr val="accent1"/>
              </a:buClr>
              <a:buFont typeface="Calibri" panose="020F0502020204030204" pitchFamily="34" charset="0"/>
              <a:buNone/>
            </a:pPr>
            <a:endParaRPr lang="en-US" sz="1200" dirty="0">
              <a:ea typeface="+mn-ea"/>
              <a:cs typeface="+mn-cs"/>
            </a:endParaRPr>
          </a:p>
        </p:txBody>
      </p:sp>
      <p:sp>
        <p:nvSpPr>
          <p:cNvPr id="29" name="Rectangle 28">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5" name="Picture 4">
            <a:extLst>
              <a:ext uri="{FF2B5EF4-FFF2-40B4-BE49-F238E27FC236}">
                <a16:creationId xmlns:a16="http://schemas.microsoft.com/office/drawing/2014/main" id="{B6054D8B-BB07-2D30-FFC8-FBF2F46D2E4A}"/>
              </a:ext>
            </a:extLst>
          </p:cNvPr>
          <p:cNvPicPr>
            <a:picLocks noChangeAspect="1"/>
          </p:cNvPicPr>
          <p:nvPr/>
        </p:nvPicPr>
        <p:blipFill>
          <a:blip r:embed="rId3"/>
          <a:stretch>
            <a:fillRect/>
          </a:stretch>
        </p:blipFill>
        <p:spPr>
          <a:xfrm>
            <a:off x="5826036" y="1776318"/>
            <a:ext cx="4650377" cy="4650377"/>
          </a:xfrm>
          <a:prstGeom prst="rect">
            <a:avLst/>
          </a:prstGeom>
        </p:spPr>
      </p:pic>
      <p:sp>
        <p:nvSpPr>
          <p:cNvPr id="6" name="Slide Number Placeholder 5">
            <a:extLst>
              <a:ext uri="{FF2B5EF4-FFF2-40B4-BE49-F238E27FC236}">
                <a16:creationId xmlns:a16="http://schemas.microsoft.com/office/drawing/2014/main" id="{5425EE21-4FD3-0ECF-CAE6-8FCB66F72897}"/>
              </a:ext>
            </a:extLst>
          </p:cNvPr>
          <p:cNvSpPr>
            <a:spLocks noGrp="1"/>
          </p:cNvSpPr>
          <p:nvPr>
            <p:ph type="sldNum" sz="quarter" idx="12"/>
          </p:nvPr>
        </p:nvSpPr>
        <p:spPr/>
        <p:txBody>
          <a:bodyPr/>
          <a:lstStyle/>
          <a:p>
            <a:fld id="{84679F7C-FC60-4F93-976D-699AC88C9425}" type="slidenum">
              <a:rPr lang="en-US" smtClean="0"/>
              <a:t>96</a:t>
            </a:fld>
            <a:endParaRPr lang="en-US" dirty="0"/>
          </a:p>
        </p:txBody>
      </p:sp>
    </p:spTree>
    <p:extLst>
      <p:ext uri="{BB962C8B-B14F-4D97-AF65-F5344CB8AC3E}">
        <p14:creationId xmlns:p14="http://schemas.microsoft.com/office/powerpoint/2010/main" val="183752516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6B16355-27FB-445B-B646-02AB736374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177212" y="634946"/>
            <a:ext cx="3372529" cy="5055904"/>
          </a:xfrm>
        </p:spPr>
        <p:txBody>
          <a:bodyPr anchor="ctr">
            <a:normAutofit/>
          </a:bodyPr>
          <a:lstStyle/>
          <a:p>
            <a:pPr algn="ctr"/>
            <a:r>
              <a:rPr lang="en-US" sz="4400" dirty="0">
                <a:latin typeface="Century Gothic" panose="020B0502020202020204" pitchFamily="34" charset="0"/>
                <a:cs typeface="Calibri" pitchFamily="34" charset="0"/>
              </a:rPr>
              <a:t>10-Year Summary</a:t>
            </a:r>
          </a:p>
        </p:txBody>
      </p:sp>
      <p:cxnSp>
        <p:nvCxnSpPr>
          <p:cNvPr id="12" name="Straight Connector 11">
            <a:extLst>
              <a:ext uri="{FF2B5EF4-FFF2-40B4-BE49-F238E27FC236}">
                <a16:creationId xmlns:a16="http://schemas.microsoft.com/office/drawing/2014/main" id="{06DA680F-F6AC-453E-A8BF-C5BDED2851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6978" y="1791298"/>
            <a:ext cx="0" cy="274320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B3BF2E5-C3AB-441F-A430-491119C56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6" name="Rectangle 15">
            <a:extLst>
              <a:ext uri="{FF2B5EF4-FFF2-40B4-BE49-F238E27FC236}">
                <a16:creationId xmlns:a16="http://schemas.microsoft.com/office/drawing/2014/main" id="{DD07C90B-B81A-473B-8919-CA924E61FF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5" name="Slide Number Placeholder 4">
            <a:extLst>
              <a:ext uri="{FF2B5EF4-FFF2-40B4-BE49-F238E27FC236}">
                <a16:creationId xmlns:a16="http://schemas.microsoft.com/office/drawing/2014/main" id="{83FC5020-216B-9C62-085B-CA50ED23643F}"/>
              </a:ext>
            </a:extLst>
          </p:cNvPr>
          <p:cNvSpPr>
            <a:spLocks noGrp="1"/>
          </p:cNvSpPr>
          <p:nvPr>
            <p:ph type="sldNum" sz="quarter" idx="12"/>
          </p:nvPr>
        </p:nvSpPr>
        <p:spPr/>
        <p:txBody>
          <a:bodyPr/>
          <a:lstStyle/>
          <a:p>
            <a:fld id="{84679F7C-FC60-4F93-976D-699AC88C9425}" type="slidenum">
              <a:rPr lang="en-US" smtClean="0"/>
              <a:t>97</a:t>
            </a:fld>
            <a:endParaRPr lang="en-US" dirty="0"/>
          </a:p>
        </p:txBody>
      </p:sp>
      <p:graphicFrame>
        <p:nvGraphicFramePr>
          <p:cNvPr id="7" name="Content Placeholder 6">
            <a:extLst>
              <a:ext uri="{FF2B5EF4-FFF2-40B4-BE49-F238E27FC236}">
                <a16:creationId xmlns:a16="http://schemas.microsoft.com/office/drawing/2014/main" id="{5D2B1E18-18C9-03DC-1A47-C8076D9B7D2C}"/>
              </a:ext>
            </a:extLst>
          </p:cNvPr>
          <p:cNvGraphicFramePr>
            <a:graphicFrameLocks noGrp="1"/>
          </p:cNvGraphicFramePr>
          <p:nvPr>
            <p:ph idx="1"/>
            <p:extLst>
              <p:ext uri="{D42A27DB-BD31-4B8C-83A1-F6EECF244321}">
                <p14:modId xmlns:p14="http://schemas.microsoft.com/office/powerpoint/2010/main" val="935153247"/>
              </p:ext>
            </p:extLst>
          </p:nvPr>
        </p:nvGraphicFramePr>
        <p:xfrm>
          <a:off x="571923" y="924439"/>
          <a:ext cx="6713132" cy="4766411"/>
        </p:xfrm>
        <a:graphic>
          <a:graphicData uri="http://schemas.openxmlformats.org/drawingml/2006/table">
            <a:tbl>
              <a:tblPr firstRow="1" firstCol="1" bandRow="1">
                <a:tableStyleId>{6E25E649-3F16-4E02-A733-19D2CDBF48F0}</a:tableStyleId>
              </a:tblPr>
              <a:tblGrid>
                <a:gridCol w="1023574">
                  <a:extLst>
                    <a:ext uri="{9D8B030D-6E8A-4147-A177-3AD203B41FA5}">
                      <a16:colId xmlns:a16="http://schemas.microsoft.com/office/drawing/2014/main" val="1041505271"/>
                    </a:ext>
                  </a:extLst>
                </a:gridCol>
                <a:gridCol w="2891628">
                  <a:extLst>
                    <a:ext uri="{9D8B030D-6E8A-4147-A177-3AD203B41FA5}">
                      <a16:colId xmlns:a16="http://schemas.microsoft.com/office/drawing/2014/main" val="1401347042"/>
                    </a:ext>
                  </a:extLst>
                </a:gridCol>
                <a:gridCol w="2797930">
                  <a:extLst>
                    <a:ext uri="{9D8B030D-6E8A-4147-A177-3AD203B41FA5}">
                      <a16:colId xmlns:a16="http://schemas.microsoft.com/office/drawing/2014/main" val="4165475771"/>
                    </a:ext>
                  </a:extLst>
                </a:gridCol>
              </a:tblGrid>
              <a:tr h="433310">
                <a:tc gridSpan="3">
                  <a:txBody>
                    <a:bodyPr/>
                    <a:lstStyle/>
                    <a:p>
                      <a:pPr marL="0" marR="0" algn="ctr">
                        <a:spcBef>
                          <a:spcPts val="0"/>
                        </a:spcBef>
                        <a:spcAft>
                          <a:spcPts val="0"/>
                        </a:spcAft>
                      </a:pPr>
                      <a:r>
                        <a:rPr lang="en-US" sz="2800" dirty="0">
                          <a:solidFill>
                            <a:schemeClr val="tx1">
                              <a:lumMod val="75000"/>
                              <a:lumOff val="25000"/>
                            </a:schemeClr>
                          </a:solidFill>
                          <a:effectLst/>
                        </a:rPr>
                        <a:t>CFAA Reimbursements</a:t>
                      </a:r>
                      <a:endParaRPr lang="en-US" sz="2000" dirty="0">
                        <a:solidFill>
                          <a:schemeClr val="tx1">
                            <a:lumMod val="75000"/>
                            <a:lumOff val="25000"/>
                          </a:schemeClr>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52679062"/>
                  </a:ext>
                </a:extLst>
              </a:tr>
              <a:tr h="361091">
                <a:tc>
                  <a:txBody>
                    <a:bodyPr/>
                    <a:lstStyle/>
                    <a:p>
                      <a:pPr marL="0" marR="0" algn="ctr">
                        <a:spcBef>
                          <a:spcPts val="0"/>
                        </a:spcBef>
                        <a:spcAft>
                          <a:spcPts val="0"/>
                        </a:spcAft>
                      </a:pPr>
                      <a:r>
                        <a:rPr lang="en-US" sz="2000" dirty="0">
                          <a:solidFill>
                            <a:schemeClr val="tx1">
                              <a:lumMod val="75000"/>
                              <a:lumOff val="25000"/>
                            </a:schemeClr>
                          </a:solidFill>
                          <a:effectLst/>
                        </a:rPr>
                        <a:t>Year</a:t>
                      </a:r>
                      <a:endParaRPr lang="en-US" sz="2000" dirty="0">
                        <a:solidFill>
                          <a:schemeClr val="tx1">
                            <a:lumMod val="75000"/>
                            <a:lumOff val="25000"/>
                          </a:schemeClr>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b="1" dirty="0">
                          <a:effectLst/>
                        </a:rPr>
                        <a:t>Total Invoices</a:t>
                      </a:r>
                      <a:endParaRPr lang="en-US" sz="2000" b="1"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b="1" dirty="0">
                          <a:effectLst/>
                        </a:rPr>
                        <a:t>Total Amount</a:t>
                      </a:r>
                      <a:endParaRPr lang="en-US" sz="2000" b="1"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7443748"/>
                  </a:ext>
                </a:extLst>
              </a:tr>
              <a:tr h="397201">
                <a:tc>
                  <a:txBody>
                    <a:bodyPr/>
                    <a:lstStyle/>
                    <a:p>
                      <a:pPr marL="0" marR="0" algn="ctr">
                        <a:spcBef>
                          <a:spcPts val="0"/>
                        </a:spcBef>
                        <a:spcAft>
                          <a:spcPts val="0"/>
                        </a:spcAft>
                      </a:pPr>
                      <a:r>
                        <a:rPr lang="en-US" sz="2000" dirty="0">
                          <a:solidFill>
                            <a:schemeClr val="tx1">
                              <a:lumMod val="75000"/>
                              <a:lumOff val="25000"/>
                            </a:schemeClr>
                          </a:solidFill>
                          <a:effectLst/>
                        </a:rPr>
                        <a:t>2025</a:t>
                      </a:r>
                      <a:endParaRPr lang="en-US" sz="2000" dirty="0">
                        <a:solidFill>
                          <a:schemeClr val="tx1">
                            <a:lumMod val="75000"/>
                            <a:lumOff val="25000"/>
                          </a:schemeClr>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a:effectLst/>
                        </a:rPr>
                        <a:t>1,110</a:t>
                      </a:r>
                      <a:endParaRPr lang="en-US" sz="20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a:effectLst/>
                        </a:rPr>
                        <a:t>$106,974,994 </a:t>
                      </a:r>
                      <a:endParaRPr lang="en-US" sz="20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4878094"/>
                  </a:ext>
                </a:extLst>
              </a:tr>
              <a:tr h="397201">
                <a:tc>
                  <a:txBody>
                    <a:bodyPr/>
                    <a:lstStyle/>
                    <a:p>
                      <a:pPr marL="0" marR="0" algn="ctr">
                        <a:spcBef>
                          <a:spcPts val="0"/>
                        </a:spcBef>
                        <a:spcAft>
                          <a:spcPts val="0"/>
                        </a:spcAft>
                      </a:pPr>
                      <a:r>
                        <a:rPr lang="en-US" sz="2000" dirty="0">
                          <a:solidFill>
                            <a:schemeClr val="tx1">
                              <a:lumMod val="75000"/>
                              <a:lumOff val="25000"/>
                            </a:schemeClr>
                          </a:solidFill>
                          <a:effectLst/>
                        </a:rPr>
                        <a:t>2024</a:t>
                      </a:r>
                      <a:endParaRPr lang="en-US" sz="2000" dirty="0">
                        <a:solidFill>
                          <a:schemeClr val="tx1">
                            <a:lumMod val="75000"/>
                            <a:lumOff val="25000"/>
                          </a:schemeClr>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a:effectLst/>
                        </a:rPr>
                        <a:t>5,519</a:t>
                      </a:r>
                      <a:endParaRPr lang="en-US" sz="20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a:effectLst/>
                        </a:rPr>
                        <a:t>$413,966,234 </a:t>
                      </a:r>
                      <a:endParaRPr lang="en-US" sz="20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9925328"/>
                  </a:ext>
                </a:extLst>
              </a:tr>
              <a:tr h="397201">
                <a:tc>
                  <a:txBody>
                    <a:bodyPr/>
                    <a:lstStyle/>
                    <a:p>
                      <a:pPr marL="0" marR="0" algn="ctr">
                        <a:spcBef>
                          <a:spcPts val="0"/>
                        </a:spcBef>
                        <a:spcAft>
                          <a:spcPts val="0"/>
                        </a:spcAft>
                      </a:pPr>
                      <a:r>
                        <a:rPr lang="en-US" sz="2000" dirty="0">
                          <a:solidFill>
                            <a:schemeClr val="tx1">
                              <a:lumMod val="75000"/>
                              <a:lumOff val="25000"/>
                            </a:schemeClr>
                          </a:solidFill>
                          <a:effectLst/>
                        </a:rPr>
                        <a:t>2023</a:t>
                      </a:r>
                      <a:endParaRPr lang="en-US" sz="2000" dirty="0">
                        <a:solidFill>
                          <a:schemeClr val="tx1">
                            <a:lumMod val="75000"/>
                            <a:lumOff val="25000"/>
                          </a:schemeClr>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a:effectLst/>
                        </a:rPr>
                        <a:t>2,619</a:t>
                      </a:r>
                      <a:endParaRPr lang="en-US" sz="20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a:effectLst/>
                        </a:rPr>
                        <a:t>$158,099,839 </a:t>
                      </a:r>
                      <a:endParaRPr lang="en-US" sz="20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1871693"/>
                  </a:ext>
                </a:extLst>
              </a:tr>
              <a:tr h="397201">
                <a:tc>
                  <a:txBody>
                    <a:bodyPr/>
                    <a:lstStyle/>
                    <a:p>
                      <a:pPr marL="0" marR="0" algn="ctr">
                        <a:spcBef>
                          <a:spcPts val="0"/>
                        </a:spcBef>
                        <a:spcAft>
                          <a:spcPts val="0"/>
                        </a:spcAft>
                      </a:pPr>
                      <a:r>
                        <a:rPr lang="en-US" sz="2000" dirty="0">
                          <a:solidFill>
                            <a:schemeClr val="tx1">
                              <a:lumMod val="75000"/>
                              <a:lumOff val="25000"/>
                            </a:schemeClr>
                          </a:solidFill>
                          <a:effectLst/>
                        </a:rPr>
                        <a:t>2022</a:t>
                      </a:r>
                      <a:endParaRPr lang="en-US" sz="2000" dirty="0">
                        <a:solidFill>
                          <a:schemeClr val="tx1">
                            <a:lumMod val="75000"/>
                            <a:lumOff val="25000"/>
                          </a:schemeClr>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a:effectLst/>
                        </a:rPr>
                        <a:t>2,785</a:t>
                      </a:r>
                      <a:endParaRPr lang="en-US" sz="20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a:effectLst/>
                        </a:rPr>
                        <a:t>$153,807,844 </a:t>
                      </a:r>
                      <a:endParaRPr lang="en-US" sz="20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3773307"/>
                  </a:ext>
                </a:extLst>
              </a:tr>
              <a:tr h="397201">
                <a:tc>
                  <a:txBody>
                    <a:bodyPr/>
                    <a:lstStyle/>
                    <a:p>
                      <a:pPr marL="0" marR="0" algn="ctr">
                        <a:spcBef>
                          <a:spcPts val="0"/>
                        </a:spcBef>
                        <a:spcAft>
                          <a:spcPts val="0"/>
                        </a:spcAft>
                      </a:pPr>
                      <a:r>
                        <a:rPr lang="en-US" sz="2000" dirty="0">
                          <a:solidFill>
                            <a:schemeClr val="tx1">
                              <a:lumMod val="75000"/>
                              <a:lumOff val="25000"/>
                            </a:schemeClr>
                          </a:solidFill>
                          <a:effectLst/>
                        </a:rPr>
                        <a:t>2021</a:t>
                      </a:r>
                      <a:endParaRPr lang="en-US" sz="2000" dirty="0">
                        <a:solidFill>
                          <a:schemeClr val="tx1">
                            <a:lumMod val="75000"/>
                            <a:lumOff val="25000"/>
                          </a:schemeClr>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a:effectLst/>
                        </a:rPr>
                        <a:t>4,142</a:t>
                      </a:r>
                      <a:endParaRPr lang="en-US" sz="20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a:effectLst/>
                        </a:rPr>
                        <a:t>$365,958,872 </a:t>
                      </a:r>
                      <a:endParaRPr lang="en-US" sz="20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1140193"/>
                  </a:ext>
                </a:extLst>
              </a:tr>
              <a:tr h="397201">
                <a:tc>
                  <a:txBody>
                    <a:bodyPr/>
                    <a:lstStyle/>
                    <a:p>
                      <a:pPr marL="0" marR="0" algn="ctr">
                        <a:spcBef>
                          <a:spcPts val="0"/>
                        </a:spcBef>
                        <a:spcAft>
                          <a:spcPts val="0"/>
                        </a:spcAft>
                      </a:pPr>
                      <a:r>
                        <a:rPr lang="en-US" sz="2000" dirty="0">
                          <a:solidFill>
                            <a:schemeClr val="tx1">
                              <a:lumMod val="75000"/>
                              <a:lumOff val="25000"/>
                            </a:schemeClr>
                          </a:solidFill>
                          <a:effectLst/>
                        </a:rPr>
                        <a:t>2020</a:t>
                      </a:r>
                      <a:endParaRPr lang="en-US" sz="2000" dirty="0">
                        <a:solidFill>
                          <a:schemeClr val="tx1">
                            <a:lumMod val="75000"/>
                            <a:lumOff val="25000"/>
                          </a:schemeClr>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a:effectLst/>
                        </a:rPr>
                        <a:t>5,897</a:t>
                      </a:r>
                      <a:endParaRPr lang="en-US" sz="20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a:effectLst/>
                        </a:rPr>
                        <a:t>$420,571,754 </a:t>
                      </a:r>
                      <a:endParaRPr lang="en-US" sz="20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6404204"/>
                  </a:ext>
                </a:extLst>
              </a:tr>
              <a:tr h="397201">
                <a:tc>
                  <a:txBody>
                    <a:bodyPr/>
                    <a:lstStyle/>
                    <a:p>
                      <a:pPr marL="0" marR="0" algn="ctr">
                        <a:spcBef>
                          <a:spcPts val="0"/>
                        </a:spcBef>
                        <a:spcAft>
                          <a:spcPts val="0"/>
                        </a:spcAft>
                      </a:pPr>
                      <a:r>
                        <a:rPr lang="en-US" sz="2000" dirty="0">
                          <a:solidFill>
                            <a:schemeClr val="tx1">
                              <a:lumMod val="75000"/>
                              <a:lumOff val="25000"/>
                            </a:schemeClr>
                          </a:solidFill>
                          <a:effectLst/>
                        </a:rPr>
                        <a:t>2019</a:t>
                      </a:r>
                      <a:endParaRPr lang="en-US" sz="2000" dirty="0">
                        <a:solidFill>
                          <a:schemeClr val="tx1">
                            <a:lumMod val="75000"/>
                            <a:lumOff val="25000"/>
                          </a:schemeClr>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a:effectLst/>
                        </a:rPr>
                        <a:t>2,456</a:t>
                      </a:r>
                      <a:endParaRPr lang="en-US" sz="20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a:effectLst/>
                        </a:rPr>
                        <a:t>$81,514,917 </a:t>
                      </a:r>
                      <a:endParaRPr lang="en-US" sz="20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1346157"/>
                  </a:ext>
                </a:extLst>
              </a:tr>
              <a:tr h="397201">
                <a:tc>
                  <a:txBody>
                    <a:bodyPr/>
                    <a:lstStyle/>
                    <a:p>
                      <a:pPr marL="0" marR="0" algn="ctr">
                        <a:spcBef>
                          <a:spcPts val="0"/>
                        </a:spcBef>
                        <a:spcAft>
                          <a:spcPts val="0"/>
                        </a:spcAft>
                      </a:pPr>
                      <a:r>
                        <a:rPr lang="en-US" sz="2000" dirty="0">
                          <a:solidFill>
                            <a:schemeClr val="tx1">
                              <a:lumMod val="75000"/>
                              <a:lumOff val="25000"/>
                            </a:schemeClr>
                          </a:solidFill>
                          <a:effectLst/>
                        </a:rPr>
                        <a:t>2018</a:t>
                      </a:r>
                      <a:endParaRPr lang="en-US" sz="2000" dirty="0">
                        <a:solidFill>
                          <a:schemeClr val="tx1">
                            <a:lumMod val="75000"/>
                            <a:lumOff val="25000"/>
                          </a:schemeClr>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a:effectLst/>
                        </a:rPr>
                        <a:t>4,523</a:t>
                      </a:r>
                      <a:endParaRPr lang="en-US" sz="20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a:effectLst/>
                        </a:rPr>
                        <a:t>$268,593,715 </a:t>
                      </a:r>
                      <a:endParaRPr lang="en-US" sz="20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4340299"/>
                  </a:ext>
                </a:extLst>
              </a:tr>
              <a:tr h="397201">
                <a:tc>
                  <a:txBody>
                    <a:bodyPr/>
                    <a:lstStyle/>
                    <a:p>
                      <a:pPr marL="0" marR="0" algn="ctr">
                        <a:spcBef>
                          <a:spcPts val="0"/>
                        </a:spcBef>
                        <a:spcAft>
                          <a:spcPts val="0"/>
                        </a:spcAft>
                      </a:pPr>
                      <a:r>
                        <a:rPr lang="en-US" sz="2000" dirty="0">
                          <a:solidFill>
                            <a:schemeClr val="tx1">
                              <a:lumMod val="75000"/>
                              <a:lumOff val="25000"/>
                            </a:schemeClr>
                          </a:solidFill>
                          <a:effectLst/>
                        </a:rPr>
                        <a:t>2017</a:t>
                      </a:r>
                      <a:endParaRPr lang="en-US" sz="2000" dirty="0">
                        <a:solidFill>
                          <a:schemeClr val="tx1">
                            <a:lumMod val="75000"/>
                            <a:lumOff val="25000"/>
                          </a:schemeClr>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a:effectLst/>
                        </a:rPr>
                        <a:t>5,750</a:t>
                      </a:r>
                      <a:endParaRPr lang="en-US" sz="20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a:effectLst/>
                        </a:rPr>
                        <a:t>$283,397,425 </a:t>
                      </a:r>
                      <a:endParaRPr lang="en-US" sz="20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3685765"/>
                  </a:ext>
                </a:extLst>
              </a:tr>
              <a:tr h="397201">
                <a:tc>
                  <a:txBody>
                    <a:bodyPr/>
                    <a:lstStyle/>
                    <a:p>
                      <a:pPr marL="0" marR="0" algn="ctr">
                        <a:spcBef>
                          <a:spcPts val="0"/>
                        </a:spcBef>
                        <a:spcAft>
                          <a:spcPts val="0"/>
                        </a:spcAft>
                      </a:pPr>
                      <a:r>
                        <a:rPr lang="en-US" sz="2000" dirty="0">
                          <a:solidFill>
                            <a:schemeClr val="tx1">
                              <a:lumMod val="75000"/>
                              <a:lumOff val="25000"/>
                            </a:schemeClr>
                          </a:solidFill>
                          <a:effectLst/>
                        </a:rPr>
                        <a:t>2016</a:t>
                      </a:r>
                      <a:endParaRPr lang="en-US" sz="2000" dirty="0">
                        <a:solidFill>
                          <a:schemeClr val="tx1">
                            <a:lumMod val="75000"/>
                            <a:lumOff val="25000"/>
                          </a:schemeClr>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a:effectLst/>
                        </a:rPr>
                        <a:t>3,505</a:t>
                      </a:r>
                      <a:endParaRPr lang="en-US" sz="20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a:effectLst/>
                        </a:rPr>
                        <a:t>$165,652,697 </a:t>
                      </a:r>
                      <a:endParaRPr lang="en-US" sz="20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9822646"/>
                  </a:ext>
                </a:extLst>
              </a:tr>
            </a:tbl>
          </a:graphicData>
        </a:graphic>
      </p:graphicFrame>
    </p:spTree>
    <p:extLst>
      <p:ext uri="{BB962C8B-B14F-4D97-AF65-F5344CB8AC3E}">
        <p14:creationId xmlns:p14="http://schemas.microsoft.com/office/powerpoint/2010/main" val="73098762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2" name="Rectangle 31">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34" name="Straight Connector 33">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open&#10;&#10;AI-generated content may be incorrect.">
            <a:extLst>
              <a:ext uri="{FF2B5EF4-FFF2-40B4-BE49-F238E27FC236}">
                <a16:creationId xmlns:a16="http://schemas.microsoft.com/office/drawing/2014/main" id="{5C180D9B-6178-BFBC-8236-5A108C7D51FE}"/>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t="8780" b="16221"/>
          <a:stretch/>
        </p:blipFill>
        <p:spPr>
          <a:xfrm>
            <a:off x="20" y="10"/>
            <a:ext cx="12191980" cy="6857990"/>
          </a:xfrm>
          <a:prstGeom prst="rect">
            <a:avLst/>
          </a:prstGeom>
        </p:spPr>
      </p:pic>
      <p:sp>
        <p:nvSpPr>
          <p:cNvPr id="2" name="Title 1">
            <a:extLst>
              <a:ext uri="{FF2B5EF4-FFF2-40B4-BE49-F238E27FC236}">
                <a16:creationId xmlns:a16="http://schemas.microsoft.com/office/drawing/2014/main" id="{1CDB2FF4-909C-52D3-C097-FC74BD3A6D8E}"/>
              </a:ext>
            </a:extLst>
          </p:cNvPr>
          <p:cNvSpPr>
            <a:spLocks noGrp="1"/>
          </p:cNvSpPr>
          <p:nvPr>
            <p:ph type="title"/>
          </p:nvPr>
        </p:nvSpPr>
        <p:spPr>
          <a:xfrm>
            <a:off x="1097280" y="758952"/>
            <a:ext cx="10058400" cy="2871210"/>
          </a:xfrm>
        </p:spPr>
        <p:txBody>
          <a:bodyPr vert="horz" lIns="91440" tIns="45720" rIns="91440" bIns="45720" rtlCol="0" anchor="b">
            <a:normAutofit/>
          </a:bodyPr>
          <a:lstStyle/>
          <a:p>
            <a:pPr algn="ctr"/>
            <a:r>
              <a:rPr lang="en-US" sz="8000" b="1" dirty="0">
                <a:solidFill>
                  <a:srgbClr val="FFFFFF"/>
                </a:solidFill>
              </a:rPr>
              <a:t>Q	UESTIONS</a:t>
            </a:r>
          </a:p>
        </p:txBody>
      </p:sp>
      <p:cxnSp>
        <p:nvCxnSpPr>
          <p:cNvPr id="36" name="Straight Connector 35">
            <a:extLst>
              <a:ext uri="{FF2B5EF4-FFF2-40B4-BE49-F238E27FC236}">
                <a16:creationId xmlns:a16="http://schemas.microsoft.com/office/drawing/2014/main" id="{4071767D-5FF7-4508-B8B7-BB60FF3AB2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C4E89C94-E462-4566-A15A-32835FD68B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40" name="Rectangle 39">
            <a:extLst>
              <a:ext uri="{FF2B5EF4-FFF2-40B4-BE49-F238E27FC236}">
                <a16:creationId xmlns:a16="http://schemas.microsoft.com/office/drawing/2014/main" id="{E25F4A20-71FB-4A26-92E2-89DED4926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7" name="Slide Number Placeholder 6">
            <a:extLst>
              <a:ext uri="{FF2B5EF4-FFF2-40B4-BE49-F238E27FC236}">
                <a16:creationId xmlns:a16="http://schemas.microsoft.com/office/drawing/2014/main" id="{23B9DBE8-8461-073B-3F2B-C6F40AC23186}"/>
              </a:ext>
            </a:extLst>
          </p:cNvPr>
          <p:cNvSpPr>
            <a:spLocks noGrp="1"/>
          </p:cNvSpPr>
          <p:nvPr>
            <p:ph type="sldNum" sz="quarter" idx="12"/>
          </p:nvPr>
        </p:nvSpPr>
        <p:spPr/>
        <p:txBody>
          <a:bodyPr/>
          <a:lstStyle/>
          <a:p>
            <a:fld id="{84679F7C-FC60-4F93-976D-699AC88C9425}" type="slidenum">
              <a:rPr lang="en-US" smtClean="0">
                <a:solidFill>
                  <a:schemeClr val="bg1">
                    <a:lumMod val="75000"/>
                    <a:lumOff val="25000"/>
                  </a:schemeClr>
                </a:solidFill>
              </a:rPr>
              <a:t>98</a:t>
            </a:fld>
            <a:endParaRPr lang="en-US" dirty="0">
              <a:solidFill>
                <a:schemeClr val="bg1">
                  <a:lumMod val="75000"/>
                  <a:lumOff val="25000"/>
                </a:schemeClr>
              </a:solidFill>
            </a:endParaRPr>
          </a:p>
        </p:txBody>
      </p:sp>
    </p:spTree>
    <p:extLst>
      <p:ext uri="{BB962C8B-B14F-4D97-AF65-F5344CB8AC3E}">
        <p14:creationId xmlns:p14="http://schemas.microsoft.com/office/powerpoint/2010/main" val="309955990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Slide Number Placeholder 15">
            <a:extLst>
              <a:ext uri="{FF2B5EF4-FFF2-40B4-BE49-F238E27FC236}">
                <a16:creationId xmlns:a16="http://schemas.microsoft.com/office/drawing/2014/main" id="{10BDFF4B-1C6F-AEDB-928C-933B3C508542}"/>
              </a:ext>
            </a:extLst>
          </p:cNvPr>
          <p:cNvSpPr>
            <a:spLocks noGrp="1"/>
          </p:cNvSpPr>
          <p:nvPr>
            <p:ph type="sldNum" sz="quarter" idx="12"/>
          </p:nvPr>
        </p:nvSpPr>
        <p:spPr/>
        <p:txBody>
          <a:bodyPr/>
          <a:lstStyle/>
          <a:p>
            <a:fld id="{84679F7C-FC60-4F93-976D-699AC88C9425}" type="slidenum">
              <a:rPr lang="en-US" smtClean="0"/>
              <a:t>99</a:t>
            </a:fld>
            <a:endParaRPr lang="en-US" dirty="0"/>
          </a:p>
        </p:txBody>
      </p:sp>
      <p:pic>
        <p:nvPicPr>
          <p:cNvPr id="3" name="Picture 2">
            <a:extLst>
              <a:ext uri="{FF2B5EF4-FFF2-40B4-BE49-F238E27FC236}">
                <a16:creationId xmlns:a16="http://schemas.microsoft.com/office/drawing/2014/main" id="{A7367C47-0CAB-73F3-F378-6C8294866287}"/>
              </a:ext>
            </a:extLst>
          </p:cNvPr>
          <p:cNvPicPr>
            <a:picLocks noChangeAspect="1"/>
          </p:cNvPicPr>
          <p:nvPr/>
        </p:nvPicPr>
        <p:blipFill>
          <a:blip r:embed="rId3"/>
          <a:stretch>
            <a:fillRect/>
          </a:stretch>
        </p:blipFill>
        <p:spPr>
          <a:xfrm>
            <a:off x="2444269" y="0"/>
            <a:ext cx="7303461" cy="6306646"/>
          </a:xfrm>
          <a:prstGeom prst="rect">
            <a:avLst/>
          </a:prstGeom>
        </p:spPr>
      </p:pic>
    </p:spTree>
    <p:extLst>
      <p:ext uri="{BB962C8B-B14F-4D97-AF65-F5344CB8AC3E}">
        <p14:creationId xmlns:p14="http://schemas.microsoft.com/office/powerpoint/2010/main" val="999546299"/>
      </p:ext>
    </p:extLst>
  </p:cSld>
  <p:clrMapOvr>
    <a:masterClrMapping/>
  </p:clrMapOvr>
</p:sld>
</file>

<file path=ppt/theme/theme1.xml><?xml version="1.0" encoding="utf-8"?>
<a:theme xmlns:a="http://schemas.openxmlformats.org/drawingml/2006/main" name="Retrospect">
  <a:themeElements>
    <a:clrScheme name="Custom 2">
      <a:dk1>
        <a:sysClr val="windowText" lastClr="000000"/>
      </a:dk1>
      <a:lt1>
        <a:sysClr val="window" lastClr="FFFFFF"/>
      </a:lt1>
      <a:dk2>
        <a:srgbClr val="775F55"/>
      </a:dk2>
      <a:lt2>
        <a:srgbClr val="EBDDC3"/>
      </a:lt2>
      <a:accent1>
        <a:srgbClr val="F9BD66"/>
      </a:accent1>
      <a:accent2>
        <a:srgbClr val="94B6D2"/>
      </a:accent2>
      <a:accent3>
        <a:srgbClr val="A5AB81"/>
      </a:accent3>
      <a:accent4>
        <a:srgbClr val="D8B25C"/>
      </a:accent4>
      <a:accent5>
        <a:srgbClr val="7BA79D"/>
      </a:accent5>
      <a:accent6>
        <a:srgbClr val="968C8C"/>
      </a:accent6>
      <a:hlink>
        <a:srgbClr val="F7B615"/>
      </a:hlink>
      <a:folHlink>
        <a:srgbClr val="70440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Retrospect</Template>
  <TotalTime>4573</TotalTime>
  <Words>10502</Words>
  <Application>Microsoft Office PowerPoint</Application>
  <PresentationFormat>Widescreen</PresentationFormat>
  <Paragraphs>1540</Paragraphs>
  <Slides>99</Slides>
  <Notes>99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99</vt:i4>
      </vt:variant>
    </vt:vector>
  </HeadingPairs>
  <TitlesOfParts>
    <vt:vector size="104" baseType="lpstr">
      <vt:lpstr>Aptos</vt:lpstr>
      <vt:lpstr>Arial</vt:lpstr>
      <vt:lpstr>Calibri</vt:lpstr>
      <vt:lpstr>Century Gothic</vt:lpstr>
      <vt:lpstr>Retrospect</vt:lpstr>
      <vt:lpstr>2025 California Fire Assistance Agreement Rates and Reimbursement Workshop</vt:lpstr>
      <vt:lpstr>INTRODUCTIONS</vt:lpstr>
      <vt:lpstr>Training Purpose</vt:lpstr>
      <vt:lpstr>Training Agenda</vt:lpstr>
      <vt:lpstr>Master Mutual Aid Agreement</vt:lpstr>
      <vt:lpstr>Master Mutual Aid Agreement</vt:lpstr>
      <vt:lpstr>Cal OES Responsibility </vt:lpstr>
      <vt:lpstr>Agreement Background</vt:lpstr>
      <vt:lpstr>The CFAA Committee </vt:lpstr>
      <vt:lpstr>Signatory Agencies</vt:lpstr>
      <vt:lpstr>CFAA Chair and Local Government Representatives</vt:lpstr>
      <vt:lpstr>The Committee Roles and Responsibilities</vt:lpstr>
      <vt:lpstr>Agreement Intent</vt:lpstr>
      <vt:lpstr>The Agreement</vt:lpstr>
      <vt:lpstr>RECITALS</vt:lpstr>
      <vt:lpstr>Resources</vt:lpstr>
      <vt:lpstr>MMA Orders Invoking CFAA </vt:lpstr>
      <vt:lpstr>MMA Orders Invoking CFAA </vt:lpstr>
      <vt:lpstr>MMA Orders Invoking CFAA </vt:lpstr>
      <vt:lpstr>MMA Orders Invoking CFAA </vt:lpstr>
      <vt:lpstr>CFAA Order </vt:lpstr>
      <vt:lpstr>Rate Letter</vt:lpstr>
      <vt:lpstr>EXHIBIT A</vt:lpstr>
      <vt:lpstr>Free Period</vt:lpstr>
      <vt:lpstr>Labor Agreements (MOU/MOA, GBR)</vt:lpstr>
      <vt:lpstr>Labor Agreement Examples</vt:lpstr>
      <vt:lpstr>CIIMT Participation</vt:lpstr>
      <vt:lpstr>Engine and Water Tender Standards</vt:lpstr>
      <vt:lpstr>Hand Crew Standards</vt:lpstr>
      <vt:lpstr>Strike Team/Task Force Leader Trainee</vt:lpstr>
      <vt:lpstr>Emergency Apparatus</vt:lpstr>
      <vt:lpstr>Support Equipment and POV</vt:lpstr>
      <vt:lpstr>Rental Vehicles</vt:lpstr>
      <vt:lpstr>Vehicle Operational Costs</vt:lpstr>
      <vt:lpstr>Off-Shift Rest</vt:lpstr>
      <vt:lpstr>DOD and Tribal</vt:lpstr>
      <vt:lpstr>Reimbursement Timeline</vt:lpstr>
      <vt:lpstr>Payment Requirements</vt:lpstr>
      <vt:lpstr>EXHIBIT B</vt:lpstr>
      <vt:lpstr>Engine and Water Tender Standards</vt:lpstr>
      <vt:lpstr>PPE Standards</vt:lpstr>
      <vt:lpstr>Training Standards</vt:lpstr>
      <vt:lpstr>EXHIBIT C</vt:lpstr>
      <vt:lpstr>Approved Personnel Rotations</vt:lpstr>
      <vt:lpstr>Approved Personnel Rotations</vt:lpstr>
      <vt:lpstr>EXHIBIT D</vt:lpstr>
      <vt:lpstr>Communication Capabilities</vt:lpstr>
      <vt:lpstr>EXHIBIT E</vt:lpstr>
      <vt:lpstr>Aviation Use</vt:lpstr>
      <vt:lpstr>Aircraft Equipment Reimbursement</vt:lpstr>
      <vt:lpstr>Aircraft Equipment Reimbursement</vt:lpstr>
      <vt:lpstr>Aviation Equipment Rates</vt:lpstr>
      <vt:lpstr>EXHIBIT F</vt:lpstr>
      <vt:lpstr>Equipment Rate Formula</vt:lpstr>
      <vt:lpstr>EXHIBIT G</vt:lpstr>
      <vt:lpstr>Out of State</vt:lpstr>
      <vt:lpstr>EXHIBIT H</vt:lpstr>
      <vt:lpstr>Incident Related Expense Approval</vt:lpstr>
      <vt:lpstr>Incident Related Expense Approval</vt:lpstr>
      <vt:lpstr>Incident Related Expense Approval</vt:lpstr>
      <vt:lpstr>Loss or Damage Approval</vt:lpstr>
      <vt:lpstr>Incident Related Expense Approval</vt:lpstr>
      <vt:lpstr>Incident Related Expense Approval</vt:lpstr>
      <vt:lpstr>Meals and Incidentals </vt:lpstr>
      <vt:lpstr>Lodging</vt:lpstr>
      <vt:lpstr>Rental Vehicles</vt:lpstr>
      <vt:lpstr>Rental Vehicles</vt:lpstr>
      <vt:lpstr>Rental Vehicles</vt:lpstr>
      <vt:lpstr>Required Supporting Documentation</vt:lpstr>
      <vt:lpstr>EXHIBIT I</vt:lpstr>
      <vt:lpstr>Definitions</vt:lpstr>
      <vt:lpstr>SALARY SURVEY</vt:lpstr>
      <vt:lpstr>Salary Survey Base Rate</vt:lpstr>
      <vt:lpstr>Salary Survey Salary Rate</vt:lpstr>
      <vt:lpstr>Salary Rate Calculation</vt:lpstr>
      <vt:lpstr>Salary Rate Calculation</vt:lpstr>
      <vt:lpstr>Salary Rate Example</vt:lpstr>
      <vt:lpstr>Salary Rate Calculation</vt:lpstr>
      <vt:lpstr>Salary Rate Example</vt:lpstr>
      <vt:lpstr>Salary Rate Example</vt:lpstr>
      <vt:lpstr>Salary Survey Requirements</vt:lpstr>
      <vt:lpstr>Invoice Personnel Formula</vt:lpstr>
      <vt:lpstr>ADMINISTRATIVE RATE</vt:lpstr>
      <vt:lpstr>Administrative Rate</vt:lpstr>
      <vt:lpstr>Administrative Rate</vt:lpstr>
      <vt:lpstr>Administrative Rate Definitions</vt:lpstr>
      <vt:lpstr>Administrative Rate Definitions</vt:lpstr>
      <vt:lpstr>Administrative Rate Definitions</vt:lpstr>
      <vt:lpstr>Administrative Rate Definitions</vt:lpstr>
      <vt:lpstr>Administrative Rate Calculations</vt:lpstr>
      <vt:lpstr>Calculating Indirect Cost Rate Proposal </vt:lpstr>
      <vt:lpstr>Calculation Tips</vt:lpstr>
      <vt:lpstr>Yearly Sample and Audits</vt:lpstr>
      <vt:lpstr>ADDITIONAL INFORMATION</vt:lpstr>
      <vt:lpstr>Additional Information</vt:lpstr>
      <vt:lpstr>MARS</vt:lpstr>
      <vt:lpstr>10-Year Summary</vt:lpstr>
      <vt:lpstr>Q 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2025 California Fire Assistance Agreement Rates and Reimbursement Workshop</dc:title>
  <dc:creator>Torrez, Sage@CalOES</dc:creator>
  <cp:lastModifiedBy>Torrez, Sage@CalOES</cp:lastModifiedBy>
  <cp:revision>654</cp:revision>
  <cp:lastPrinted>2025-05-05T23:06:20Z</cp:lastPrinted>
  <dcterms:created xsi:type="dcterms:W3CDTF">2025-02-06T22:16:56Z</dcterms:created>
  <dcterms:modified xsi:type="dcterms:W3CDTF">2025-05-27T22:52:27Z</dcterms:modified>
</cp:coreProperties>
</file>