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7" r:id="rId5"/>
    <p:sldId id="284" r:id="rId6"/>
    <p:sldId id="307" r:id="rId7"/>
    <p:sldId id="308" r:id="rId8"/>
    <p:sldId id="310" r:id="rId9"/>
    <p:sldId id="314" r:id="rId10"/>
    <p:sldId id="325" r:id="rId11"/>
    <p:sldId id="306" r:id="rId12"/>
    <p:sldId id="328" r:id="rId13"/>
    <p:sldId id="329" r:id="rId14"/>
    <p:sldId id="345" r:id="rId15"/>
    <p:sldId id="349" r:id="rId16"/>
    <p:sldId id="350" r:id="rId17"/>
    <p:sldId id="351" r:id="rId18"/>
    <p:sldId id="347" r:id="rId19"/>
    <p:sldId id="333" r:id="rId20"/>
    <p:sldId id="334" r:id="rId21"/>
    <p:sldId id="339" r:id="rId22"/>
    <p:sldId id="340" r:id="rId23"/>
    <p:sldId id="346" r:id="rId24"/>
    <p:sldId id="343" r:id="rId25"/>
    <p:sldId id="348" r:id="rId26"/>
    <p:sldId id="272" r:id="rId27"/>
    <p:sldId id="265" r:id="rId28"/>
    <p:sldId id="313" r:id="rId29"/>
    <p:sldId id="327" r:id="rId30"/>
    <p:sldId id="352" r:id="rId31"/>
    <p:sldId id="326" r:id="rId32"/>
    <p:sldId id="279" r:id="rId33"/>
  </p:sldIdLst>
  <p:sldSz cx="9144000" cy="6858000" type="screen4x3"/>
  <p:notesSz cx="7102475" cy="9388475"/>
  <p:defaultTextStyle>
    <a:defPPr>
      <a:defRPr lang="en-US"/>
    </a:defPPr>
    <a:lvl1pPr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5pPr>
    <a:lvl6pPr marL="2286000" algn="l" defTabSz="457200" rtl="0" eaLnBrk="1" latinLnBrk="0" hangingPunct="1">
      <a:defRPr kern="1200">
        <a:solidFill>
          <a:schemeClr val="tx1"/>
        </a:solidFill>
        <a:latin typeface="Franklin Gothic Book" charset="0"/>
        <a:ea typeface="ＭＳ Ｐゴシック" charset="0"/>
        <a:cs typeface="ＭＳ Ｐゴシック" charset="0"/>
      </a:defRPr>
    </a:lvl6pPr>
    <a:lvl7pPr marL="2743200" algn="l" defTabSz="457200" rtl="0" eaLnBrk="1" latinLnBrk="0" hangingPunct="1">
      <a:defRPr kern="1200">
        <a:solidFill>
          <a:schemeClr val="tx1"/>
        </a:solidFill>
        <a:latin typeface="Franklin Gothic Book" charset="0"/>
        <a:ea typeface="ＭＳ Ｐゴシック" charset="0"/>
        <a:cs typeface="ＭＳ Ｐゴシック" charset="0"/>
      </a:defRPr>
    </a:lvl7pPr>
    <a:lvl8pPr marL="3200400" algn="l" defTabSz="457200" rtl="0" eaLnBrk="1" latinLnBrk="0" hangingPunct="1">
      <a:defRPr kern="1200">
        <a:solidFill>
          <a:schemeClr val="tx1"/>
        </a:solidFill>
        <a:latin typeface="Franklin Gothic Book" charset="0"/>
        <a:ea typeface="ＭＳ Ｐゴシック" charset="0"/>
        <a:cs typeface="ＭＳ Ｐゴシック" charset="0"/>
      </a:defRPr>
    </a:lvl8pPr>
    <a:lvl9pPr marL="3657600" algn="l" defTabSz="457200" rtl="0" eaLnBrk="1" latinLnBrk="0" hangingPunct="1">
      <a:defRPr kern="1200">
        <a:solidFill>
          <a:schemeClr val="tx1"/>
        </a:solidFill>
        <a:latin typeface="Franklin Gothic Book"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7E8"/>
    <a:srgbClr val="003F78"/>
    <a:srgbClr val="003064"/>
    <a:srgbClr val="FFFC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snapToObjects="1">
      <p:cViewPr varScale="1">
        <p:scale>
          <a:sx n="130" d="100"/>
          <a:sy n="130" d="100"/>
        </p:scale>
        <p:origin x="1056" y="12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E7320-D382-4D3A-BC59-763E79B10522}"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5F70B385-EBB5-4CAE-BC2A-F5B7093F33B5}">
      <dgm:prSet/>
      <dgm:spPr/>
      <dgm:t>
        <a:bodyPr/>
        <a:lstStyle/>
        <a:p>
          <a:pPr>
            <a:defRPr b="1"/>
          </a:pPr>
          <a:r>
            <a:rPr lang="en-US" dirty="0">
              <a:latin typeface="Century Gothic" panose="020B0502020202020204" pitchFamily="34" charset="0"/>
            </a:rPr>
            <a:t>Jan. 2021</a:t>
          </a:r>
        </a:p>
      </dgm:t>
    </dgm:pt>
    <dgm:pt modelId="{92F3CF22-160C-42BB-B036-334E6BEBB645}" type="parTrans" cxnId="{7D59844A-A72D-4E84-B557-37D98D794DED}">
      <dgm:prSet/>
      <dgm:spPr/>
      <dgm:t>
        <a:bodyPr/>
        <a:lstStyle/>
        <a:p>
          <a:endParaRPr lang="en-US"/>
        </a:p>
      </dgm:t>
    </dgm:pt>
    <dgm:pt modelId="{CA696864-FF0F-495B-B481-D85746BF02C4}" type="sibTrans" cxnId="{7D59844A-A72D-4E84-B557-37D98D794DED}">
      <dgm:prSet/>
      <dgm:spPr/>
      <dgm:t>
        <a:bodyPr/>
        <a:lstStyle/>
        <a:p>
          <a:endParaRPr lang="en-US"/>
        </a:p>
      </dgm:t>
    </dgm:pt>
    <dgm:pt modelId="{CE3F617F-2C5B-4C16-8F55-80B115BF12F3}">
      <dgm:prSet/>
      <dgm:spPr/>
      <dgm:t>
        <a:bodyPr/>
        <a:lstStyle/>
        <a:p>
          <a:r>
            <a:rPr lang="en-US" dirty="0">
              <a:latin typeface="Century Gothic" panose="020B0502020202020204" pitchFamily="34" charset="0"/>
            </a:rPr>
            <a:t>Cal OES began development on the second version of MARS, with an off-the-shelf product and a more robust development team.</a:t>
          </a:r>
        </a:p>
      </dgm:t>
    </dgm:pt>
    <dgm:pt modelId="{93AA11D7-CC6E-4E8C-ACA0-450F7C0BAB97}" type="parTrans" cxnId="{E47EE58A-5A26-4D47-9E1F-F95C1CADEF38}">
      <dgm:prSet/>
      <dgm:spPr/>
      <dgm:t>
        <a:bodyPr/>
        <a:lstStyle/>
        <a:p>
          <a:endParaRPr lang="en-US"/>
        </a:p>
      </dgm:t>
    </dgm:pt>
    <dgm:pt modelId="{9F4006EC-F076-493B-A14D-F2028CA15BDB}" type="sibTrans" cxnId="{E47EE58A-5A26-4D47-9E1F-F95C1CADEF38}">
      <dgm:prSet/>
      <dgm:spPr/>
      <dgm:t>
        <a:bodyPr/>
        <a:lstStyle/>
        <a:p>
          <a:endParaRPr lang="en-US"/>
        </a:p>
      </dgm:t>
    </dgm:pt>
    <dgm:pt modelId="{C571C7F0-19ED-4286-8D69-D3FEC9ADFE0D}">
      <dgm:prSet/>
      <dgm:spPr/>
      <dgm:t>
        <a:bodyPr/>
        <a:lstStyle/>
        <a:p>
          <a:pPr>
            <a:defRPr b="1"/>
          </a:pPr>
          <a:r>
            <a:rPr lang="en-US" dirty="0">
              <a:latin typeface="Century Gothic" panose="020B0502020202020204" pitchFamily="34" charset="0"/>
            </a:rPr>
            <a:t>Aug. 2021</a:t>
          </a:r>
        </a:p>
      </dgm:t>
    </dgm:pt>
    <dgm:pt modelId="{F4F1A6BC-5702-48B9-B53E-13C9414ECFAB}" type="parTrans" cxnId="{26533934-1E42-40C2-9E99-60F96F0FB664}">
      <dgm:prSet/>
      <dgm:spPr/>
      <dgm:t>
        <a:bodyPr/>
        <a:lstStyle/>
        <a:p>
          <a:endParaRPr lang="en-US"/>
        </a:p>
      </dgm:t>
    </dgm:pt>
    <dgm:pt modelId="{D7042B26-3133-4248-9789-395B862C7169}" type="sibTrans" cxnId="{26533934-1E42-40C2-9E99-60F96F0FB664}">
      <dgm:prSet/>
      <dgm:spPr/>
      <dgm:t>
        <a:bodyPr/>
        <a:lstStyle/>
        <a:p>
          <a:endParaRPr lang="en-US"/>
        </a:p>
      </dgm:t>
    </dgm:pt>
    <dgm:pt modelId="{C669C291-6122-47D4-B562-AED0BDA28E5B}">
      <dgm:prSet/>
      <dgm:spPr/>
      <dgm:t>
        <a:bodyPr/>
        <a:lstStyle/>
        <a:p>
          <a:r>
            <a:rPr lang="en-US" dirty="0">
              <a:latin typeface="Century Gothic" panose="020B0502020202020204" pitchFamily="34" charset="0"/>
            </a:rPr>
            <a:t>The MARS application went live with a pilot program.</a:t>
          </a:r>
        </a:p>
      </dgm:t>
    </dgm:pt>
    <dgm:pt modelId="{F6A76E95-AA6D-4D3F-A14C-A726628C4516}" type="parTrans" cxnId="{61EB29E2-47C9-4B26-AC55-28CF846EE3C4}">
      <dgm:prSet/>
      <dgm:spPr/>
      <dgm:t>
        <a:bodyPr/>
        <a:lstStyle/>
        <a:p>
          <a:endParaRPr lang="en-US"/>
        </a:p>
      </dgm:t>
    </dgm:pt>
    <dgm:pt modelId="{AFCD3978-6F59-4B76-B406-D38E552EEE91}" type="sibTrans" cxnId="{61EB29E2-47C9-4B26-AC55-28CF846EE3C4}">
      <dgm:prSet/>
      <dgm:spPr/>
      <dgm:t>
        <a:bodyPr/>
        <a:lstStyle/>
        <a:p>
          <a:endParaRPr lang="en-US"/>
        </a:p>
      </dgm:t>
    </dgm:pt>
    <dgm:pt modelId="{D8B296BE-D244-455B-996A-9BAEDF788489}">
      <dgm:prSet/>
      <dgm:spPr/>
      <dgm:t>
        <a:bodyPr/>
        <a:lstStyle/>
        <a:p>
          <a:pPr>
            <a:defRPr b="1"/>
          </a:pPr>
          <a:r>
            <a:rPr lang="en-US" dirty="0">
              <a:latin typeface="Century Gothic" panose="020B0502020202020204" pitchFamily="34" charset="0"/>
            </a:rPr>
            <a:t>Jan. 2023</a:t>
          </a:r>
        </a:p>
      </dgm:t>
    </dgm:pt>
    <dgm:pt modelId="{CE3E45F8-07A5-473C-B198-3FB2C40D5283}" type="parTrans" cxnId="{86C81497-6883-4286-9178-C1D8F2A3ACA7}">
      <dgm:prSet/>
      <dgm:spPr/>
      <dgm:t>
        <a:bodyPr/>
        <a:lstStyle/>
        <a:p>
          <a:endParaRPr lang="en-US"/>
        </a:p>
      </dgm:t>
    </dgm:pt>
    <dgm:pt modelId="{BAF7BFD2-C5C7-4EE1-8BFD-95C4C294555A}" type="sibTrans" cxnId="{86C81497-6883-4286-9178-C1D8F2A3ACA7}">
      <dgm:prSet/>
      <dgm:spPr/>
      <dgm:t>
        <a:bodyPr/>
        <a:lstStyle/>
        <a:p>
          <a:endParaRPr lang="en-US"/>
        </a:p>
      </dgm:t>
    </dgm:pt>
    <dgm:pt modelId="{79B4564B-951B-48C8-A243-0336A0760C73}">
      <dgm:prSet/>
      <dgm:spPr/>
      <dgm:t>
        <a:bodyPr/>
        <a:lstStyle/>
        <a:p>
          <a:r>
            <a:rPr lang="en-US" dirty="0">
              <a:latin typeface="Century Gothic" panose="020B0502020202020204" pitchFamily="34" charset="0"/>
            </a:rPr>
            <a:t>Cal OES is expanding the program statewide in 2023.</a:t>
          </a:r>
        </a:p>
      </dgm:t>
    </dgm:pt>
    <dgm:pt modelId="{D0AA622C-4122-4984-A026-691A85ACCBBB}" type="parTrans" cxnId="{167D7E31-6086-43F7-ABAB-484AFAA2A282}">
      <dgm:prSet/>
      <dgm:spPr/>
      <dgm:t>
        <a:bodyPr/>
        <a:lstStyle/>
        <a:p>
          <a:endParaRPr lang="en-US"/>
        </a:p>
      </dgm:t>
    </dgm:pt>
    <dgm:pt modelId="{65F61A56-CAF3-419E-8EBC-CFD4F0D41EBA}" type="sibTrans" cxnId="{167D7E31-6086-43F7-ABAB-484AFAA2A282}">
      <dgm:prSet/>
      <dgm:spPr/>
      <dgm:t>
        <a:bodyPr/>
        <a:lstStyle/>
        <a:p>
          <a:endParaRPr lang="en-US"/>
        </a:p>
      </dgm:t>
    </dgm:pt>
    <dgm:pt modelId="{165D27EF-6CF9-406C-A16F-5BA28BD4333F}">
      <dgm:prSet/>
      <dgm:spPr/>
      <dgm:t>
        <a:bodyPr/>
        <a:lstStyle/>
        <a:p>
          <a:pPr>
            <a:defRPr b="1"/>
          </a:pPr>
          <a:r>
            <a:rPr lang="en-US" b="1" dirty="0">
              <a:latin typeface="Century Gothic" panose="020B0502020202020204" pitchFamily="34" charset="0"/>
            </a:rPr>
            <a:t>Feb. 2018</a:t>
          </a:r>
        </a:p>
      </dgm:t>
    </dgm:pt>
    <dgm:pt modelId="{46D9F498-A182-40BC-9704-520F0D037369}" type="parTrans" cxnId="{F02787D5-17D6-4AA0-9778-F96D37174C8F}">
      <dgm:prSet/>
      <dgm:spPr/>
      <dgm:t>
        <a:bodyPr/>
        <a:lstStyle/>
        <a:p>
          <a:endParaRPr lang="en-US"/>
        </a:p>
      </dgm:t>
    </dgm:pt>
    <dgm:pt modelId="{88572319-50B3-466C-BE38-EB5AC9E42824}" type="sibTrans" cxnId="{F02787D5-17D6-4AA0-9778-F96D37174C8F}">
      <dgm:prSet/>
      <dgm:spPr/>
      <dgm:t>
        <a:bodyPr/>
        <a:lstStyle/>
        <a:p>
          <a:endParaRPr lang="en-US"/>
        </a:p>
      </dgm:t>
    </dgm:pt>
    <dgm:pt modelId="{445DB0B7-65B0-4A12-94D8-A2AE17086CAE}">
      <dgm:prSet/>
      <dgm:spPr/>
      <dgm:t>
        <a:bodyPr/>
        <a:lstStyle/>
        <a:p>
          <a:r>
            <a:rPr lang="en-US" dirty="0">
              <a:latin typeface="Century Gothic" panose="020B0502020202020204" pitchFamily="34" charset="0"/>
            </a:rPr>
            <a:t>Cal OES began development on the first version of MARS with a primarily internal development team. </a:t>
          </a:r>
        </a:p>
      </dgm:t>
    </dgm:pt>
    <dgm:pt modelId="{031A8089-D292-46D7-98A3-4200F2FC3E1C}" type="parTrans" cxnId="{8DF1C6C1-5D03-41D2-8638-E7F8E1D5FAD4}">
      <dgm:prSet/>
      <dgm:spPr/>
      <dgm:t>
        <a:bodyPr/>
        <a:lstStyle/>
        <a:p>
          <a:endParaRPr lang="en-US"/>
        </a:p>
      </dgm:t>
    </dgm:pt>
    <dgm:pt modelId="{F0A94E80-EC29-4258-A0EA-43D7A83F1512}" type="sibTrans" cxnId="{8DF1C6C1-5D03-41D2-8638-E7F8E1D5FAD4}">
      <dgm:prSet/>
      <dgm:spPr/>
      <dgm:t>
        <a:bodyPr/>
        <a:lstStyle/>
        <a:p>
          <a:endParaRPr lang="en-US"/>
        </a:p>
      </dgm:t>
    </dgm:pt>
    <dgm:pt modelId="{08613D02-ED30-4C0D-ACE2-650996D235C7}" type="pres">
      <dgm:prSet presAssocID="{AD5E7320-D382-4D3A-BC59-763E79B10522}" presName="root" presStyleCnt="0">
        <dgm:presLayoutVars>
          <dgm:chMax/>
          <dgm:chPref/>
          <dgm:animLvl val="lvl"/>
        </dgm:presLayoutVars>
      </dgm:prSet>
      <dgm:spPr/>
    </dgm:pt>
    <dgm:pt modelId="{2024FDE9-1AA7-4535-81DB-136F1A4F7993}" type="pres">
      <dgm:prSet presAssocID="{AD5E7320-D382-4D3A-BC59-763E79B10522}"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F472D199-FACE-403B-A3DC-C9783E13920F}" type="pres">
      <dgm:prSet presAssocID="{AD5E7320-D382-4D3A-BC59-763E79B10522}" presName="nodes" presStyleCnt="0">
        <dgm:presLayoutVars>
          <dgm:chMax/>
          <dgm:chPref/>
          <dgm:animLvl val="lvl"/>
        </dgm:presLayoutVars>
      </dgm:prSet>
      <dgm:spPr/>
    </dgm:pt>
    <dgm:pt modelId="{259BB163-E7F4-4106-80DF-E8371987291D}" type="pres">
      <dgm:prSet presAssocID="{165D27EF-6CF9-406C-A16F-5BA28BD4333F}" presName="composite" presStyleCnt="0"/>
      <dgm:spPr/>
    </dgm:pt>
    <dgm:pt modelId="{089B993C-3D54-4796-969C-D9645E3A0AD7}" type="pres">
      <dgm:prSet presAssocID="{165D27EF-6CF9-406C-A16F-5BA28BD4333F}"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7E4228E4-9CDE-4AC0-81ED-DA4147EB3B6F}" type="pres">
      <dgm:prSet presAssocID="{165D27EF-6CF9-406C-A16F-5BA28BD4333F}" presName="DropPinPlaceHolder" presStyleCnt="0"/>
      <dgm:spPr/>
    </dgm:pt>
    <dgm:pt modelId="{D313F597-40BF-43A4-B6E9-D1C6FA3492BF}" type="pres">
      <dgm:prSet presAssocID="{165D27EF-6CF9-406C-A16F-5BA28BD4333F}" presName="DropPin" presStyleLbl="alignNode1" presStyleIdx="0" presStyleCnt="4"/>
      <dgm:spPr/>
    </dgm:pt>
    <dgm:pt modelId="{A0CF3623-B5D6-4523-8037-FE8252D1C799}" type="pres">
      <dgm:prSet presAssocID="{165D27EF-6CF9-406C-A16F-5BA28BD4333F}" presName="Ellipse" presStyleLbl="fgAcc1" presStyleIdx="1" presStyleCnt="5"/>
      <dgm:spPr>
        <a:solidFill>
          <a:schemeClr val="lt1">
            <a:alpha val="90000"/>
            <a:hueOff val="0"/>
            <a:satOff val="0"/>
            <a:lumOff val="0"/>
            <a:alphaOff val="0"/>
          </a:schemeClr>
        </a:solidFill>
        <a:ln w="25400" cap="flat" cmpd="sng" algn="ctr">
          <a:noFill/>
          <a:prstDash val="solid"/>
        </a:ln>
        <a:effectLst/>
      </dgm:spPr>
    </dgm:pt>
    <dgm:pt modelId="{79FDC16D-F015-4785-B3D8-8D7CC6134A67}" type="pres">
      <dgm:prSet presAssocID="{165D27EF-6CF9-406C-A16F-5BA28BD4333F}" presName="L2TextContainer" presStyleLbl="revTx" presStyleIdx="0" presStyleCnt="8">
        <dgm:presLayoutVars>
          <dgm:bulletEnabled val="1"/>
        </dgm:presLayoutVars>
      </dgm:prSet>
      <dgm:spPr/>
    </dgm:pt>
    <dgm:pt modelId="{383FE2B0-9F7E-4CD8-A189-D5933862F422}" type="pres">
      <dgm:prSet presAssocID="{165D27EF-6CF9-406C-A16F-5BA28BD4333F}" presName="L1TextContainer" presStyleLbl="revTx" presStyleIdx="1" presStyleCnt="8">
        <dgm:presLayoutVars>
          <dgm:chMax val="1"/>
          <dgm:chPref val="1"/>
          <dgm:bulletEnabled val="1"/>
        </dgm:presLayoutVars>
      </dgm:prSet>
      <dgm:spPr/>
    </dgm:pt>
    <dgm:pt modelId="{07B3F83E-505B-49E1-99FE-C38E4E97AEAC}" type="pres">
      <dgm:prSet presAssocID="{165D27EF-6CF9-406C-A16F-5BA28BD4333F}"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0EEB6B9F-E8B3-4898-BAF5-8074325B9FB1}" type="pres">
      <dgm:prSet presAssocID="{165D27EF-6CF9-406C-A16F-5BA28BD4333F}" presName="EmptyPlaceHolder" presStyleCnt="0"/>
      <dgm:spPr/>
    </dgm:pt>
    <dgm:pt modelId="{1B821265-6549-495C-B0A6-C0345A340EFF}" type="pres">
      <dgm:prSet presAssocID="{88572319-50B3-466C-BE38-EB5AC9E42824}" presName="spaceBetweenRectangles" presStyleCnt="0"/>
      <dgm:spPr/>
    </dgm:pt>
    <dgm:pt modelId="{5695A9ED-33C2-4912-A6FD-1CF5087B8054}" type="pres">
      <dgm:prSet presAssocID="{5F70B385-EBB5-4CAE-BC2A-F5B7093F33B5}" presName="composite" presStyleCnt="0"/>
      <dgm:spPr/>
    </dgm:pt>
    <dgm:pt modelId="{4F238DAA-B6C9-4A9F-A92A-CA1750AD6EC6}" type="pres">
      <dgm:prSet presAssocID="{5F70B385-EBB5-4CAE-BC2A-F5B7093F33B5}" presName="ConnectorPoint" presStyleLbl="lnNode1" presStyleIdx="1" presStyleCnt="4"/>
      <dgm:spPr>
        <a:solidFill>
          <a:schemeClr val="accent2">
            <a:hueOff val="-279374"/>
            <a:satOff val="-3219"/>
            <a:lumOff val="720"/>
            <a:alphaOff val="0"/>
          </a:schemeClr>
        </a:solidFill>
        <a:ln w="6350" cap="flat" cmpd="sng" algn="ctr">
          <a:solidFill>
            <a:schemeClr val="lt1">
              <a:hueOff val="0"/>
              <a:satOff val="0"/>
              <a:lumOff val="0"/>
              <a:alphaOff val="0"/>
            </a:schemeClr>
          </a:solidFill>
          <a:prstDash val="solid"/>
        </a:ln>
        <a:effectLst/>
      </dgm:spPr>
    </dgm:pt>
    <dgm:pt modelId="{9D707F90-3C74-4BD0-A158-A98CA5BA2067}" type="pres">
      <dgm:prSet presAssocID="{5F70B385-EBB5-4CAE-BC2A-F5B7093F33B5}" presName="DropPinPlaceHolder" presStyleCnt="0"/>
      <dgm:spPr/>
    </dgm:pt>
    <dgm:pt modelId="{5937B523-A6C5-43A9-AD42-A5C09EBE7DB5}" type="pres">
      <dgm:prSet presAssocID="{5F70B385-EBB5-4CAE-BC2A-F5B7093F33B5}" presName="DropPin" presStyleLbl="alignNode1" presStyleIdx="1" presStyleCnt="4"/>
      <dgm:spPr/>
    </dgm:pt>
    <dgm:pt modelId="{49BC574C-DA91-4FD7-9ECE-464E64DB968E}" type="pres">
      <dgm:prSet presAssocID="{5F70B385-EBB5-4CAE-BC2A-F5B7093F33B5}" presName="Ellipse" presStyleLbl="fgAcc1" presStyleIdx="2" presStyleCnt="5"/>
      <dgm:spPr>
        <a:solidFill>
          <a:schemeClr val="lt1">
            <a:alpha val="90000"/>
            <a:hueOff val="0"/>
            <a:satOff val="0"/>
            <a:lumOff val="0"/>
            <a:alphaOff val="0"/>
          </a:schemeClr>
        </a:solidFill>
        <a:ln w="19050" cap="flat" cmpd="sng" algn="ctr">
          <a:noFill/>
          <a:prstDash val="solid"/>
        </a:ln>
        <a:effectLst/>
      </dgm:spPr>
    </dgm:pt>
    <dgm:pt modelId="{A83D1DFE-6C54-4271-BEE0-B0D9D178A93C}" type="pres">
      <dgm:prSet presAssocID="{5F70B385-EBB5-4CAE-BC2A-F5B7093F33B5}" presName="L2TextContainer" presStyleLbl="revTx" presStyleIdx="2" presStyleCnt="8">
        <dgm:presLayoutVars>
          <dgm:bulletEnabled val="1"/>
        </dgm:presLayoutVars>
      </dgm:prSet>
      <dgm:spPr/>
    </dgm:pt>
    <dgm:pt modelId="{1BC1245F-3A2F-4CAF-90C7-12FEE5938985}" type="pres">
      <dgm:prSet presAssocID="{5F70B385-EBB5-4CAE-BC2A-F5B7093F33B5}" presName="L1TextContainer" presStyleLbl="revTx" presStyleIdx="3" presStyleCnt="8">
        <dgm:presLayoutVars>
          <dgm:chMax val="1"/>
          <dgm:chPref val="1"/>
          <dgm:bulletEnabled val="1"/>
        </dgm:presLayoutVars>
      </dgm:prSet>
      <dgm:spPr/>
    </dgm:pt>
    <dgm:pt modelId="{5257DF90-3559-4CE5-8120-A6F25E5A47BD}" type="pres">
      <dgm:prSet presAssocID="{5F70B385-EBB5-4CAE-BC2A-F5B7093F33B5}" presName="ConnectLine" presStyleLbl="sibTrans1D1" presStyleIdx="1" presStyleCnt="4"/>
      <dgm:spPr>
        <a:noFill/>
        <a:ln w="12700" cap="flat" cmpd="sng" algn="ctr">
          <a:solidFill>
            <a:schemeClr val="accent2">
              <a:hueOff val="-279374"/>
              <a:satOff val="-3219"/>
              <a:lumOff val="720"/>
              <a:alphaOff val="0"/>
            </a:schemeClr>
          </a:solidFill>
          <a:prstDash val="dash"/>
        </a:ln>
        <a:effectLst/>
      </dgm:spPr>
    </dgm:pt>
    <dgm:pt modelId="{F9F09EAF-4BC2-474E-BE08-CF2D18B12616}" type="pres">
      <dgm:prSet presAssocID="{5F70B385-EBB5-4CAE-BC2A-F5B7093F33B5}" presName="EmptyPlaceHolder" presStyleCnt="0"/>
      <dgm:spPr/>
    </dgm:pt>
    <dgm:pt modelId="{01BA9187-38EF-4654-BB31-B872210A3742}" type="pres">
      <dgm:prSet presAssocID="{CA696864-FF0F-495B-B481-D85746BF02C4}" presName="spaceBetweenRectangles" presStyleCnt="0"/>
      <dgm:spPr/>
    </dgm:pt>
    <dgm:pt modelId="{2B3C32DF-5F49-43B7-BD55-367EE7BD75F6}" type="pres">
      <dgm:prSet presAssocID="{C571C7F0-19ED-4286-8D69-D3FEC9ADFE0D}" presName="composite" presStyleCnt="0"/>
      <dgm:spPr/>
    </dgm:pt>
    <dgm:pt modelId="{397835B6-820F-4263-A8D1-222EF56B3111}" type="pres">
      <dgm:prSet presAssocID="{C571C7F0-19ED-4286-8D69-D3FEC9ADFE0D}" presName="ConnectorPoint" presStyleLbl="lnNode1" presStyleIdx="2" presStyleCnt="4"/>
      <dgm:spPr>
        <a:solidFill>
          <a:schemeClr val="accent2">
            <a:hueOff val="419388"/>
            <a:satOff val="-3962"/>
            <a:lumOff val="-4118"/>
            <a:alphaOff val="0"/>
          </a:schemeClr>
        </a:solidFill>
        <a:ln w="6350" cap="flat" cmpd="sng" algn="ctr">
          <a:solidFill>
            <a:schemeClr val="lt1">
              <a:hueOff val="0"/>
              <a:satOff val="0"/>
              <a:lumOff val="0"/>
              <a:alphaOff val="0"/>
            </a:schemeClr>
          </a:solidFill>
          <a:prstDash val="solid"/>
        </a:ln>
        <a:effectLst/>
      </dgm:spPr>
    </dgm:pt>
    <dgm:pt modelId="{C0F8028F-708F-4868-83E8-49D37D79B784}" type="pres">
      <dgm:prSet presAssocID="{C571C7F0-19ED-4286-8D69-D3FEC9ADFE0D}" presName="DropPinPlaceHolder" presStyleCnt="0"/>
      <dgm:spPr/>
    </dgm:pt>
    <dgm:pt modelId="{8F0B44C3-B9F5-4DD0-832C-C954678E5205}" type="pres">
      <dgm:prSet presAssocID="{C571C7F0-19ED-4286-8D69-D3FEC9ADFE0D}" presName="DropPin" presStyleLbl="alignNode1" presStyleIdx="2" presStyleCnt="4"/>
      <dgm:spPr/>
    </dgm:pt>
    <dgm:pt modelId="{3A254D7C-3E4D-4C52-B7B9-943F0ABA2C4D}" type="pres">
      <dgm:prSet presAssocID="{C571C7F0-19ED-4286-8D69-D3FEC9ADFE0D}" presName="Ellipse" presStyleLbl="fgAcc1" presStyleIdx="3" presStyleCnt="5"/>
      <dgm:spPr>
        <a:solidFill>
          <a:schemeClr val="lt1">
            <a:alpha val="90000"/>
            <a:hueOff val="0"/>
            <a:satOff val="0"/>
            <a:lumOff val="0"/>
            <a:alphaOff val="0"/>
          </a:schemeClr>
        </a:solidFill>
        <a:ln w="19050" cap="flat" cmpd="sng" algn="ctr">
          <a:noFill/>
          <a:prstDash val="solid"/>
        </a:ln>
        <a:effectLst/>
      </dgm:spPr>
    </dgm:pt>
    <dgm:pt modelId="{03A77346-9E36-45CC-8369-7230E70B27F1}" type="pres">
      <dgm:prSet presAssocID="{C571C7F0-19ED-4286-8D69-D3FEC9ADFE0D}" presName="L2TextContainer" presStyleLbl="revTx" presStyleIdx="4" presStyleCnt="8">
        <dgm:presLayoutVars>
          <dgm:bulletEnabled val="1"/>
        </dgm:presLayoutVars>
      </dgm:prSet>
      <dgm:spPr/>
    </dgm:pt>
    <dgm:pt modelId="{9A70FCD6-383B-45B3-843F-DD003DF8B6FB}" type="pres">
      <dgm:prSet presAssocID="{C571C7F0-19ED-4286-8D69-D3FEC9ADFE0D}" presName="L1TextContainer" presStyleLbl="revTx" presStyleIdx="5" presStyleCnt="8">
        <dgm:presLayoutVars>
          <dgm:chMax val="1"/>
          <dgm:chPref val="1"/>
          <dgm:bulletEnabled val="1"/>
        </dgm:presLayoutVars>
      </dgm:prSet>
      <dgm:spPr/>
    </dgm:pt>
    <dgm:pt modelId="{E0366E62-D10C-4349-9A03-56ED8BB2363B}" type="pres">
      <dgm:prSet presAssocID="{C571C7F0-19ED-4286-8D69-D3FEC9ADFE0D}" presName="ConnectLine" presStyleLbl="sibTrans1D1" presStyleIdx="2" presStyleCnt="4"/>
      <dgm:spPr>
        <a:noFill/>
        <a:ln w="12700" cap="flat" cmpd="sng" algn="ctr">
          <a:solidFill>
            <a:schemeClr val="accent2">
              <a:hueOff val="419388"/>
              <a:satOff val="-3962"/>
              <a:lumOff val="-4118"/>
              <a:alphaOff val="0"/>
            </a:schemeClr>
          </a:solidFill>
          <a:prstDash val="dash"/>
        </a:ln>
        <a:effectLst/>
      </dgm:spPr>
    </dgm:pt>
    <dgm:pt modelId="{FA28348D-F210-44D6-AE3B-F6A7AB1B2EA0}" type="pres">
      <dgm:prSet presAssocID="{C571C7F0-19ED-4286-8D69-D3FEC9ADFE0D}" presName="EmptyPlaceHolder" presStyleCnt="0"/>
      <dgm:spPr/>
    </dgm:pt>
    <dgm:pt modelId="{85DDEC29-CC5B-4091-92F8-537783DEC2F8}" type="pres">
      <dgm:prSet presAssocID="{D7042B26-3133-4248-9789-395B862C7169}" presName="spaceBetweenRectangles" presStyleCnt="0"/>
      <dgm:spPr/>
    </dgm:pt>
    <dgm:pt modelId="{D588D9AF-B8B5-424D-B4F3-A91A0C6D331E}" type="pres">
      <dgm:prSet presAssocID="{D8B296BE-D244-455B-996A-9BAEDF788489}" presName="composite" presStyleCnt="0"/>
      <dgm:spPr/>
    </dgm:pt>
    <dgm:pt modelId="{1D85A5F5-8D62-4CFC-B69C-9E6707C2DCE4}" type="pres">
      <dgm:prSet presAssocID="{D8B296BE-D244-455B-996A-9BAEDF788489}" presName="ConnectorPoint" presStyleLbl="lnNode1" presStyleIdx="3" presStyleCnt="4"/>
      <dgm:spPr>
        <a:solidFill>
          <a:schemeClr val="accent2">
            <a:hueOff val="838775"/>
            <a:satOff val="-7923"/>
            <a:lumOff val="-8237"/>
            <a:alphaOff val="0"/>
          </a:schemeClr>
        </a:solidFill>
        <a:ln w="6350" cap="flat" cmpd="sng" algn="ctr">
          <a:solidFill>
            <a:schemeClr val="lt1">
              <a:hueOff val="0"/>
              <a:satOff val="0"/>
              <a:lumOff val="0"/>
              <a:alphaOff val="0"/>
            </a:schemeClr>
          </a:solidFill>
          <a:prstDash val="solid"/>
        </a:ln>
        <a:effectLst/>
      </dgm:spPr>
    </dgm:pt>
    <dgm:pt modelId="{D44DEDE9-C0EF-4623-ACC5-6B30367F0D72}" type="pres">
      <dgm:prSet presAssocID="{D8B296BE-D244-455B-996A-9BAEDF788489}" presName="DropPinPlaceHolder" presStyleCnt="0"/>
      <dgm:spPr/>
    </dgm:pt>
    <dgm:pt modelId="{8ACBE829-FFDE-45CB-A082-0D1BF2DD8D4E}" type="pres">
      <dgm:prSet presAssocID="{D8B296BE-D244-455B-996A-9BAEDF788489}" presName="DropPin" presStyleLbl="alignNode1" presStyleIdx="3" presStyleCnt="4"/>
      <dgm:spPr/>
    </dgm:pt>
    <dgm:pt modelId="{B8DDE542-6F1B-43C4-BE5A-16136DEEF332}" type="pres">
      <dgm:prSet presAssocID="{D8B296BE-D244-455B-996A-9BAEDF788489}" presName="Ellipse" presStyleLbl="fgAcc1" presStyleIdx="4" presStyleCnt="5"/>
      <dgm:spPr>
        <a:solidFill>
          <a:schemeClr val="lt1">
            <a:alpha val="90000"/>
            <a:hueOff val="0"/>
            <a:satOff val="0"/>
            <a:lumOff val="0"/>
            <a:alphaOff val="0"/>
          </a:schemeClr>
        </a:solidFill>
        <a:ln w="19050" cap="flat" cmpd="sng" algn="ctr">
          <a:noFill/>
          <a:prstDash val="solid"/>
        </a:ln>
        <a:effectLst/>
      </dgm:spPr>
    </dgm:pt>
    <dgm:pt modelId="{BB04BD15-8056-4382-A1F9-885EA8EF0F6D}" type="pres">
      <dgm:prSet presAssocID="{D8B296BE-D244-455B-996A-9BAEDF788489}" presName="L2TextContainer" presStyleLbl="revTx" presStyleIdx="6" presStyleCnt="8">
        <dgm:presLayoutVars>
          <dgm:bulletEnabled val="1"/>
        </dgm:presLayoutVars>
      </dgm:prSet>
      <dgm:spPr/>
    </dgm:pt>
    <dgm:pt modelId="{1FBFE2CA-D5DD-4A84-91AA-04F53818B3AD}" type="pres">
      <dgm:prSet presAssocID="{D8B296BE-D244-455B-996A-9BAEDF788489}" presName="L1TextContainer" presStyleLbl="revTx" presStyleIdx="7" presStyleCnt="8">
        <dgm:presLayoutVars>
          <dgm:chMax val="1"/>
          <dgm:chPref val="1"/>
          <dgm:bulletEnabled val="1"/>
        </dgm:presLayoutVars>
      </dgm:prSet>
      <dgm:spPr/>
    </dgm:pt>
    <dgm:pt modelId="{CD06111D-4503-4E7A-B015-0117064DEA28}" type="pres">
      <dgm:prSet presAssocID="{D8B296BE-D244-455B-996A-9BAEDF788489}" presName="ConnectLine" presStyleLbl="sibTrans1D1" presStyleIdx="3" presStyleCnt="4"/>
      <dgm:spPr>
        <a:noFill/>
        <a:ln w="12700" cap="flat" cmpd="sng" algn="ctr">
          <a:solidFill>
            <a:schemeClr val="accent2">
              <a:hueOff val="838775"/>
              <a:satOff val="-7923"/>
              <a:lumOff val="-8237"/>
              <a:alphaOff val="0"/>
            </a:schemeClr>
          </a:solidFill>
          <a:prstDash val="dash"/>
        </a:ln>
        <a:effectLst/>
      </dgm:spPr>
    </dgm:pt>
    <dgm:pt modelId="{475BB4BA-5E34-4111-942F-86B2DED26437}" type="pres">
      <dgm:prSet presAssocID="{D8B296BE-D244-455B-996A-9BAEDF788489}" presName="EmptyPlaceHolder" presStyleCnt="0"/>
      <dgm:spPr/>
    </dgm:pt>
  </dgm:ptLst>
  <dgm:cxnLst>
    <dgm:cxn modelId="{5A47940A-5765-4CC6-82B1-0B19F8B901BA}" type="presOf" srcId="{C571C7F0-19ED-4286-8D69-D3FEC9ADFE0D}" destId="{9A70FCD6-383B-45B3-843F-DD003DF8B6FB}" srcOrd="0" destOrd="0" presId="urn:microsoft.com/office/officeart/2017/3/layout/DropPinTimeline"/>
    <dgm:cxn modelId="{A233371F-EB2B-4671-9473-EB66DA7F78E7}" type="presOf" srcId="{D8B296BE-D244-455B-996A-9BAEDF788489}" destId="{1FBFE2CA-D5DD-4A84-91AA-04F53818B3AD}" srcOrd="0" destOrd="0" presId="urn:microsoft.com/office/officeart/2017/3/layout/DropPinTimeline"/>
    <dgm:cxn modelId="{167D7E31-6086-43F7-ABAB-484AFAA2A282}" srcId="{D8B296BE-D244-455B-996A-9BAEDF788489}" destId="{79B4564B-951B-48C8-A243-0336A0760C73}" srcOrd="0" destOrd="0" parTransId="{D0AA622C-4122-4984-A026-691A85ACCBBB}" sibTransId="{65F61A56-CAF3-419E-8EBC-CFD4F0D41EBA}"/>
    <dgm:cxn modelId="{26533934-1E42-40C2-9E99-60F96F0FB664}" srcId="{AD5E7320-D382-4D3A-BC59-763E79B10522}" destId="{C571C7F0-19ED-4286-8D69-D3FEC9ADFE0D}" srcOrd="2" destOrd="0" parTransId="{F4F1A6BC-5702-48B9-B53E-13C9414ECFAB}" sibTransId="{D7042B26-3133-4248-9789-395B862C7169}"/>
    <dgm:cxn modelId="{9DAB953B-DF39-4385-BAFF-6366123FC922}" type="presOf" srcId="{79B4564B-951B-48C8-A243-0336A0760C73}" destId="{BB04BD15-8056-4382-A1F9-885EA8EF0F6D}" srcOrd="0" destOrd="0" presId="urn:microsoft.com/office/officeart/2017/3/layout/DropPinTimeline"/>
    <dgm:cxn modelId="{7D59844A-A72D-4E84-B557-37D98D794DED}" srcId="{AD5E7320-D382-4D3A-BC59-763E79B10522}" destId="{5F70B385-EBB5-4CAE-BC2A-F5B7093F33B5}" srcOrd="1" destOrd="0" parTransId="{92F3CF22-160C-42BB-B036-334E6BEBB645}" sibTransId="{CA696864-FF0F-495B-B481-D85746BF02C4}"/>
    <dgm:cxn modelId="{4DBF876F-0076-4E6D-9E01-E0DA7FE0C156}" type="presOf" srcId="{445DB0B7-65B0-4A12-94D8-A2AE17086CAE}" destId="{79FDC16D-F015-4785-B3D8-8D7CC6134A67}" srcOrd="0" destOrd="0" presId="urn:microsoft.com/office/officeart/2017/3/layout/DropPinTimeline"/>
    <dgm:cxn modelId="{E47EE58A-5A26-4D47-9E1F-F95C1CADEF38}" srcId="{5F70B385-EBB5-4CAE-BC2A-F5B7093F33B5}" destId="{CE3F617F-2C5B-4C16-8F55-80B115BF12F3}" srcOrd="0" destOrd="0" parTransId="{93AA11D7-CC6E-4E8C-ACA0-450F7C0BAB97}" sibTransId="{9F4006EC-F076-493B-A14D-F2028CA15BDB}"/>
    <dgm:cxn modelId="{086DBE8C-4B10-43FB-9FB1-FAF285C4DA40}" type="presOf" srcId="{5F70B385-EBB5-4CAE-BC2A-F5B7093F33B5}" destId="{1BC1245F-3A2F-4CAF-90C7-12FEE5938985}" srcOrd="0" destOrd="0" presId="urn:microsoft.com/office/officeart/2017/3/layout/DropPinTimeline"/>
    <dgm:cxn modelId="{BBB56994-71DD-4447-B688-F1ADEC652BF1}" type="presOf" srcId="{AD5E7320-D382-4D3A-BC59-763E79B10522}" destId="{08613D02-ED30-4C0D-ACE2-650996D235C7}" srcOrd="0" destOrd="0" presId="urn:microsoft.com/office/officeart/2017/3/layout/DropPinTimeline"/>
    <dgm:cxn modelId="{86C81497-6883-4286-9178-C1D8F2A3ACA7}" srcId="{AD5E7320-D382-4D3A-BC59-763E79B10522}" destId="{D8B296BE-D244-455B-996A-9BAEDF788489}" srcOrd="3" destOrd="0" parTransId="{CE3E45F8-07A5-473C-B198-3FB2C40D5283}" sibTransId="{BAF7BFD2-C5C7-4EE1-8BFD-95C4C294555A}"/>
    <dgm:cxn modelId="{8DF1C6C1-5D03-41D2-8638-E7F8E1D5FAD4}" srcId="{165D27EF-6CF9-406C-A16F-5BA28BD4333F}" destId="{445DB0B7-65B0-4A12-94D8-A2AE17086CAE}" srcOrd="0" destOrd="0" parTransId="{031A8089-D292-46D7-98A3-4200F2FC3E1C}" sibTransId="{F0A94E80-EC29-4258-A0EA-43D7A83F1512}"/>
    <dgm:cxn modelId="{B9FD40D3-9FBA-472C-AA05-2F2283BD9DFB}" type="presOf" srcId="{C669C291-6122-47D4-B562-AED0BDA28E5B}" destId="{03A77346-9E36-45CC-8369-7230E70B27F1}" srcOrd="0" destOrd="0" presId="urn:microsoft.com/office/officeart/2017/3/layout/DropPinTimeline"/>
    <dgm:cxn modelId="{F02787D5-17D6-4AA0-9778-F96D37174C8F}" srcId="{AD5E7320-D382-4D3A-BC59-763E79B10522}" destId="{165D27EF-6CF9-406C-A16F-5BA28BD4333F}" srcOrd="0" destOrd="0" parTransId="{46D9F498-A182-40BC-9704-520F0D037369}" sibTransId="{88572319-50B3-466C-BE38-EB5AC9E42824}"/>
    <dgm:cxn modelId="{61EB29E2-47C9-4B26-AC55-28CF846EE3C4}" srcId="{C571C7F0-19ED-4286-8D69-D3FEC9ADFE0D}" destId="{C669C291-6122-47D4-B562-AED0BDA28E5B}" srcOrd="0" destOrd="0" parTransId="{F6A76E95-AA6D-4D3F-A14C-A726628C4516}" sibTransId="{AFCD3978-6F59-4B76-B406-D38E552EEE91}"/>
    <dgm:cxn modelId="{CD4F83E2-618D-456C-9C6F-0379EE1052AB}" type="presOf" srcId="{CE3F617F-2C5B-4C16-8F55-80B115BF12F3}" destId="{A83D1DFE-6C54-4271-BEE0-B0D9D178A93C}" srcOrd="0" destOrd="0" presId="urn:microsoft.com/office/officeart/2017/3/layout/DropPinTimeline"/>
    <dgm:cxn modelId="{81CB65FA-1B3F-420A-8019-3510117E3B59}" type="presOf" srcId="{165D27EF-6CF9-406C-A16F-5BA28BD4333F}" destId="{383FE2B0-9F7E-4CD8-A189-D5933862F422}" srcOrd="0" destOrd="0" presId="urn:microsoft.com/office/officeart/2017/3/layout/DropPinTimeline"/>
    <dgm:cxn modelId="{6525C1CB-AC8D-468F-9C5C-6F40A81AD4C4}" type="presParOf" srcId="{08613D02-ED30-4C0D-ACE2-650996D235C7}" destId="{2024FDE9-1AA7-4535-81DB-136F1A4F7993}" srcOrd="0" destOrd="0" presId="urn:microsoft.com/office/officeart/2017/3/layout/DropPinTimeline"/>
    <dgm:cxn modelId="{486114D1-21DA-40C2-9185-FFF985311BCD}" type="presParOf" srcId="{08613D02-ED30-4C0D-ACE2-650996D235C7}" destId="{F472D199-FACE-403B-A3DC-C9783E13920F}" srcOrd="1" destOrd="0" presId="urn:microsoft.com/office/officeart/2017/3/layout/DropPinTimeline"/>
    <dgm:cxn modelId="{AD8C169F-7CDB-4453-A756-5ECE6799B34C}" type="presParOf" srcId="{F472D199-FACE-403B-A3DC-C9783E13920F}" destId="{259BB163-E7F4-4106-80DF-E8371987291D}" srcOrd="0" destOrd="0" presId="urn:microsoft.com/office/officeart/2017/3/layout/DropPinTimeline"/>
    <dgm:cxn modelId="{A8155611-6D31-452C-94D8-E103C65BC832}" type="presParOf" srcId="{259BB163-E7F4-4106-80DF-E8371987291D}" destId="{089B993C-3D54-4796-969C-D9645E3A0AD7}" srcOrd="0" destOrd="0" presId="urn:microsoft.com/office/officeart/2017/3/layout/DropPinTimeline"/>
    <dgm:cxn modelId="{54DD86A4-19D3-47DA-BCF5-311F9B0983B8}" type="presParOf" srcId="{259BB163-E7F4-4106-80DF-E8371987291D}" destId="{7E4228E4-9CDE-4AC0-81ED-DA4147EB3B6F}" srcOrd="1" destOrd="0" presId="urn:microsoft.com/office/officeart/2017/3/layout/DropPinTimeline"/>
    <dgm:cxn modelId="{1EA9A2B8-6162-488F-BDDF-94A0D9561E6A}" type="presParOf" srcId="{7E4228E4-9CDE-4AC0-81ED-DA4147EB3B6F}" destId="{D313F597-40BF-43A4-B6E9-D1C6FA3492BF}" srcOrd="0" destOrd="0" presId="urn:microsoft.com/office/officeart/2017/3/layout/DropPinTimeline"/>
    <dgm:cxn modelId="{F4FAD899-025B-485B-AC30-440CEAEFA10E}" type="presParOf" srcId="{7E4228E4-9CDE-4AC0-81ED-DA4147EB3B6F}" destId="{A0CF3623-B5D6-4523-8037-FE8252D1C799}" srcOrd="1" destOrd="0" presId="urn:microsoft.com/office/officeart/2017/3/layout/DropPinTimeline"/>
    <dgm:cxn modelId="{4C07BAF5-B2FD-4220-B9DA-2F4112C1BB50}" type="presParOf" srcId="{259BB163-E7F4-4106-80DF-E8371987291D}" destId="{79FDC16D-F015-4785-B3D8-8D7CC6134A67}" srcOrd="2" destOrd="0" presId="urn:microsoft.com/office/officeart/2017/3/layout/DropPinTimeline"/>
    <dgm:cxn modelId="{3FCD0FA1-A236-4F6F-A930-54565D011FC0}" type="presParOf" srcId="{259BB163-E7F4-4106-80DF-E8371987291D}" destId="{383FE2B0-9F7E-4CD8-A189-D5933862F422}" srcOrd="3" destOrd="0" presId="urn:microsoft.com/office/officeart/2017/3/layout/DropPinTimeline"/>
    <dgm:cxn modelId="{36A69ED8-A4A3-41CD-921F-8F4758DED45D}" type="presParOf" srcId="{259BB163-E7F4-4106-80DF-E8371987291D}" destId="{07B3F83E-505B-49E1-99FE-C38E4E97AEAC}" srcOrd="4" destOrd="0" presId="urn:microsoft.com/office/officeart/2017/3/layout/DropPinTimeline"/>
    <dgm:cxn modelId="{600C519C-BCCB-464C-AA5B-46E3883CC1A1}" type="presParOf" srcId="{259BB163-E7F4-4106-80DF-E8371987291D}" destId="{0EEB6B9F-E8B3-4898-BAF5-8074325B9FB1}" srcOrd="5" destOrd="0" presId="urn:microsoft.com/office/officeart/2017/3/layout/DropPinTimeline"/>
    <dgm:cxn modelId="{CE1D0799-E613-4FE1-9E66-7DE217C2BB60}" type="presParOf" srcId="{F472D199-FACE-403B-A3DC-C9783E13920F}" destId="{1B821265-6549-495C-B0A6-C0345A340EFF}" srcOrd="1" destOrd="0" presId="urn:microsoft.com/office/officeart/2017/3/layout/DropPinTimeline"/>
    <dgm:cxn modelId="{C81D232B-283D-40D9-91A2-F938A000388D}" type="presParOf" srcId="{F472D199-FACE-403B-A3DC-C9783E13920F}" destId="{5695A9ED-33C2-4912-A6FD-1CF5087B8054}" srcOrd="2" destOrd="0" presId="urn:microsoft.com/office/officeart/2017/3/layout/DropPinTimeline"/>
    <dgm:cxn modelId="{5B67AF61-5723-41FC-BB12-BE1A527ACEB9}" type="presParOf" srcId="{5695A9ED-33C2-4912-A6FD-1CF5087B8054}" destId="{4F238DAA-B6C9-4A9F-A92A-CA1750AD6EC6}" srcOrd="0" destOrd="0" presId="urn:microsoft.com/office/officeart/2017/3/layout/DropPinTimeline"/>
    <dgm:cxn modelId="{473B2056-8E91-4E04-997D-AC6CF173EB78}" type="presParOf" srcId="{5695A9ED-33C2-4912-A6FD-1CF5087B8054}" destId="{9D707F90-3C74-4BD0-A158-A98CA5BA2067}" srcOrd="1" destOrd="0" presId="urn:microsoft.com/office/officeart/2017/3/layout/DropPinTimeline"/>
    <dgm:cxn modelId="{E1C0FDAD-46D2-4156-AA1F-5B78FB4363FB}" type="presParOf" srcId="{9D707F90-3C74-4BD0-A158-A98CA5BA2067}" destId="{5937B523-A6C5-43A9-AD42-A5C09EBE7DB5}" srcOrd="0" destOrd="0" presId="urn:microsoft.com/office/officeart/2017/3/layout/DropPinTimeline"/>
    <dgm:cxn modelId="{03FCBE4B-75DD-4E07-9C0F-D26859EEE7D3}" type="presParOf" srcId="{9D707F90-3C74-4BD0-A158-A98CA5BA2067}" destId="{49BC574C-DA91-4FD7-9ECE-464E64DB968E}" srcOrd="1" destOrd="0" presId="urn:microsoft.com/office/officeart/2017/3/layout/DropPinTimeline"/>
    <dgm:cxn modelId="{2D05C318-92D4-4297-ADF0-DF3F8D375413}" type="presParOf" srcId="{5695A9ED-33C2-4912-A6FD-1CF5087B8054}" destId="{A83D1DFE-6C54-4271-BEE0-B0D9D178A93C}" srcOrd="2" destOrd="0" presId="urn:microsoft.com/office/officeart/2017/3/layout/DropPinTimeline"/>
    <dgm:cxn modelId="{5C4436E7-4B8C-41FC-A7CA-C3C8B5D855A6}" type="presParOf" srcId="{5695A9ED-33C2-4912-A6FD-1CF5087B8054}" destId="{1BC1245F-3A2F-4CAF-90C7-12FEE5938985}" srcOrd="3" destOrd="0" presId="urn:microsoft.com/office/officeart/2017/3/layout/DropPinTimeline"/>
    <dgm:cxn modelId="{C116AD69-FD84-4AAD-A1E2-D0482481A0D2}" type="presParOf" srcId="{5695A9ED-33C2-4912-A6FD-1CF5087B8054}" destId="{5257DF90-3559-4CE5-8120-A6F25E5A47BD}" srcOrd="4" destOrd="0" presId="urn:microsoft.com/office/officeart/2017/3/layout/DropPinTimeline"/>
    <dgm:cxn modelId="{1A4926E8-9255-4E1E-B496-17A3C3D636DD}" type="presParOf" srcId="{5695A9ED-33C2-4912-A6FD-1CF5087B8054}" destId="{F9F09EAF-4BC2-474E-BE08-CF2D18B12616}" srcOrd="5" destOrd="0" presId="urn:microsoft.com/office/officeart/2017/3/layout/DropPinTimeline"/>
    <dgm:cxn modelId="{E019E7D2-2C46-48E5-A837-D0C0A5ED74B5}" type="presParOf" srcId="{F472D199-FACE-403B-A3DC-C9783E13920F}" destId="{01BA9187-38EF-4654-BB31-B872210A3742}" srcOrd="3" destOrd="0" presId="urn:microsoft.com/office/officeart/2017/3/layout/DropPinTimeline"/>
    <dgm:cxn modelId="{BF400C9E-C908-4F74-8F73-7A6F9D2704CF}" type="presParOf" srcId="{F472D199-FACE-403B-A3DC-C9783E13920F}" destId="{2B3C32DF-5F49-43B7-BD55-367EE7BD75F6}" srcOrd="4" destOrd="0" presId="urn:microsoft.com/office/officeart/2017/3/layout/DropPinTimeline"/>
    <dgm:cxn modelId="{6F7658AB-A49D-4C4F-B398-74D42B39C831}" type="presParOf" srcId="{2B3C32DF-5F49-43B7-BD55-367EE7BD75F6}" destId="{397835B6-820F-4263-A8D1-222EF56B3111}" srcOrd="0" destOrd="0" presId="urn:microsoft.com/office/officeart/2017/3/layout/DropPinTimeline"/>
    <dgm:cxn modelId="{75F3D824-2D83-40B3-B886-3AB6FA27C680}" type="presParOf" srcId="{2B3C32DF-5F49-43B7-BD55-367EE7BD75F6}" destId="{C0F8028F-708F-4868-83E8-49D37D79B784}" srcOrd="1" destOrd="0" presId="urn:microsoft.com/office/officeart/2017/3/layout/DropPinTimeline"/>
    <dgm:cxn modelId="{8CA6EA4D-CD1F-475D-81CD-4C7A735501C2}" type="presParOf" srcId="{C0F8028F-708F-4868-83E8-49D37D79B784}" destId="{8F0B44C3-B9F5-4DD0-832C-C954678E5205}" srcOrd="0" destOrd="0" presId="urn:microsoft.com/office/officeart/2017/3/layout/DropPinTimeline"/>
    <dgm:cxn modelId="{483475DF-4541-451C-AECD-97CA32A6225B}" type="presParOf" srcId="{C0F8028F-708F-4868-83E8-49D37D79B784}" destId="{3A254D7C-3E4D-4C52-B7B9-943F0ABA2C4D}" srcOrd="1" destOrd="0" presId="urn:microsoft.com/office/officeart/2017/3/layout/DropPinTimeline"/>
    <dgm:cxn modelId="{917A9C75-537B-441E-92C2-B72F4234E535}" type="presParOf" srcId="{2B3C32DF-5F49-43B7-BD55-367EE7BD75F6}" destId="{03A77346-9E36-45CC-8369-7230E70B27F1}" srcOrd="2" destOrd="0" presId="urn:microsoft.com/office/officeart/2017/3/layout/DropPinTimeline"/>
    <dgm:cxn modelId="{061CBB27-7B21-4208-A9A6-8E119A50A27A}" type="presParOf" srcId="{2B3C32DF-5F49-43B7-BD55-367EE7BD75F6}" destId="{9A70FCD6-383B-45B3-843F-DD003DF8B6FB}" srcOrd="3" destOrd="0" presId="urn:microsoft.com/office/officeart/2017/3/layout/DropPinTimeline"/>
    <dgm:cxn modelId="{07A31A87-E1CC-4D77-9713-4F738DE9FB75}" type="presParOf" srcId="{2B3C32DF-5F49-43B7-BD55-367EE7BD75F6}" destId="{E0366E62-D10C-4349-9A03-56ED8BB2363B}" srcOrd="4" destOrd="0" presId="urn:microsoft.com/office/officeart/2017/3/layout/DropPinTimeline"/>
    <dgm:cxn modelId="{BAA32245-1DC2-4C24-92EC-E32D6B8B4251}" type="presParOf" srcId="{2B3C32DF-5F49-43B7-BD55-367EE7BD75F6}" destId="{FA28348D-F210-44D6-AE3B-F6A7AB1B2EA0}" srcOrd="5" destOrd="0" presId="urn:microsoft.com/office/officeart/2017/3/layout/DropPinTimeline"/>
    <dgm:cxn modelId="{E8282708-C71D-4569-BAC6-FCFB9CFDB6A0}" type="presParOf" srcId="{F472D199-FACE-403B-A3DC-C9783E13920F}" destId="{85DDEC29-CC5B-4091-92F8-537783DEC2F8}" srcOrd="5" destOrd="0" presId="urn:microsoft.com/office/officeart/2017/3/layout/DropPinTimeline"/>
    <dgm:cxn modelId="{DBCD8BE2-3E70-41B2-8351-2D1BCBDA5739}" type="presParOf" srcId="{F472D199-FACE-403B-A3DC-C9783E13920F}" destId="{D588D9AF-B8B5-424D-B4F3-A91A0C6D331E}" srcOrd="6" destOrd="0" presId="urn:microsoft.com/office/officeart/2017/3/layout/DropPinTimeline"/>
    <dgm:cxn modelId="{A445E402-6789-4E56-AAEE-ECF8CF0C41AC}" type="presParOf" srcId="{D588D9AF-B8B5-424D-B4F3-A91A0C6D331E}" destId="{1D85A5F5-8D62-4CFC-B69C-9E6707C2DCE4}" srcOrd="0" destOrd="0" presId="urn:microsoft.com/office/officeart/2017/3/layout/DropPinTimeline"/>
    <dgm:cxn modelId="{1C348E5F-D4EE-4258-8627-D3E3A161AD93}" type="presParOf" srcId="{D588D9AF-B8B5-424D-B4F3-A91A0C6D331E}" destId="{D44DEDE9-C0EF-4623-ACC5-6B30367F0D72}" srcOrd="1" destOrd="0" presId="urn:microsoft.com/office/officeart/2017/3/layout/DropPinTimeline"/>
    <dgm:cxn modelId="{F7CE230A-9CB6-4E04-A3C8-5922F73047D7}" type="presParOf" srcId="{D44DEDE9-C0EF-4623-ACC5-6B30367F0D72}" destId="{8ACBE829-FFDE-45CB-A082-0D1BF2DD8D4E}" srcOrd="0" destOrd="0" presId="urn:microsoft.com/office/officeart/2017/3/layout/DropPinTimeline"/>
    <dgm:cxn modelId="{97040289-0E09-4B98-B5D9-7587034BEC84}" type="presParOf" srcId="{D44DEDE9-C0EF-4623-ACC5-6B30367F0D72}" destId="{B8DDE542-6F1B-43C4-BE5A-16136DEEF332}" srcOrd="1" destOrd="0" presId="urn:microsoft.com/office/officeart/2017/3/layout/DropPinTimeline"/>
    <dgm:cxn modelId="{D85F8280-A082-45F1-BD7C-9B0B44AE1213}" type="presParOf" srcId="{D588D9AF-B8B5-424D-B4F3-A91A0C6D331E}" destId="{BB04BD15-8056-4382-A1F9-885EA8EF0F6D}" srcOrd="2" destOrd="0" presId="urn:microsoft.com/office/officeart/2017/3/layout/DropPinTimeline"/>
    <dgm:cxn modelId="{AC88745F-E93D-4DDD-AB46-F4BCDF34BC72}" type="presParOf" srcId="{D588D9AF-B8B5-424D-B4F3-A91A0C6D331E}" destId="{1FBFE2CA-D5DD-4A84-91AA-04F53818B3AD}" srcOrd="3" destOrd="0" presId="urn:microsoft.com/office/officeart/2017/3/layout/DropPinTimeline"/>
    <dgm:cxn modelId="{790ABBD0-E1D1-4255-B263-E2E224234AA3}" type="presParOf" srcId="{D588D9AF-B8B5-424D-B4F3-A91A0C6D331E}" destId="{CD06111D-4503-4E7A-B015-0117064DEA28}" srcOrd="4" destOrd="0" presId="urn:microsoft.com/office/officeart/2017/3/layout/DropPinTimeline"/>
    <dgm:cxn modelId="{71443EEB-CC33-45A8-9465-873C63480F9A}" type="presParOf" srcId="{D588D9AF-B8B5-424D-B4F3-A91A0C6D331E}" destId="{475BB4BA-5E34-4111-942F-86B2DED26437}"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4FDE9-1AA7-4535-81DB-136F1A4F7993}">
      <dsp:nvSpPr>
        <dsp:cNvPr id="0" name=""/>
        <dsp:cNvSpPr/>
      </dsp:nvSpPr>
      <dsp:spPr>
        <a:xfrm>
          <a:off x="0" y="1898735"/>
          <a:ext cx="8229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D313F597-40BF-43A4-B6E9-D1C6FA3492BF}">
      <dsp:nvSpPr>
        <dsp:cNvPr id="0" name=""/>
        <dsp:cNvSpPr/>
      </dsp:nvSpPr>
      <dsp:spPr>
        <a:xfrm rot="8100000">
          <a:off x="62206" y="437584"/>
          <a:ext cx="279262" cy="279262"/>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F3623-B5D6-4523-8037-FE8252D1C799}">
      <dsp:nvSpPr>
        <dsp:cNvPr id="0" name=""/>
        <dsp:cNvSpPr/>
      </dsp:nvSpPr>
      <dsp:spPr>
        <a:xfrm>
          <a:off x="93229" y="468607"/>
          <a:ext cx="217215" cy="21721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9FDC16D-F015-4785-B3D8-8D7CC6134A67}">
      <dsp:nvSpPr>
        <dsp:cNvPr id="0" name=""/>
        <dsp:cNvSpPr/>
      </dsp:nvSpPr>
      <dsp:spPr>
        <a:xfrm>
          <a:off x="399305" y="774683"/>
          <a:ext cx="2736417" cy="112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latin typeface="Century Gothic" panose="020B0502020202020204" pitchFamily="34" charset="0"/>
            </a:rPr>
            <a:t>Cal OES began development on the first version of MARS with a primarily internal development team. </a:t>
          </a:r>
        </a:p>
      </dsp:txBody>
      <dsp:txXfrm>
        <a:off x="399305" y="774683"/>
        <a:ext cx="2736417" cy="1124051"/>
      </dsp:txXfrm>
    </dsp:sp>
    <dsp:sp modelId="{383FE2B0-9F7E-4CD8-A189-D5933862F422}">
      <dsp:nvSpPr>
        <dsp:cNvPr id="0" name=""/>
        <dsp:cNvSpPr/>
      </dsp:nvSpPr>
      <dsp:spPr>
        <a:xfrm>
          <a:off x="399305" y="379747"/>
          <a:ext cx="2736417"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b="1" kern="1200" dirty="0">
              <a:latin typeface="Century Gothic" panose="020B0502020202020204" pitchFamily="34" charset="0"/>
            </a:rPr>
            <a:t>Feb. 2018</a:t>
          </a:r>
        </a:p>
      </dsp:txBody>
      <dsp:txXfrm>
        <a:off x="399305" y="379747"/>
        <a:ext cx="2736417" cy="394936"/>
      </dsp:txXfrm>
    </dsp:sp>
    <dsp:sp modelId="{07B3F83E-505B-49E1-99FE-C38E4E97AEAC}">
      <dsp:nvSpPr>
        <dsp:cNvPr id="0" name=""/>
        <dsp:cNvSpPr/>
      </dsp:nvSpPr>
      <dsp:spPr>
        <a:xfrm>
          <a:off x="201837" y="774683"/>
          <a:ext cx="0" cy="1124051"/>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89B993C-3D54-4796-969C-D9645E3A0AD7}">
      <dsp:nvSpPr>
        <dsp:cNvPr id="0" name=""/>
        <dsp:cNvSpPr/>
      </dsp:nvSpPr>
      <dsp:spPr>
        <a:xfrm>
          <a:off x="166293" y="1863190"/>
          <a:ext cx="71088" cy="71088"/>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7B523-A6C5-43A9-AD42-A5C09EBE7DB5}">
      <dsp:nvSpPr>
        <dsp:cNvPr id="0" name=""/>
        <dsp:cNvSpPr/>
      </dsp:nvSpPr>
      <dsp:spPr>
        <a:xfrm rot="18900000">
          <a:off x="1703530" y="3080623"/>
          <a:ext cx="279262" cy="279262"/>
        </a:xfrm>
        <a:prstGeom prst="teardrop">
          <a:avLst>
            <a:gd name="adj" fmla="val 115000"/>
          </a:avLst>
        </a:prstGeom>
        <a:solidFill>
          <a:schemeClr val="accent2">
            <a:hueOff val="912737"/>
            <a:satOff val="-727"/>
            <a:lumOff val="2222"/>
            <a:alphaOff val="0"/>
          </a:schemeClr>
        </a:solidFill>
        <a:ln w="25400" cap="flat" cmpd="sng" algn="ctr">
          <a:solidFill>
            <a:schemeClr val="accent2">
              <a:hueOff val="912737"/>
              <a:satOff val="-727"/>
              <a:lumOff val="22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C574C-DA91-4FD7-9ECE-464E64DB968E}">
      <dsp:nvSpPr>
        <dsp:cNvPr id="0" name=""/>
        <dsp:cNvSpPr/>
      </dsp:nvSpPr>
      <dsp:spPr>
        <a:xfrm>
          <a:off x="1734554" y="3111646"/>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A83D1DFE-6C54-4271-BEE0-B0D9D178A93C}">
      <dsp:nvSpPr>
        <dsp:cNvPr id="0" name=""/>
        <dsp:cNvSpPr/>
      </dsp:nvSpPr>
      <dsp:spPr>
        <a:xfrm>
          <a:off x="2040630" y="1898735"/>
          <a:ext cx="2736417" cy="112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latin typeface="Century Gothic" panose="020B0502020202020204" pitchFamily="34" charset="0"/>
            </a:rPr>
            <a:t>Cal OES began development on the second version of MARS, with an off-the-shelf product and a more robust development team.</a:t>
          </a:r>
        </a:p>
      </dsp:txBody>
      <dsp:txXfrm>
        <a:off x="2040630" y="1898735"/>
        <a:ext cx="2736417" cy="1124051"/>
      </dsp:txXfrm>
    </dsp:sp>
    <dsp:sp modelId="{1BC1245F-3A2F-4CAF-90C7-12FEE5938985}">
      <dsp:nvSpPr>
        <dsp:cNvPr id="0" name=""/>
        <dsp:cNvSpPr/>
      </dsp:nvSpPr>
      <dsp:spPr>
        <a:xfrm>
          <a:off x="2040630" y="3022786"/>
          <a:ext cx="2736417"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Century Gothic" panose="020B0502020202020204" pitchFamily="34" charset="0"/>
            </a:rPr>
            <a:t>Jan. 2021</a:t>
          </a:r>
        </a:p>
      </dsp:txBody>
      <dsp:txXfrm>
        <a:off x="2040630" y="3022786"/>
        <a:ext cx="2736417" cy="394936"/>
      </dsp:txXfrm>
    </dsp:sp>
    <dsp:sp modelId="{5257DF90-3559-4CE5-8120-A6F25E5A47BD}">
      <dsp:nvSpPr>
        <dsp:cNvPr id="0" name=""/>
        <dsp:cNvSpPr/>
      </dsp:nvSpPr>
      <dsp:spPr>
        <a:xfrm>
          <a:off x="1843161" y="1898735"/>
          <a:ext cx="0" cy="1124051"/>
        </a:xfrm>
        <a:prstGeom prst="line">
          <a:avLst/>
        </a:prstGeom>
        <a:noFill/>
        <a:ln w="12700" cap="flat" cmpd="sng" algn="ctr">
          <a:solidFill>
            <a:schemeClr val="accent2">
              <a:hueOff val="-279374"/>
              <a:satOff val="-3219"/>
              <a:lumOff val="720"/>
              <a:alphaOff val="0"/>
            </a:schemeClr>
          </a:solidFill>
          <a:prstDash val="dash"/>
        </a:ln>
        <a:effectLst/>
      </dsp:spPr>
      <dsp:style>
        <a:lnRef idx="1">
          <a:scrgbClr r="0" g="0" b="0"/>
        </a:lnRef>
        <a:fillRef idx="0">
          <a:scrgbClr r="0" g="0" b="0"/>
        </a:fillRef>
        <a:effectRef idx="0">
          <a:scrgbClr r="0" g="0" b="0"/>
        </a:effectRef>
        <a:fontRef idx="minor"/>
      </dsp:style>
    </dsp:sp>
    <dsp:sp modelId="{4F238DAA-B6C9-4A9F-A92A-CA1750AD6EC6}">
      <dsp:nvSpPr>
        <dsp:cNvPr id="0" name=""/>
        <dsp:cNvSpPr/>
      </dsp:nvSpPr>
      <dsp:spPr>
        <a:xfrm>
          <a:off x="1806768" y="1863190"/>
          <a:ext cx="71088" cy="71088"/>
        </a:xfrm>
        <a:prstGeom prst="ellipse">
          <a:avLst/>
        </a:prstGeom>
        <a:solidFill>
          <a:schemeClr val="accent2">
            <a:hueOff val="-279374"/>
            <a:satOff val="-3219"/>
            <a:lumOff val="72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B44C3-B9F5-4DD0-832C-C954678E5205}">
      <dsp:nvSpPr>
        <dsp:cNvPr id="0" name=""/>
        <dsp:cNvSpPr/>
      </dsp:nvSpPr>
      <dsp:spPr>
        <a:xfrm rot="8100000">
          <a:off x="3344855" y="437584"/>
          <a:ext cx="279262" cy="279262"/>
        </a:xfrm>
        <a:prstGeom prst="teardrop">
          <a:avLst>
            <a:gd name="adj" fmla="val 115000"/>
          </a:avLst>
        </a:prstGeom>
        <a:solidFill>
          <a:schemeClr val="accent2">
            <a:hueOff val="1825473"/>
            <a:satOff val="-1455"/>
            <a:lumOff val="4445"/>
            <a:alphaOff val="0"/>
          </a:schemeClr>
        </a:solidFill>
        <a:ln w="25400" cap="flat" cmpd="sng" algn="ctr">
          <a:solidFill>
            <a:schemeClr val="accent2">
              <a:hueOff val="1825473"/>
              <a:satOff val="-1455"/>
              <a:lumOff val="44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54D7C-3E4D-4C52-B7B9-943F0ABA2C4D}">
      <dsp:nvSpPr>
        <dsp:cNvPr id="0" name=""/>
        <dsp:cNvSpPr/>
      </dsp:nvSpPr>
      <dsp:spPr>
        <a:xfrm>
          <a:off x="3375878" y="468607"/>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03A77346-9E36-45CC-8369-7230E70B27F1}">
      <dsp:nvSpPr>
        <dsp:cNvPr id="0" name=""/>
        <dsp:cNvSpPr/>
      </dsp:nvSpPr>
      <dsp:spPr>
        <a:xfrm>
          <a:off x="3681954" y="774683"/>
          <a:ext cx="2736417" cy="112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latin typeface="Century Gothic" panose="020B0502020202020204" pitchFamily="34" charset="0"/>
            </a:rPr>
            <a:t>The MARS application went live with a pilot program.</a:t>
          </a:r>
        </a:p>
      </dsp:txBody>
      <dsp:txXfrm>
        <a:off x="3681954" y="774683"/>
        <a:ext cx="2736417" cy="1124051"/>
      </dsp:txXfrm>
    </dsp:sp>
    <dsp:sp modelId="{9A70FCD6-383B-45B3-843F-DD003DF8B6FB}">
      <dsp:nvSpPr>
        <dsp:cNvPr id="0" name=""/>
        <dsp:cNvSpPr/>
      </dsp:nvSpPr>
      <dsp:spPr>
        <a:xfrm>
          <a:off x="3681954" y="379747"/>
          <a:ext cx="2736417"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Century Gothic" panose="020B0502020202020204" pitchFamily="34" charset="0"/>
            </a:rPr>
            <a:t>Aug. 2021</a:t>
          </a:r>
        </a:p>
      </dsp:txBody>
      <dsp:txXfrm>
        <a:off x="3681954" y="379747"/>
        <a:ext cx="2736417" cy="394936"/>
      </dsp:txXfrm>
    </dsp:sp>
    <dsp:sp modelId="{E0366E62-D10C-4349-9A03-56ED8BB2363B}">
      <dsp:nvSpPr>
        <dsp:cNvPr id="0" name=""/>
        <dsp:cNvSpPr/>
      </dsp:nvSpPr>
      <dsp:spPr>
        <a:xfrm>
          <a:off x="3484486" y="774683"/>
          <a:ext cx="0" cy="1124051"/>
        </a:xfrm>
        <a:prstGeom prst="line">
          <a:avLst/>
        </a:prstGeom>
        <a:noFill/>
        <a:ln w="12700" cap="flat" cmpd="sng" algn="ctr">
          <a:solidFill>
            <a:schemeClr val="accent2">
              <a:hueOff val="419388"/>
              <a:satOff val="-3962"/>
              <a:lumOff val="-4118"/>
              <a:alphaOff val="0"/>
            </a:schemeClr>
          </a:solidFill>
          <a:prstDash val="dash"/>
        </a:ln>
        <a:effectLst/>
      </dsp:spPr>
      <dsp:style>
        <a:lnRef idx="1">
          <a:scrgbClr r="0" g="0" b="0"/>
        </a:lnRef>
        <a:fillRef idx="0">
          <a:scrgbClr r="0" g="0" b="0"/>
        </a:fillRef>
        <a:effectRef idx="0">
          <a:scrgbClr r="0" g="0" b="0"/>
        </a:effectRef>
        <a:fontRef idx="minor"/>
      </dsp:style>
    </dsp:sp>
    <dsp:sp modelId="{397835B6-820F-4263-A8D1-222EF56B3111}">
      <dsp:nvSpPr>
        <dsp:cNvPr id="0" name=""/>
        <dsp:cNvSpPr/>
      </dsp:nvSpPr>
      <dsp:spPr>
        <a:xfrm>
          <a:off x="3448092" y="1863190"/>
          <a:ext cx="71088" cy="71088"/>
        </a:xfrm>
        <a:prstGeom prst="ellipse">
          <a:avLst/>
        </a:prstGeom>
        <a:solidFill>
          <a:schemeClr val="accent2">
            <a:hueOff val="419388"/>
            <a:satOff val="-3962"/>
            <a:lumOff val="-4118"/>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BE829-FFDE-45CB-A082-0D1BF2DD8D4E}">
      <dsp:nvSpPr>
        <dsp:cNvPr id="0" name=""/>
        <dsp:cNvSpPr/>
      </dsp:nvSpPr>
      <dsp:spPr>
        <a:xfrm rot="18900000">
          <a:off x="4986179" y="3080623"/>
          <a:ext cx="279262" cy="279262"/>
        </a:xfrm>
        <a:prstGeom prst="teardrop">
          <a:avLst>
            <a:gd name="adj" fmla="val 115000"/>
          </a:avLst>
        </a:prstGeom>
        <a:solidFill>
          <a:schemeClr val="accent2">
            <a:hueOff val="2738210"/>
            <a:satOff val="-2182"/>
            <a:lumOff val="6667"/>
            <a:alphaOff val="0"/>
          </a:schemeClr>
        </a:solidFill>
        <a:ln w="25400" cap="flat" cmpd="sng" algn="ctr">
          <a:solidFill>
            <a:schemeClr val="accent2">
              <a:hueOff val="2738210"/>
              <a:satOff val="-2182"/>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DE542-6F1B-43C4-BE5A-16136DEEF332}">
      <dsp:nvSpPr>
        <dsp:cNvPr id="0" name=""/>
        <dsp:cNvSpPr/>
      </dsp:nvSpPr>
      <dsp:spPr>
        <a:xfrm>
          <a:off x="5017203" y="3111646"/>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BB04BD15-8056-4382-A1F9-885EA8EF0F6D}">
      <dsp:nvSpPr>
        <dsp:cNvPr id="0" name=""/>
        <dsp:cNvSpPr/>
      </dsp:nvSpPr>
      <dsp:spPr>
        <a:xfrm>
          <a:off x="5323279" y="1898735"/>
          <a:ext cx="2736417" cy="1124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latin typeface="Century Gothic" panose="020B0502020202020204" pitchFamily="34" charset="0"/>
            </a:rPr>
            <a:t>Cal OES is expanding the program statewide in 2023.</a:t>
          </a:r>
        </a:p>
      </dsp:txBody>
      <dsp:txXfrm>
        <a:off x="5323279" y="1898735"/>
        <a:ext cx="2736417" cy="1124051"/>
      </dsp:txXfrm>
    </dsp:sp>
    <dsp:sp modelId="{1FBFE2CA-D5DD-4A84-91AA-04F53818B3AD}">
      <dsp:nvSpPr>
        <dsp:cNvPr id="0" name=""/>
        <dsp:cNvSpPr/>
      </dsp:nvSpPr>
      <dsp:spPr>
        <a:xfrm>
          <a:off x="5323279" y="3022786"/>
          <a:ext cx="2736417"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latin typeface="Century Gothic" panose="020B0502020202020204" pitchFamily="34" charset="0"/>
            </a:rPr>
            <a:t>Jan. 2023</a:t>
          </a:r>
        </a:p>
      </dsp:txBody>
      <dsp:txXfrm>
        <a:off x="5323279" y="3022786"/>
        <a:ext cx="2736417" cy="394936"/>
      </dsp:txXfrm>
    </dsp:sp>
    <dsp:sp modelId="{CD06111D-4503-4E7A-B015-0117064DEA28}">
      <dsp:nvSpPr>
        <dsp:cNvPr id="0" name=""/>
        <dsp:cNvSpPr/>
      </dsp:nvSpPr>
      <dsp:spPr>
        <a:xfrm>
          <a:off x="5125810" y="1898735"/>
          <a:ext cx="0" cy="1124051"/>
        </a:xfrm>
        <a:prstGeom prst="line">
          <a:avLst/>
        </a:prstGeom>
        <a:noFill/>
        <a:ln w="12700" cap="flat" cmpd="sng" algn="ctr">
          <a:solidFill>
            <a:schemeClr val="accent2">
              <a:hueOff val="838775"/>
              <a:satOff val="-7923"/>
              <a:lumOff val="-8237"/>
              <a:alphaOff val="0"/>
            </a:schemeClr>
          </a:solidFill>
          <a:prstDash val="dash"/>
        </a:ln>
        <a:effectLst/>
      </dsp:spPr>
      <dsp:style>
        <a:lnRef idx="1">
          <a:scrgbClr r="0" g="0" b="0"/>
        </a:lnRef>
        <a:fillRef idx="0">
          <a:scrgbClr r="0" g="0" b="0"/>
        </a:fillRef>
        <a:effectRef idx="0">
          <a:scrgbClr r="0" g="0" b="0"/>
        </a:effectRef>
        <a:fontRef idx="minor"/>
      </dsp:style>
    </dsp:sp>
    <dsp:sp modelId="{1D85A5F5-8D62-4CFC-B69C-9E6707C2DCE4}">
      <dsp:nvSpPr>
        <dsp:cNvPr id="0" name=""/>
        <dsp:cNvSpPr/>
      </dsp:nvSpPr>
      <dsp:spPr>
        <a:xfrm>
          <a:off x="5089417" y="1863190"/>
          <a:ext cx="71088" cy="71088"/>
        </a:xfrm>
        <a:prstGeom prst="ellipse">
          <a:avLst/>
        </a:prstGeom>
        <a:solidFill>
          <a:schemeClr val="accent2">
            <a:hueOff val="838775"/>
            <a:satOff val="-7923"/>
            <a:lumOff val="-8237"/>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3" y="1"/>
            <a:ext cx="3077739" cy="471054"/>
          </a:xfrm>
          <a:prstGeom prst="rect">
            <a:avLst/>
          </a:prstGeom>
        </p:spPr>
        <p:txBody>
          <a:bodyPr vert="horz" lIns="94229" tIns="47114" rIns="94229" bIns="47114" rtlCol="0"/>
          <a:lstStyle>
            <a:lvl1pPr algn="r">
              <a:defRPr sz="1200"/>
            </a:lvl1pPr>
          </a:lstStyle>
          <a:p>
            <a:fld id="{8D698364-C5CF-4BB6-B836-97E085E2B0CE}" type="datetimeFigureOut">
              <a:rPr lang="en-US" smtClean="0"/>
              <a:t>4/26/2023</a:t>
            </a:fld>
            <a:endParaRPr lang="en-US" dirty="0"/>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9" tIns="47114" rIns="94229" bIns="47114" rtlCol="0" anchor="b"/>
          <a:lstStyle>
            <a:lvl1pPr algn="r">
              <a:defRPr sz="1200"/>
            </a:lvl1pPr>
          </a:lstStyle>
          <a:p>
            <a:fld id="{FE3EED99-7701-42BE-9399-0DD0B5D4D2B4}" type="slidenum">
              <a:rPr lang="en-US" smtClean="0"/>
              <a:t>‹#›</a:t>
            </a:fld>
            <a:endParaRPr lang="en-US" dirty="0"/>
          </a:p>
        </p:txBody>
      </p:sp>
    </p:spTree>
    <p:extLst>
      <p:ext uri="{BB962C8B-B14F-4D97-AF65-F5344CB8AC3E}">
        <p14:creationId xmlns:p14="http://schemas.microsoft.com/office/powerpoint/2010/main" val="140203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EED99-7701-42BE-9399-0DD0B5D4D2B4}" type="slidenum">
              <a:rPr lang="en-US" smtClean="0"/>
              <a:t>1</a:t>
            </a:fld>
            <a:endParaRPr lang="en-US" dirty="0"/>
          </a:p>
        </p:txBody>
      </p:sp>
    </p:spTree>
    <p:extLst>
      <p:ext uri="{BB962C8B-B14F-4D97-AF65-F5344CB8AC3E}">
        <p14:creationId xmlns:p14="http://schemas.microsoft.com/office/powerpoint/2010/main" val="133802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EED99-7701-42BE-9399-0DD0B5D4D2B4}" type="slidenum">
              <a:rPr lang="en-US" smtClean="0"/>
              <a:t>2</a:t>
            </a:fld>
            <a:endParaRPr lang="en-US" dirty="0"/>
          </a:p>
        </p:txBody>
      </p:sp>
    </p:spTree>
    <p:extLst>
      <p:ext uri="{BB962C8B-B14F-4D97-AF65-F5344CB8AC3E}">
        <p14:creationId xmlns:p14="http://schemas.microsoft.com/office/powerpoint/2010/main" val="67783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4C223-8B14-4A1E-96E9-F9C5DF5BB087}" type="slidenum">
              <a:rPr lang="en-US" smtClean="0"/>
              <a:t>23</a:t>
            </a:fld>
            <a:endParaRPr lang="en-US" dirty="0"/>
          </a:p>
        </p:txBody>
      </p:sp>
    </p:spTree>
    <p:extLst>
      <p:ext uri="{BB962C8B-B14F-4D97-AF65-F5344CB8AC3E}">
        <p14:creationId xmlns:p14="http://schemas.microsoft.com/office/powerpoint/2010/main" val="25565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4C223-8B14-4A1E-96E9-F9C5DF5BB087}" type="slidenum">
              <a:rPr lang="en-US" smtClean="0"/>
              <a:t>24</a:t>
            </a:fld>
            <a:endParaRPr lang="en-US" dirty="0"/>
          </a:p>
        </p:txBody>
      </p:sp>
    </p:spTree>
    <p:extLst>
      <p:ext uri="{BB962C8B-B14F-4D97-AF65-F5344CB8AC3E}">
        <p14:creationId xmlns:p14="http://schemas.microsoft.com/office/powerpoint/2010/main" val="184686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4C223-8B14-4A1E-96E9-F9C5DF5BB087}" type="slidenum">
              <a:rPr lang="en-US" smtClean="0"/>
              <a:t>29</a:t>
            </a:fld>
            <a:endParaRPr lang="en-US" dirty="0"/>
          </a:p>
        </p:txBody>
      </p:sp>
    </p:spTree>
    <p:extLst>
      <p:ext uri="{BB962C8B-B14F-4D97-AF65-F5344CB8AC3E}">
        <p14:creationId xmlns:p14="http://schemas.microsoft.com/office/powerpoint/2010/main" val="34110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6" descr="Title.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609600"/>
            <a:ext cx="68580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8" descr="CalOES_Logo_Horizont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2" y="685801"/>
            <a:ext cx="4879975" cy="1722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35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2701"/>
            <a:ext cx="9153525"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2"/>
          <p:cNvSpPr>
            <a:spLocks noGrp="1"/>
          </p:cNvSpPr>
          <p:nvPr>
            <p:ph type="body" idx="11"/>
          </p:nvPr>
        </p:nvSpPr>
        <p:spPr>
          <a:xfrm>
            <a:off x="654570" y="6356589"/>
            <a:ext cx="490803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
          <p:cNvSpPr>
            <a:spLocks noGrp="1"/>
          </p:cNvSpPr>
          <p:nvPr>
            <p:ph type="ctrTitle"/>
          </p:nvPr>
        </p:nvSpPr>
        <p:spPr>
          <a:xfrm>
            <a:off x="654570" y="762002"/>
            <a:ext cx="7848600" cy="1069975"/>
          </a:xfrm>
        </p:spPr>
        <p:txBody>
          <a:bodyPr/>
          <a:lstStyle>
            <a:lvl1pPr algn="l">
              <a:defRPr b="0">
                <a:solidFill>
                  <a:srgbClr val="003F78"/>
                </a:solidFill>
              </a:defRPr>
            </a:lvl1pPr>
          </a:lstStyle>
          <a:p>
            <a:r>
              <a:rPr lang="en-US"/>
              <a:t>Click to edit Master title style</a:t>
            </a:r>
            <a:endParaRPr lang="en-US" dirty="0"/>
          </a:p>
        </p:txBody>
      </p:sp>
      <p:sp>
        <p:nvSpPr>
          <p:cNvPr id="13" name="Content Placeholder 2"/>
          <p:cNvSpPr>
            <a:spLocks noGrp="1"/>
          </p:cNvSpPr>
          <p:nvPr>
            <p:ph sz="half" idx="1"/>
          </p:nvPr>
        </p:nvSpPr>
        <p:spPr>
          <a:xfrm>
            <a:off x="654570" y="1984377"/>
            <a:ext cx="5181600" cy="3425825"/>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4" name="Picture Placeholder 2"/>
          <p:cNvSpPr>
            <a:spLocks noGrp="1"/>
          </p:cNvSpPr>
          <p:nvPr>
            <p:ph type="pic" idx="12"/>
          </p:nvPr>
        </p:nvSpPr>
        <p:spPr>
          <a:xfrm>
            <a:off x="5988570" y="1984377"/>
            <a:ext cx="2514600" cy="3425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1916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2701"/>
            <a:ext cx="9153525"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2"/>
          <p:cNvSpPr>
            <a:spLocks noGrp="1"/>
          </p:cNvSpPr>
          <p:nvPr>
            <p:ph type="body" idx="11"/>
          </p:nvPr>
        </p:nvSpPr>
        <p:spPr>
          <a:xfrm>
            <a:off x="457200" y="6356589"/>
            <a:ext cx="51054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4" name="Content Placeholder 2"/>
          <p:cNvSpPr>
            <a:spLocks noGrp="1"/>
          </p:cNvSpPr>
          <p:nvPr>
            <p:ph sz="half" idx="1"/>
          </p:nvPr>
        </p:nvSpPr>
        <p:spPr>
          <a:xfrm>
            <a:off x="457200" y="808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2"/>
          </p:nvPr>
        </p:nvSpPr>
        <p:spPr>
          <a:xfrm>
            <a:off x="4648200" y="805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7666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4763"/>
            <a:ext cx="9153525" cy="686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2"/>
          <p:cNvSpPr>
            <a:spLocks noGrp="1"/>
          </p:cNvSpPr>
          <p:nvPr>
            <p:ph type="body" idx="11"/>
          </p:nvPr>
        </p:nvSpPr>
        <p:spPr>
          <a:xfrm>
            <a:off x="762000" y="6356589"/>
            <a:ext cx="48006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Picture Placeholder 2"/>
          <p:cNvSpPr>
            <a:spLocks noGrp="1"/>
          </p:cNvSpPr>
          <p:nvPr>
            <p:ph type="pic" idx="1"/>
          </p:nvPr>
        </p:nvSpPr>
        <p:spPr>
          <a:xfrm>
            <a:off x="1792288" y="981077"/>
            <a:ext cx="5486400" cy="40052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3" name="Text Placeholder 3"/>
          <p:cNvSpPr>
            <a:spLocks noGrp="1"/>
          </p:cNvSpPr>
          <p:nvPr>
            <p:ph type="body" sz="half" idx="2"/>
          </p:nvPr>
        </p:nvSpPr>
        <p:spPr>
          <a:xfrm>
            <a:off x="1792288" y="5053807"/>
            <a:ext cx="5486400" cy="487363"/>
          </a:xfrm>
        </p:spPr>
        <p:txBody>
          <a:bodyPr>
            <a:noAutofit/>
          </a:bodyPr>
          <a:lstStyle>
            <a:lvl1pPr marL="0" indent="0" algn="l">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63482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4763"/>
            <a:ext cx="9153525" cy="686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2"/>
          <p:cNvSpPr>
            <a:spLocks noGrp="1"/>
          </p:cNvSpPr>
          <p:nvPr>
            <p:ph type="body" idx="11"/>
          </p:nvPr>
        </p:nvSpPr>
        <p:spPr>
          <a:xfrm>
            <a:off x="3429000" y="6314407"/>
            <a:ext cx="5410200" cy="369332"/>
          </a:xfrm>
        </p:spPr>
        <p:txBody>
          <a:bodyPr>
            <a:normAutofit/>
          </a:bodyPr>
          <a:lstStyle>
            <a:lvl1pPr marL="0" indent="0" algn="r">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Picture Placeholder 2"/>
          <p:cNvSpPr>
            <a:spLocks noGrp="1"/>
          </p:cNvSpPr>
          <p:nvPr>
            <p:ph type="pic" idx="1"/>
          </p:nvPr>
        </p:nvSpPr>
        <p:spPr>
          <a:xfrm>
            <a:off x="1792288" y="981077"/>
            <a:ext cx="5486400" cy="40052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3" name="Text Placeholder 3"/>
          <p:cNvSpPr>
            <a:spLocks noGrp="1"/>
          </p:cNvSpPr>
          <p:nvPr>
            <p:ph type="body" sz="half" idx="2"/>
          </p:nvPr>
        </p:nvSpPr>
        <p:spPr>
          <a:xfrm>
            <a:off x="1792288" y="5053807"/>
            <a:ext cx="5486400" cy="487363"/>
          </a:xfrm>
        </p:spPr>
        <p:txBody>
          <a:bodyPr>
            <a:noAutofit/>
          </a:bodyPr>
          <a:lstStyle>
            <a:lvl1pPr marL="0" indent="0" algn="l">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4572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SectionStartSlide.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1701"/>
            <a:ext cx="9144000" cy="595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
            <a:ext cx="6858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CalOES_Logo_Horizont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2" y="685801"/>
            <a:ext cx="4879975" cy="1722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4343400"/>
            <a:ext cx="8229600" cy="1143000"/>
          </a:xfrm>
        </p:spPr>
        <p:txBody>
          <a:bodyPr/>
          <a:lstStyle>
            <a:lvl1pPr>
              <a:defRPr>
                <a:solidFill>
                  <a:schemeClr val="bg1"/>
                </a:solidFill>
                <a:effectLst>
                  <a:outerShdw blurRad="25400" dist="38100" dir="2700000">
                    <a:srgbClr val="000000">
                      <a:alpha val="47000"/>
                    </a:srgbClr>
                  </a:outerShdw>
                </a:effectLst>
              </a:defRPr>
            </a:lvl1pPr>
          </a:lstStyle>
          <a:p>
            <a:r>
              <a:rPr lang="en-US"/>
              <a:t>Click to edit Master title style</a:t>
            </a:r>
            <a:endParaRPr lang="en-US" dirty="0"/>
          </a:p>
        </p:txBody>
      </p:sp>
      <p:sp>
        <p:nvSpPr>
          <p:cNvPr id="7" name="Date Placeholder 1"/>
          <p:cNvSpPr>
            <a:spLocks noGrp="1"/>
          </p:cNvSpPr>
          <p:nvPr>
            <p:ph type="dt" sz="half" idx="10"/>
          </p:nvPr>
        </p:nvSpPr>
        <p:spPr/>
        <p:txBody>
          <a:bodyPr/>
          <a:lstStyle>
            <a:lvl1pPr>
              <a:defRPr/>
            </a:lvl1pPr>
          </a:lstStyle>
          <a:p>
            <a:pPr>
              <a:defRPr/>
            </a:pPr>
            <a:endParaRPr lang="en-US" dirty="0"/>
          </a:p>
        </p:txBody>
      </p:sp>
      <p:sp>
        <p:nvSpPr>
          <p:cNvPr id="8" name="Slide Number Placeholder 3"/>
          <p:cNvSpPr>
            <a:spLocks noGrp="1"/>
          </p:cNvSpPr>
          <p:nvPr>
            <p:ph type="sldNum" sz="quarter" idx="11"/>
          </p:nvPr>
        </p:nvSpPr>
        <p:spPr/>
        <p:txBody>
          <a:bodyPr/>
          <a:lstStyle>
            <a:lvl1pPr>
              <a:defRPr/>
            </a:lvl1pPr>
          </a:lstStyle>
          <a:p>
            <a:pPr>
              <a:defRPr/>
            </a:pPr>
            <a:fld id="{85871316-7731-7044-A5C5-2BB683044D82}" type="slidenum">
              <a:rPr lang="en-US"/>
              <a:pPr>
                <a:defRPr/>
              </a:pPr>
              <a:t>‹#›</a:t>
            </a:fld>
            <a:endParaRPr lang="en-US" dirty="0"/>
          </a:p>
        </p:txBody>
      </p:sp>
      <p:sp>
        <p:nvSpPr>
          <p:cNvPr id="9" name="Footer Placeholder 2"/>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22234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53525"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752602"/>
            <a:ext cx="7772400" cy="1069975"/>
          </a:xfrm>
        </p:spPr>
        <p:txBody>
          <a:bodyPr>
            <a:normAutofit/>
          </a:bodyPr>
          <a:lstStyle>
            <a:lvl1pPr>
              <a:defRPr sz="4800">
                <a:solidFill>
                  <a:srgbClr val="003F7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898775"/>
            <a:ext cx="6400800" cy="1752600"/>
          </a:xfrm>
        </p:spPr>
        <p:txBody>
          <a:bodyPr>
            <a:normAutofit/>
          </a:bodyPr>
          <a:lstStyle>
            <a:lvl1pPr marL="0" indent="0" algn="ctr">
              <a:buNone/>
              <a:defRPr sz="4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970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descr="GoldBack.c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1"/>
            <a:ext cx="9153525"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756920" y="73025"/>
            <a:ext cx="7620000" cy="1069975"/>
          </a:xfrm>
        </p:spPr>
        <p:txBody>
          <a:bodyPr anchor="b" anchorCtr="0"/>
          <a:lstStyle>
            <a:lvl1pPr algn="l">
              <a:defRPr b="0">
                <a:solidFill>
                  <a:srgbClr val="003F78"/>
                </a:solidFill>
              </a:defRPr>
            </a:lvl1pPr>
          </a:lstStyle>
          <a:p>
            <a:r>
              <a:rPr lang="en-US" dirty="0"/>
              <a:t>Click to edit Master title style</a:t>
            </a:r>
          </a:p>
        </p:txBody>
      </p:sp>
      <p:sp>
        <p:nvSpPr>
          <p:cNvPr id="7" name="Content Placeholder 2"/>
          <p:cNvSpPr>
            <a:spLocks noGrp="1"/>
          </p:cNvSpPr>
          <p:nvPr>
            <p:ph sz="half" idx="1"/>
          </p:nvPr>
        </p:nvSpPr>
        <p:spPr>
          <a:xfrm>
            <a:off x="756920" y="1295400"/>
            <a:ext cx="7620000" cy="2773363"/>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0" name="Slide Number Placeholder 3"/>
          <p:cNvSpPr>
            <a:spLocks noGrp="1"/>
          </p:cNvSpPr>
          <p:nvPr>
            <p:ph type="sldNum" sz="quarter" idx="11"/>
          </p:nvPr>
        </p:nvSpPr>
        <p:spPr>
          <a:xfrm>
            <a:off x="6843757" y="6236710"/>
            <a:ext cx="2133600" cy="365125"/>
          </a:xfrm>
        </p:spPr>
        <p:txBody>
          <a:bodyPr/>
          <a:lstStyle>
            <a:lvl1pPr>
              <a:defRPr/>
            </a:lvl1pPr>
          </a:lstStyle>
          <a:p>
            <a:pPr>
              <a:defRPr/>
            </a:pPr>
            <a:fld id="{85871316-7731-7044-A5C5-2BB683044D82}" type="slidenum">
              <a:rPr lang="en-US"/>
              <a:pPr>
                <a:defRPr/>
              </a:pPr>
              <a:t>‹#›</a:t>
            </a:fld>
            <a:endParaRPr lang="en-US" dirty="0"/>
          </a:p>
        </p:txBody>
      </p:sp>
    </p:spTree>
    <p:extLst>
      <p:ext uri="{BB962C8B-B14F-4D97-AF65-F5344CB8AC3E}">
        <p14:creationId xmlns:p14="http://schemas.microsoft.com/office/powerpoint/2010/main" val="371876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31300" cy="684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2"/>
          <p:cNvSpPr>
            <a:spLocks noGrp="1"/>
          </p:cNvSpPr>
          <p:nvPr>
            <p:ph type="body" idx="12"/>
          </p:nvPr>
        </p:nvSpPr>
        <p:spPr>
          <a:xfrm>
            <a:off x="654570" y="6205205"/>
            <a:ext cx="490803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Title 1"/>
          <p:cNvSpPr>
            <a:spLocks noGrp="1"/>
          </p:cNvSpPr>
          <p:nvPr>
            <p:ph type="ctrTitle"/>
          </p:nvPr>
        </p:nvSpPr>
        <p:spPr>
          <a:xfrm>
            <a:off x="654570" y="762002"/>
            <a:ext cx="7848600" cy="1069975"/>
          </a:xfrm>
        </p:spPr>
        <p:txBody>
          <a:bodyPr/>
          <a:lstStyle>
            <a:lvl1pPr algn="l">
              <a:defRPr b="0">
                <a:solidFill>
                  <a:srgbClr val="003F78"/>
                </a:solidFill>
              </a:defRPr>
            </a:lvl1pPr>
          </a:lstStyle>
          <a:p>
            <a:r>
              <a:rPr lang="en-US"/>
              <a:t>Click to edit Master title style</a:t>
            </a:r>
            <a:endParaRPr lang="en-US" dirty="0"/>
          </a:p>
        </p:txBody>
      </p:sp>
      <p:sp>
        <p:nvSpPr>
          <p:cNvPr id="7" name="Content Placeholder 2"/>
          <p:cNvSpPr>
            <a:spLocks noGrp="1"/>
          </p:cNvSpPr>
          <p:nvPr>
            <p:ph sz="half" idx="1"/>
          </p:nvPr>
        </p:nvSpPr>
        <p:spPr>
          <a:xfrm>
            <a:off x="654570" y="1984377"/>
            <a:ext cx="5181600" cy="3425825"/>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6" name="Picture Placeholder 2"/>
          <p:cNvSpPr>
            <a:spLocks noGrp="1"/>
          </p:cNvSpPr>
          <p:nvPr>
            <p:ph type="pic" idx="11"/>
          </p:nvPr>
        </p:nvSpPr>
        <p:spPr>
          <a:xfrm>
            <a:off x="5988570" y="1984377"/>
            <a:ext cx="2514600" cy="3425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43360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1300"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2"/>
          <p:cNvSpPr>
            <a:spLocks noGrp="1"/>
          </p:cNvSpPr>
          <p:nvPr>
            <p:ph type="body" idx="11"/>
          </p:nvPr>
        </p:nvSpPr>
        <p:spPr>
          <a:xfrm>
            <a:off x="457200" y="6205205"/>
            <a:ext cx="51054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Content Placeholder 2"/>
          <p:cNvSpPr>
            <a:spLocks noGrp="1"/>
          </p:cNvSpPr>
          <p:nvPr>
            <p:ph sz="half" idx="1"/>
          </p:nvPr>
        </p:nvSpPr>
        <p:spPr>
          <a:xfrm>
            <a:off x="457200" y="6118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573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53525"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1792288" y="981077"/>
            <a:ext cx="5486400" cy="40052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Text Placeholder 2"/>
          <p:cNvSpPr>
            <a:spLocks noGrp="1"/>
          </p:cNvSpPr>
          <p:nvPr>
            <p:ph type="body" idx="11"/>
          </p:nvPr>
        </p:nvSpPr>
        <p:spPr>
          <a:xfrm>
            <a:off x="533400" y="6205205"/>
            <a:ext cx="50292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ext Placeholder 3"/>
          <p:cNvSpPr>
            <a:spLocks noGrp="1"/>
          </p:cNvSpPr>
          <p:nvPr>
            <p:ph type="body" sz="half" idx="2"/>
          </p:nvPr>
        </p:nvSpPr>
        <p:spPr>
          <a:xfrm>
            <a:off x="1792288" y="5053807"/>
            <a:ext cx="5486400" cy="487363"/>
          </a:xfrm>
        </p:spPr>
        <p:txBody>
          <a:bodyPr>
            <a:noAutofit/>
          </a:bodyPr>
          <a:lstStyle>
            <a:lvl1pPr marL="0" indent="0" algn="l">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3"/>
          <p:cNvSpPr>
            <a:spLocks noGrp="1"/>
          </p:cNvSpPr>
          <p:nvPr>
            <p:ph type="sldNum" sz="quarter" idx="12"/>
          </p:nvPr>
        </p:nvSpPr>
        <p:spPr>
          <a:xfrm>
            <a:off x="6852302" y="6279706"/>
            <a:ext cx="2133600" cy="365125"/>
          </a:xfrm>
        </p:spPr>
        <p:txBody>
          <a:bodyPr/>
          <a:lstStyle>
            <a:lvl1pPr>
              <a:defRPr/>
            </a:lvl1pPr>
          </a:lstStyle>
          <a:p>
            <a:pPr>
              <a:defRPr/>
            </a:pPr>
            <a:fld id="{85871316-7731-7044-A5C5-2BB683044D82}" type="slidenum">
              <a:rPr lang="en-US"/>
              <a:pPr>
                <a:defRPr/>
              </a:pPr>
              <a:t>‹#›</a:t>
            </a:fld>
            <a:endParaRPr lang="en-US" dirty="0"/>
          </a:p>
        </p:txBody>
      </p:sp>
    </p:spTree>
    <p:extLst>
      <p:ext uri="{BB962C8B-B14F-4D97-AF65-F5344CB8AC3E}">
        <p14:creationId xmlns:p14="http://schemas.microsoft.com/office/powerpoint/2010/main" val="23558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53525" cy="686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1752602"/>
            <a:ext cx="7772400" cy="1069975"/>
          </a:xfrm>
        </p:spPr>
        <p:txBody>
          <a:bodyPr>
            <a:normAutofit/>
          </a:bodyPr>
          <a:lstStyle>
            <a:lvl1pPr>
              <a:defRPr sz="4800">
                <a:solidFill>
                  <a:srgbClr val="003F78"/>
                </a:solidFill>
              </a:defRPr>
            </a:lvl1pPr>
          </a:lstStyle>
          <a:p>
            <a:r>
              <a:rPr lang="en-US"/>
              <a:t>Click to edit Master title style</a:t>
            </a:r>
            <a:endParaRPr lang="en-US" dirty="0"/>
          </a:p>
        </p:txBody>
      </p:sp>
      <p:sp>
        <p:nvSpPr>
          <p:cNvPr id="14" name="Subtitle 2"/>
          <p:cNvSpPr>
            <a:spLocks noGrp="1"/>
          </p:cNvSpPr>
          <p:nvPr>
            <p:ph type="subTitle" idx="1"/>
          </p:nvPr>
        </p:nvSpPr>
        <p:spPr>
          <a:xfrm>
            <a:off x="1371600" y="2898775"/>
            <a:ext cx="6400800" cy="1752600"/>
          </a:xfrm>
        </p:spPr>
        <p:txBody>
          <a:bodyPr>
            <a:normAutofit/>
          </a:bodyPr>
          <a:lstStyle>
            <a:lvl1pPr marL="0" indent="0" algn="ctr">
              <a:buNone/>
              <a:defRPr sz="4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1721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2701"/>
            <a:ext cx="9153525"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838200" y="914402"/>
            <a:ext cx="7620000" cy="1069975"/>
          </a:xfrm>
        </p:spPr>
        <p:txBody>
          <a:bodyPr/>
          <a:lstStyle>
            <a:lvl1pPr algn="l">
              <a:defRPr b="0">
                <a:solidFill>
                  <a:srgbClr val="003F78"/>
                </a:solidFill>
              </a:defRPr>
            </a:lvl1pPr>
          </a:lstStyle>
          <a:p>
            <a:r>
              <a:rPr lang="en-US"/>
              <a:t>Click to edit Master title style</a:t>
            </a:r>
            <a:endParaRPr lang="en-US" dirty="0"/>
          </a:p>
        </p:txBody>
      </p:sp>
      <p:sp>
        <p:nvSpPr>
          <p:cNvPr id="8" name="Content Placeholder 2"/>
          <p:cNvSpPr>
            <a:spLocks noGrp="1"/>
          </p:cNvSpPr>
          <p:nvPr>
            <p:ph sz="half" idx="1"/>
          </p:nvPr>
        </p:nvSpPr>
        <p:spPr>
          <a:xfrm>
            <a:off x="838200" y="2136776"/>
            <a:ext cx="7620000" cy="2773363"/>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13" name="Text Placeholder 2"/>
          <p:cNvSpPr>
            <a:spLocks noGrp="1"/>
          </p:cNvSpPr>
          <p:nvPr>
            <p:ph type="body" idx="11"/>
          </p:nvPr>
        </p:nvSpPr>
        <p:spPr>
          <a:xfrm>
            <a:off x="838200" y="6356589"/>
            <a:ext cx="47244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0193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BD59A4E-B7F4-9B4D-BCDC-A9EDB6521B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CFAAreimbursement@caloes.ca.gov"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4.gif"/><Relationship Id="rId4" Type="http://schemas.openxmlformats.org/officeDocument/2006/relationships/hyperlink" Target="mailto:MARShelpdesk@caloes.c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1791" y="3663949"/>
            <a:ext cx="8547652" cy="1143000"/>
          </a:xfrm>
        </p:spPr>
        <p:txBody>
          <a:bodyPr rtlCol="0">
            <a:normAutofit fontScale="90000"/>
          </a:bodyPr>
          <a:lstStyle/>
          <a:p>
            <a:pPr fontAlgn="auto">
              <a:spcAft>
                <a:spcPts val="0"/>
              </a:spcAft>
              <a:defRPr/>
            </a:pPr>
            <a:r>
              <a:rPr lang="en" sz="6700" b="1" dirty="0">
                <a:solidFill>
                  <a:srgbClr val="003F78"/>
                </a:solidFill>
                <a:latin typeface="Century Gothic" panose="020B0502020202020204" pitchFamily="34" charset="0"/>
              </a:rPr>
              <a:t>Cal OES Fire &amp; Rescue</a:t>
            </a:r>
            <a:r>
              <a:rPr lang="en" sz="6000" b="1" dirty="0">
                <a:solidFill>
                  <a:srgbClr val="003F78"/>
                </a:solidFill>
                <a:latin typeface="Century Gothic" panose="020B0502020202020204" pitchFamily="34" charset="0"/>
              </a:rPr>
              <a:t> </a:t>
            </a:r>
            <a:endParaRPr lang="en-US" sz="6000" b="1" dirty="0">
              <a:solidFill>
                <a:srgbClr val="003F78"/>
              </a:solidFill>
              <a:latin typeface="Century Gothic" panose="020B0502020202020204" pitchFamily="34" charset="0"/>
            </a:endParaRPr>
          </a:p>
        </p:txBody>
      </p:sp>
      <p:sp>
        <p:nvSpPr>
          <p:cNvPr id="3" name="Title 3"/>
          <p:cNvSpPr txBox="1">
            <a:spLocks/>
          </p:cNvSpPr>
          <p:nvPr/>
        </p:nvSpPr>
        <p:spPr bwMode="auto">
          <a:xfrm>
            <a:off x="457200" y="4724399"/>
            <a:ext cx="8229600" cy="1472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rmAutofit fontScale="97500"/>
          </a:bodyPr>
          <a:lstStyle>
            <a:lvl1pPr algn="ctr" defTabSz="457200" rtl="0" eaLnBrk="1" fontAlgn="base" hangingPunct="1">
              <a:spcBef>
                <a:spcPct val="0"/>
              </a:spcBef>
              <a:spcAft>
                <a:spcPct val="0"/>
              </a:spcAft>
              <a:defRPr sz="4400" kern="1200">
                <a:solidFill>
                  <a:schemeClr val="bg1"/>
                </a:solidFill>
                <a:effectLst>
                  <a:outerShdw blurRad="25400" dist="38100" dir="2700000">
                    <a:srgbClr val="000000">
                      <a:alpha val="47000"/>
                    </a:srgbClr>
                  </a:outerShdw>
                </a:effectLst>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a:lstStyle>
          <a:p>
            <a:pPr lvl="0">
              <a:spcBef>
                <a:spcPts val="0"/>
              </a:spcBef>
              <a:spcAft>
                <a:spcPts val="0"/>
              </a:spcAft>
            </a:pPr>
            <a:r>
              <a:rPr lang="en-US" sz="3300" dirty="0">
                <a:solidFill>
                  <a:schemeClr val="accent3"/>
                </a:solidFill>
                <a:latin typeface="Century Gothic" panose="020B0502020202020204" pitchFamily="34" charset="0"/>
              </a:rPr>
              <a:t>Mutual Aid Reimbursement System (MARS)</a:t>
            </a:r>
          </a:p>
          <a:p>
            <a:pPr lvl="0">
              <a:spcBef>
                <a:spcPts val="0"/>
              </a:spcBef>
              <a:spcAft>
                <a:spcPts val="0"/>
              </a:spcAft>
            </a:pPr>
            <a:r>
              <a:rPr lang="en-US" sz="2600" dirty="0">
                <a:solidFill>
                  <a:schemeClr val="accent3"/>
                </a:solidFill>
                <a:latin typeface="Century Gothic" panose="020B0502020202020204" pitchFamily="34" charset="0"/>
              </a:rPr>
              <a:t>April 24, 2023 and April 25th, 2023</a:t>
            </a:r>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1</a:t>
            </a:fld>
            <a:endParaRPr lang="en-US" dirty="0"/>
          </a:p>
        </p:txBody>
      </p:sp>
      <p:pic>
        <p:nvPicPr>
          <p:cNvPr id="8" name="Picture 7">
            <a:extLst>
              <a:ext uri="{FF2B5EF4-FFF2-40B4-BE49-F238E27FC236}">
                <a16:creationId xmlns:a16="http://schemas.microsoft.com/office/drawing/2014/main" id="{4D805A70-6795-4F46-AFA6-B0702A9AAE8B}"/>
              </a:ext>
            </a:extLst>
          </p:cNvPr>
          <p:cNvPicPr>
            <a:picLocks noChangeAspect="1"/>
          </p:cNvPicPr>
          <p:nvPr/>
        </p:nvPicPr>
        <p:blipFill rotWithShape="1">
          <a:blip r:embed="rId3"/>
          <a:srcRect t="13952" b="6973"/>
          <a:stretch/>
        </p:blipFill>
        <p:spPr>
          <a:xfrm>
            <a:off x="1215945" y="180353"/>
            <a:ext cx="6712110" cy="2759696"/>
          </a:xfrm>
          <a:prstGeom prst="rect">
            <a:avLst/>
          </a:prstGeom>
        </p:spPr>
      </p:pic>
      <p:sp>
        <p:nvSpPr>
          <p:cNvPr id="5" name="Footer Placeholder 4">
            <a:extLst>
              <a:ext uri="{FF2B5EF4-FFF2-40B4-BE49-F238E27FC236}">
                <a16:creationId xmlns:a16="http://schemas.microsoft.com/office/drawing/2014/main" id="{A7C47931-9135-9D06-9294-33337BC3E6B3}"/>
              </a:ext>
            </a:extLst>
          </p:cNvPr>
          <p:cNvSpPr>
            <a:spLocks noGrp="1"/>
          </p:cNvSpPr>
          <p:nvPr>
            <p:ph type="ftr" sz="quarter" idx="12"/>
          </p:nvPr>
        </p:nvSpPr>
        <p:spPr/>
        <p:txBody>
          <a:bodyPr/>
          <a:lstStyle/>
          <a:p>
            <a:pPr>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10</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657242" y="1110443"/>
            <a:ext cx="7444292" cy="5504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000" dirty="0">
                <a:latin typeface="Century Gothic" panose="020B0502020202020204" pitchFamily="34" charset="0"/>
              </a:rPr>
              <a:t>Fire agency primary access is generally for administrative functions that will include managing the rates, agreements, invoices, and other supporting documentation.</a:t>
            </a:r>
          </a:p>
          <a:p>
            <a:pPr marL="0" indent="0">
              <a:buNone/>
            </a:pPr>
            <a:endParaRPr lang="en-US" sz="2000" dirty="0">
              <a:latin typeface="Century Gothic" panose="020B0502020202020204" pitchFamily="34" charset="0"/>
            </a:endParaRPr>
          </a:p>
          <a:p>
            <a:r>
              <a:rPr lang="en-US" sz="2000" dirty="0">
                <a:latin typeface="Century Gothic" panose="020B0502020202020204" pitchFamily="34" charset="0"/>
              </a:rPr>
              <a:t>Fire agency secondary access is generally for operational functions that will include completing and submitting F-42s and/or expense claims and supporting documentation at the incident. </a:t>
            </a:r>
          </a:p>
          <a:p>
            <a:endParaRPr lang="en-US" sz="2000" dirty="0">
              <a:latin typeface="Century Gothic" panose="020B0502020202020204" pitchFamily="34" charset="0"/>
            </a:endParaRPr>
          </a:p>
          <a:p>
            <a:r>
              <a:rPr lang="en-US" sz="2000" dirty="0">
                <a:latin typeface="Century Gothic" panose="020B0502020202020204" pitchFamily="34" charset="0"/>
              </a:rPr>
              <a:t>There is no limit on the number of users an agency can have in each permission level, and it is at the discretion of the fire agency to decide which permission level is appropriate for each user based upon their responsibilities related to CFAA reimbursement documentation.</a:t>
            </a:r>
          </a:p>
          <a:p>
            <a:endParaRPr lang="en-US" sz="2000" dirty="0">
              <a:latin typeface="Century Gothic" panose="020B0502020202020204" pitchFamily="34" charset="0"/>
            </a:endParaRPr>
          </a:p>
          <a:p>
            <a:endParaRPr lang="en-US" sz="2000" dirty="0">
              <a:latin typeface="Century Gothic" panose="020B0502020202020204" pitchFamily="34" charset="0"/>
            </a:endParaRPr>
          </a:p>
          <a:p>
            <a:pPr marL="0" indent="0">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US" sz="1800" dirty="0">
              <a:latin typeface="Century Gothic" panose="020B0502020202020204" pitchFamily="34"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963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11</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53037" y="1280160"/>
            <a:ext cx="7444292" cy="5504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2000" dirty="0">
              <a:latin typeface="Century Gothic" panose="020B0502020202020204" pitchFamily="34" charset="0"/>
            </a:endParaRPr>
          </a:p>
          <a:p>
            <a:endParaRPr lang="en-US" sz="2000" dirty="0">
              <a:latin typeface="Century Gothic" panose="020B0502020202020204" pitchFamily="34" charset="0"/>
            </a:endParaRPr>
          </a:p>
          <a:p>
            <a:pPr marL="0" indent="0">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US" sz="1800" dirty="0">
              <a:latin typeface="Century Gothic" panose="020B0502020202020204" pitchFamily="34"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E101C89-727E-A457-4684-67D6B021555B}"/>
              </a:ext>
            </a:extLst>
          </p:cNvPr>
          <p:cNvPicPr>
            <a:picLocks noChangeAspect="1"/>
          </p:cNvPicPr>
          <p:nvPr/>
        </p:nvPicPr>
        <p:blipFill>
          <a:blip r:embed="rId2"/>
          <a:stretch>
            <a:fillRect/>
          </a:stretch>
        </p:blipFill>
        <p:spPr>
          <a:xfrm>
            <a:off x="1283379" y="1442946"/>
            <a:ext cx="6577242" cy="4610625"/>
          </a:xfrm>
          <a:prstGeom prst="rect">
            <a:avLst/>
          </a:prstGeom>
        </p:spPr>
      </p:pic>
    </p:spTree>
    <p:extLst>
      <p:ext uri="{BB962C8B-B14F-4D97-AF65-F5344CB8AC3E}">
        <p14:creationId xmlns:p14="http://schemas.microsoft.com/office/powerpoint/2010/main" val="338529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12</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96065" y="1166949"/>
            <a:ext cx="7788537" cy="561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rPr>
              <a:t>A sample screenshot of the web based version of the Salary Survey:</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42C123D-5AEF-57CC-AC0E-5C191A7116F5}"/>
              </a:ext>
            </a:extLst>
          </p:cNvPr>
          <p:cNvPicPr>
            <a:picLocks noChangeAspect="1"/>
          </p:cNvPicPr>
          <p:nvPr/>
        </p:nvPicPr>
        <p:blipFill>
          <a:blip r:embed="rId2"/>
          <a:stretch>
            <a:fillRect/>
          </a:stretch>
        </p:blipFill>
        <p:spPr>
          <a:xfrm>
            <a:off x="1475977" y="1929914"/>
            <a:ext cx="6192046" cy="4613198"/>
          </a:xfrm>
          <a:prstGeom prst="rect">
            <a:avLst/>
          </a:prstGeom>
        </p:spPr>
      </p:pic>
    </p:spTree>
    <p:extLst>
      <p:ext uri="{BB962C8B-B14F-4D97-AF65-F5344CB8AC3E}">
        <p14:creationId xmlns:p14="http://schemas.microsoft.com/office/powerpoint/2010/main" val="319185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13</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96065" y="1341120"/>
            <a:ext cx="7788537" cy="5443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rPr>
              <a:t>A sample screenshot of the web based version of the Agreements (MOU/MOA/GBR):</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08367BD-7939-890A-C342-7AF76BA3EA45}"/>
              </a:ext>
            </a:extLst>
          </p:cNvPr>
          <p:cNvPicPr>
            <a:picLocks noChangeAspect="1"/>
          </p:cNvPicPr>
          <p:nvPr/>
        </p:nvPicPr>
        <p:blipFill>
          <a:blip r:embed="rId2"/>
          <a:stretch>
            <a:fillRect/>
          </a:stretch>
        </p:blipFill>
        <p:spPr>
          <a:xfrm>
            <a:off x="692487" y="2247674"/>
            <a:ext cx="7995692" cy="3903160"/>
          </a:xfrm>
          <a:prstGeom prst="rect">
            <a:avLst/>
          </a:prstGeom>
        </p:spPr>
      </p:pic>
    </p:spTree>
    <p:extLst>
      <p:ext uri="{BB962C8B-B14F-4D97-AF65-F5344CB8AC3E}">
        <p14:creationId xmlns:p14="http://schemas.microsoft.com/office/powerpoint/2010/main" val="386467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14</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96065" y="1325218"/>
            <a:ext cx="7788537" cy="5459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ea typeface="Calibri" panose="020F0502020204030204" pitchFamily="34" charset="0"/>
                <a:cs typeface="Times New Roman" panose="02020603050405020304" pitchFamily="18" charset="0"/>
              </a:rPr>
              <a:t>Fire agency primary users can manage their notification settings:</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30C6C45-67BE-0DC0-7D3C-97CE7C92F010}"/>
              </a:ext>
            </a:extLst>
          </p:cNvPr>
          <p:cNvPicPr>
            <a:picLocks noChangeAspect="1"/>
          </p:cNvPicPr>
          <p:nvPr/>
        </p:nvPicPr>
        <p:blipFill>
          <a:blip r:embed="rId2"/>
          <a:stretch>
            <a:fillRect/>
          </a:stretch>
        </p:blipFill>
        <p:spPr>
          <a:xfrm>
            <a:off x="937631" y="2215103"/>
            <a:ext cx="7268737" cy="3977565"/>
          </a:xfrm>
          <a:prstGeom prst="rect">
            <a:avLst/>
          </a:prstGeom>
        </p:spPr>
      </p:pic>
    </p:spTree>
    <p:extLst>
      <p:ext uri="{BB962C8B-B14F-4D97-AF65-F5344CB8AC3E}">
        <p14:creationId xmlns:p14="http://schemas.microsoft.com/office/powerpoint/2010/main" val="226771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15</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96065" y="1375954"/>
            <a:ext cx="7788537" cy="5409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rPr>
              <a:t>A sample screenshot of the web based version of the F-42 order and request information:</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C0AD8DFA-4B27-3857-1882-A7E8D2B83330}"/>
              </a:ext>
            </a:extLst>
          </p:cNvPr>
          <p:cNvPicPr>
            <a:picLocks noChangeAspect="1"/>
          </p:cNvPicPr>
          <p:nvPr/>
        </p:nvPicPr>
        <p:blipFill>
          <a:blip r:embed="rId2"/>
          <a:stretch>
            <a:fillRect/>
          </a:stretch>
        </p:blipFill>
        <p:spPr>
          <a:xfrm>
            <a:off x="706670" y="2207167"/>
            <a:ext cx="7967326" cy="3937264"/>
          </a:xfrm>
          <a:prstGeom prst="rect">
            <a:avLst/>
          </a:prstGeom>
        </p:spPr>
      </p:pic>
    </p:spTree>
    <p:extLst>
      <p:ext uri="{BB962C8B-B14F-4D97-AF65-F5344CB8AC3E}">
        <p14:creationId xmlns:p14="http://schemas.microsoft.com/office/powerpoint/2010/main" val="394698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16</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96065" y="1219200"/>
            <a:ext cx="7401261" cy="556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rPr>
              <a:t>A sample screenshot of the web based version of the F-42 apparatus information:</a:t>
            </a:r>
          </a:p>
          <a:p>
            <a:endParaRPr lang="en-US" sz="1600" dirty="0">
              <a:latin typeface="Century Gothic" panose="020B0502020202020204" pitchFamily="34" charset="0"/>
            </a:endParaRPr>
          </a:p>
          <a:p>
            <a:endParaRPr lang="en-US" sz="1600" dirty="0">
              <a:effectLst/>
              <a:latin typeface="Century Gothic" panose="020B050202020202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51F087D-8080-81BF-019F-2A85094EDF8A}"/>
              </a:ext>
            </a:extLst>
          </p:cNvPr>
          <p:cNvPicPr>
            <a:picLocks noChangeAspect="1"/>
          </p:cNvPicPr>
          <p:nvPr/>
        </p:nvPicPr>
        <p:blipFill rotWithShape="1">
          <a:blip r:embed="rId2"/>
          <a:srcRect t="4246" r="13331"/>
          <a:stretch/>
        </p:blipFill>
        <p:spPr>
          <a:xfrm>
            <a:off x="462225" y="2151120"/>
            <a:ext cx="8219550" cy="3970547"/>
          </a:xfrm>
          <a:prstGeom prst="rect">
            <a:avLst/>
          </a:prstGeom>
        </p:spPr>
      </p:pic>
    </p:spTree>
    <p:extLst>
      <p:ext uri="{BB962C8B-B14F-4D97-AF65-F5344CB8AC3E}">
        <p14:creationId xmlns:p14="http://schemas.microsoft.com/office/powerpoint/2010/main" val="17439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17</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96065" y="1349829"/>
            <a:ext cx="7401261" cy="5435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rPr>
              <a:t>A sample screenshot of the web based version of the F-42 personnel information:</a:t>
            </a:r>
          </a:p>
          <a:p>
            <a:endParaRPr lang="en-US" sz="1600" dirty="0">
              <a:effectLst/>
              <a:latin typeface="Century Gothic" panose="020B050202020202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F0E803E-94A8-D526-603A-276B94687EFB}"/>
              </a:ext>
            </a:extLst>
          </p:cNvPr>
          <p:cNvPicPr>
            <a:picLocks noChangeAspect="1"/>
          </p:cNvPicPr>
          <p:nvPr/>
        </p:nvPicPr>
        <p:blipFill rotWithShape="1">
          <a:blip r:embed="rId2"/>
          <a:srcRect r="1313"/>
          <a:stretch/>
        </p:blipFill>
        <p:spPr>
          <a:xfrm>
            <a:off x="487179" y="2107096"/>
            <a:ext cx="8169642" cy="3979938"/>
          </a:xfrm>
          <a:prstGeom prst="rect">
            <a:avLst/>
          </a:prstGeom>
        </p:spPr>
      </p:pic>
    </p:spTree>
    <p:extLst>
      <p:ext uri="{BB962C8B-B14F-4D97-AF65-F5344CB8AC3E}">
        <p14:creationId xmlns:p14="http://schemas.microsoft.com/office/powerpoint/2010/main" val="17060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18</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96065" y="1172584"/>
            <a:ext cx="7401261" cy="5612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rPr>
              <a:t>A sample screenshot of the web based version of the F-42 Responding Agency Information:</a:t>
            </a:r>
            <a:endParaRPr lang="en-US" sz="2000" dirty="0">
              <a:effectLst/>
              <a:latin typeface="Century Gothic" panose="020B050202020202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3B43E97-F901-9640-478D-C96C890A1A6D}"/>
              </a:ext>
            </a:extLst>
          </p:cNvPr>
          <p:cNvPicPr>
            <a:picLocks noChangeAspect="1"/>
          </p:cNvPicPr>
          <p:nvPr/>
        </p:nvPicPr>
        <p:blipFill>
          <a:blip r:embed="rId2"/>
          <a:stretch>
            <a:fillRect/>
          </a:stretch>
        </p:blipFill>
        <p:spPr>
          <a:xfrm>
            <a:off x="1281286" y="2011998"/>
            <a:ext cx="6581428" cy="4224712"/>
          </a:xfrm>
          <a:prstGeom prst="rect">
            <a:avLst/>
          </a:prstGeom>
        </p:spPr>
      </p:pic>
    </p:spTree>
    <p:extLst>
      <p:ext uri="{BB962C8B-B14F-4D97-AF65-F5344CB8AC3E}">
        <p14:creationId xmlns:p14="http://schemas.microsoft.com/office/powerpoint/2010/main" val="355749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19</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96065" y="1172584"/>
            <a:ext cx="7401261" cy="5612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rPr>
              <a:t>A sample screenshot of the web based version of the F-42 Paying Agency Incident Information:</a:t>
            </a:r>
            <a:endParaRPr lang="en-US" sz="2000" dirty="0">
              <a:effectLst/>
              <a:latin typeface="Century Gothic" panose="020B050202020202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CFB529B-0028-5439-1393-B91F73F32D6A}"/>
              </a:ext>
            </a:extLst>
          </p:cNvPr>
          <p:cNvPicPr>
            <a:picLocks noChangeAspect="1"/>
          </p:cNvPicPr>
          <p:nvPr/>
        </p:nvPicPr>
        <p:blipFill>
          <a:blip r:embed="rId2"/>
          <a:stretch>
            <a:fillRect/>
          </a:stretch>
        </p:blipFill>
        <p:spPr>
          <a:xfrm>
            <a:off x="871369" y="2029141"/>
            <a:ext cx="7401261" cy="4396423"/>
          </a:xfrm>
          <a:prstGeom prst="rect">
            <a:avLst/>
          </a:prstGeom>
        </p:spPr>
      </p:pic>
    </p:spTree>
    <p:extLst>
      <p:ext uri="{BB962C8B-B14F-4D97-AF65-F5344CB8AC3E}">
        <p14:creationId xmlns:p14="http://schemas.microsoft.com/office/powerpoint/2010/main" val="254368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a:bodyPr>
          <a:lstStyle/>
          <a:p>
            <a:pPr algn="ctr" fontAlgn="auto">
              <a:spcAft>
                <a:spcPts val="0"/>
              </a:spcAft>
              <a:defRPr/>
            </a:pPr>
            <a:r>
              <a:rPr lang="en" b="1" dirty="0">
                <a:solidFill>
                  <a:srgbClr val="003F78"/>
                </a:solidFill>
                <a:latin typeface="Century Gothic" panose="020B0502020202020204" pitchFamily="34" charset="0"/>
                <a:ea typeface="+mj-ea"/>
                <a:cs typeface="+mj-cs"/>
              </a:rPr>
              <a:t>Presenters</a:t>
            </a:r>
            <a:endParaRPr lang="en-US" b="1" dirty="0">
              <a:latin typeface="Century Gothic" panose="020B0502020202020204" pitchFamily="34" charset="0"/>
              <a:ea typeface="+mj-ea"/>
              <a:cs typeface="+mj-cs"/>
            </a:endParaRPr>
          </a:p>
        </p:txBody>
      </p:sp>
      <p:sp>
        <p:nvSpPr>
          <p:cNvPr id="14" name="Content Placeholder 13">
            <a:extLst>
              <a:ext uri="{FF2B5EF4-FFF2-40B4-BE49-F238E27FC236}">
                <a16:creationId xmlns:a16="http://schemas.microsoft.com/office/drawing/2014/main" id="{20A11923-E5FE-4240-BAE4-01BA71FA793F}"/>
              </a:ext>
            </a:extLst>
          </p:cNvPr>
          <p:cNvSpPr>
            <a:spLocks noGrp="1"/>
          </p:cNvSpPr>
          <p:nvPr>
            <p:ph sz="half" idx="1"/>
          </p:nvPr>
        </p:nvSpPr>
        <p:spPr>
          <a:xfrm>
            <a:off x="756920" y="1968649"/>
            <a:ext cx="7620000" cy="3593055"/>
          </a:xfrm>
        </p:spPr>
        <p:txBody>
          <a:bodyPr/>
          <a:lstStyle/>
          <a:p>
            <a:pPr marL="0" indent="0" algn="ctr">
              <a:buNone/>
            </a:pPr>
            <a:r>
              <a:rPr lang="en-US" sz="2400" b="1" dirty="0">
                <a:latin typeface="Century Gothic" panose="020B0502020202020204" pitchFamily="34" charset="0"/>
              </a:rPr>
              <a:t>Lori Lopez</a:t>
            </a:r>
          </a:p>
          <a:p>
            <a:pPr marL="0" indent="0" algn="ctr">
              <a:buNone/>
            </a:pPr>
            <a:r>
              <a:rPr lang="en-US" sz="2000" dirty="0">
                <a:latin typeface="Century Gothic" panose="020B0502020202020204" pitchFamily="34" charset="0"/>
              </a:rPr>
              <a:t>Deputy Chief, Administration</a:t>
            </a:r>
          </a:p>
          <a:p>
            <a:pPr marL="0" indent="0" algn="ctr">
              <a:buNone/>
            </a:pPr>
            <a:endParaRPr lang="en-US" sz="2400" b="1" dirty="0">
              <a:latin typeface="Century Gothic" panose="020B0502020202020204" pitchFamily="34" charset="0"/>
            </a:endParaRPr>
          </a:p>
          <a:p>
            <a:pPr marL="0" indent="0" algn="ctr">
              <a:buNone/>
            </a:pPr>
            <a:r>
              <a:rPr lang="en-US" sz="2400" b="1" dirty="0">
                <a:latin typeface="Century Gothic" panose="020B0502020202020204" pitchFamily="34" charset="0"/>
              </a:rPr>
              <a:t>Auburn Diede</a:t>
            </a:r>
          </a:p>
          <a:p>
            <a:pPr marL="0" indent="0" algn="ctr">
              <a:buNone/>
            </a:pPr>
            <a:r>
              <a:rPr lang="en-US" sz="2000" dirty="0">
                <a:latin typeface="Century Gothic" panose="020B0502020202020204" pitchFamily="34" charset="0"/>
              </a:rPr>
              <a:t>Staff Services Manager I</a:t>
            </a:r>
          </a:p>
          <a:p>
            <a:pPr marL="0" indent="0" algn="ctr">
              <a:buNone/>
            </a:pPr>
            <a:endParaRPr lang="en-US" sz="2400" b="1" dirty="0">
              <a:latin typeface="Century Gothic" panose="020B0502020202020204" pitchFamily="34" charset="0"/>
            </a:endParaRPr>
          </a:p>
          <a:p>
            <a:pPr marL="0" indent="0" algn="ctr">
              <a:buNone/>
            </a:pPr>
            <a:r>
              <a:rPr lang="en-US" sz="2400" b="1" dirty="0">
                <a:latin typeface="Century Gothic" panose="020B0502020202020204" pitchFamily="34" charset="0"/>
              </a:rPr>
              <a:t>Sage Torrez</a:t>
            </a:r>
          </a:p>
          <a:p>
            <a:pPr marL="0" indent="0" algn="ctr">
              <a:buNone/>
            </a:pPr>
            <a:r>
              <a:rPr lang="en-US" sz="2000" dirty="0">
                <a:latin typeface="Century Gothic" panose="020B0502020202020204" pitchFamily="34" charset="0"/>
              </a:rPr>
              <a:t>Associate Governmental Program Analyst</a:t>
            </a:r>
          </a:p>
          <a:p>
            <a:pPr marL="0" indent="0" algn="ctr">
              <a:buNone/>
            </a:pPr>
            <a:endParaRPr lang="en-US" sz="1600" dirty="0">
              <a:latin typeface="Century Gothic" panose="020B0502020202020204" pitchFamily="34" charset="0"/>
            </a:endParaRPr>
          </a:p>
          <a:p>
            <a:pPr marL="0" indent="0" algn="ctr">
              <a:buNone/>
            </a:pPr>
            <a:endParaRPr lang="en-US" sz="2000" b="1" dirty="0">
              <a:latin typeface="Century Gothic" panose="020B0502020202020204" pitchFamily="34" charset="0"/>
            </a:endParaRPr>
          </a:p>
          <a:p>
            <a:pPr marL="0" indent="0">
              <a:buNone/>
            </a:pPr>
            <a:endParaRPr lang="en-US" dirty="0"/>
          </a:p>
        </p:txBody>
      </p:sp>
      <p:sp>
        <p:nvSpPr>
          <p:cNvPr id="2" name="Slide Number Placeholder 1"/>
          <p:cNvSpPr>
            <a:spLocks noGrp="1"/>
          </p:cNvSpPr>
          <p:nvPr>
            <p:ph type="sldNum" sz="quarter" idx="11"/>
          </p:nvPr>
        </p:nvSpPr>
        <p:spPr/>
        <p:txBody>
          <a:bodyPr/>
          <a:lstStyle/>
          <a:p>
            <a:pPr>
              <a:defRPr/>
            </a:pPr>
            <a:fld id="{85871316-7731-7044-A5C5-2BB683044D82}" type="slidenum">
              <a:rPr lang="en-US" smtClean="0"/>
              <a:pPr>
                <a:defRPr/>
              </a:pPr>
              <a:t>2</a:t>
            </a:fld>
            <a:endParaRPr lang="en-US" dirty="0"/>
          </a:p>
        </p:txBody>
      </p:sp>
    </p:spTree>
    <p:extLst>
      <p:ext uri="{BB962C8B-B14F-4D97-AF65-F5344CB8AC3E}">
        <p14:creationId xmlns:p14="http://schemas.microsoft.com/office/powerpoint/2010/main" val="371462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20</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657242" y="1280160"/>
            <a:ext cx="7444292" cy="5504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2000" dirty="0">
              <a:latin typeface="Century Gothic" panose="020B0502020202020204" pitchFamily="34" charset="0"/>
            </a:endParaRPr>
          </a:p>
          <a:p>
            <a:endParaRPr lang="en-US" sz="2000" dirty="0">
              <a:latin typeface="Century Gothic" panose="020B0502020202020204" pitchFamily="34" charset="0"/>
            </a:endParaRPr>
          </a:p>
          <a:p>
            <a:pPr marL="0" indent="0">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US" sz="1800" dirty="0">
              <a:latin typeface="Century Gothic" panose="020B0502020202020204" pitchFamily="34"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able&#10;&#10;Description automatically generated">
            <a:extLst>
              <a:ext uri="{FF2B5EF4-FFF2-40B4-BE49-F238E27FC236}">
                <a16:creationId xmlns:a16="http://schemas.microsoft.com/office/drawing/2014/main" id="{5909EC63-E345-7D23-2C99-06C0CFE0E333}"/>
              </a:ext>
            </a:extLst>
          </p:cNvPr>
          <p:cNvPicPr>
            <a:picLocks noChangeAspect="1"/>
          </p:cNvPicPr>
          <p:nvPr/>
        </p:nvPicPr>
        <p:blipFill rotWithShape="1">
          <a:blip r:embed="rId2"/>
          <a:srcRect t="1064" b="15362"/>
          <a:stretch/>
        </p:blipFill>
        <p:spPr>
          <a:xfrm>
            <a:off x="2097010" y="1184411"/>
            <a:ext cx="4949980" cy="5352695"/>
          </a:xfrm>
          <a:prstGeom prst="rect">
            <a:avLst/>
          </a:prstGeom>
        </p:spPr>
      </p:pic>
    </p:spTree>
    <p:extLst>
      <p:ext uri="{BB962C8B-B14F-4D97-AF65-F5344CB8AC3E}">
        <p14:creationId xmlns:p14="http://schemas.microsoft.com/office/powerpoint/2010/main" val="7369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21</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96065" y="1344706"/>
            <a:ext cx="7788537" cy="5440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rPr>
              <a:t>A sample screenshot of the web based version of the expense claim:</a:t>
            </a:r>
            <a:endParaRPr lang="en-US" sz="2000" dirty="0">
              <a:effectLst/>
              <a:latin typeface="Century Gothic" panose="020B050202020202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6273E1E-2325-BA95-082D-BB0CB729D058}"/>
              </a:ext>
            </a:extLst>
          </p:cNvPr>
          <p:cNvPicPr>
            <a:picLocks noChangeAspect="1"/>
          </p:cNvPicPr>
          <p:nvPr/>
        </p:nvPicPr>
        <p:blipFill>
          <a:blip r:embed="rId2"/>
          <a:stretch>
            <a:fillRect/>
          </a:stretch>
        </p:blipFill>
        <p:spPr>
          <a:xfrm>
            <a:off x="311463" y="2299063"/>
            <a:ext cx="8521073" cy="1995377"/>
          </a:xfrm>
          <a:prstGeom prst="rect">
            <a:avLst/>
          </a:prstGeom>
        </p:spPr>
      </p:pic>
      <p:pic>
        <p:nvPicPr>
          <p:cNvPr id="10" name="Picture 9">
            <a:extLst>
              <a:ext uri="{FF2B5EF4-FFF2-40B4-BE49-F238E27FC236}">
                <a16:creationId xmlns:a16="http://schemas.microsoft.com/office/drawing/2014/main" id="{2F21AD89-713B-33BE-89E4-5EC9377ECB6C}"/>
              </a:ext>
            </a:extLst>
          </p:cNvPr>
          <p:cNvPicPr>
            <a:picLocks noChangeAspect="1"/>
          </p:cNvPicPr>
          <p:nvPr/>
        </p:nvPicPr>
        <p:blipFill>
          <a:blip r:embed="rId3"/>
          <a:stretch>
            <a:fillRect/>
          </a:stretch>
        </p:blipFill>
        <p:spPr>
          <a:xfrm>
            <a:off x="311463" y="4294440"/>
            <a:ext cx="8521073" cy="1722258"/>
          </a:xfrm>
          <a:prstGeom prst="rect">
            <a:avLst/>
          </a:prstGeom>
        </p:spPr>
      </p:pic>
    </p:spTree>
    <p:extLst>
      <p:ext uri="{BB962C8B-B14F-4D97-AF65-F5344CB8AC3E}">
        <p14:creationId xmlns:p14="http://schemas.microsoft.com/office/powerpoint/2010/main" val="3536616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22</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657242" y="1280160"/>
            <a:ext cx="7444292" cy="5504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2000" dirty="0">
              <a:latin typeface="Century Gothic" panose="020B0502020202020204" pitchFamily="34" charset="0"/>
            </a:endParaRPr>
          </a:p>
          <a:p>
            <a:endParaRPr lang="en-US" sz="2000" dirty="0">
              <a:latin typeface="Century Gothic" panose="020B0502020202020204" pitchFamily="34" charset="0"/>
            </a:endParaRPr>
          </a:p>
          <a:p>
            <a:pPr marL="0" indent="0">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US" sz="1800" dirty="0">
              <a:latin typeface="Century Gothic" panose="020B0502020202020204" pitchFamily="34"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screenshot, receipt&#10;&#10;Description automatically generated">
            <a:extLst>
              <a:ext uri="{FF2B5EF4-FFF2-40B4-BE49-F238E27FC236}">
                <a16:creationId xmlns:a16="http://schemas.microsoft.com/office/drawing/2014/main" id="{C1AC7733-9FE8-990C-714D-37C4B2F43509}"/>
              </a:ext>
            </a:extLst>
          </p:cNvPr>
          <p:cNvPicPr>
            <a:picLocks noChangeAspect="1"/>
          </p:cNvPicPr>
          <p:nvPr/>
        </p:nvPicPr>
        <p:blipFill rotWithShape="1">
          <a:blip r:embed="rId2"/>
          <a:srcRect b="15749"/>
          <a:stretch/>
        </p:blipFill>
        <p:spPr>
          <a:xfrm>
            <a:off x="2111280" y="1075489"/>
            <a:ext cx="4921439" cy="5365893"/>
          </a:xfrm>
          <a:prstGeom prst="rect">
            <a:avLst/>
          </a:prstGeom>
        </p:spPr>
      </p:pic>
    </p:spTree>
    <p:extLst>
      <p:ext uri="{BB962C8B-B14F-4D97-AF65-F5344CB8AC3E}">
        <p14:creationId xmlns:p14="http://schemas.microsoft.com/office/powerpoint/2010/main" val="320798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Timesheet Icons – Free Vector Download, PNG, SVG, GIF">
            <a:extLst>
              <a:ext uri="{FF2B5EF4-FFF2-40B4-BE49-F238E27FC236}">
                <a16:creationId xmlns:a16="http://schemas.microsoft.com/office/drawing/2014/main" id="{ED1FC26B-8CBA-4DD8-8AE0-034B4BDA1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022" y="1715061"/>
            <a:ext cx="1270130" cy="12701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CA1A067-D0A6-4A1C-A61F-E8794C3FE102}"/>
              </a:ext>
            </a:extLst>
          </p:cNvPr>
          <p:cNvSpPr txBox="1"/>
          <p:nvPr/>
        </p:nvSpPr>
        <p:spPr>
          <a:xfrm>
            <a:off x="218617" y="2811818"/>
            <a:ext cx="2271127" cy="369332"/>
          </a:xfrm>
          <a:prstGeom prst="rect">
            <a:avLst/>
          </a:prstGeom>
          <a:noFill/>
        </p:spPr>
        <p:txBody>
          <a:bodyPr wrap="square" rtlCol="0">
            <a:spAutoFit/>
          </a:bodyPr>
          <a:lstStyle/>
          <a:p>
            <a:pPr algn="ctr"/>
            <a:r>
              <a:rPr lang="en-US" sz="1800" dirty="0">
                <a:latin typeface="Century Gothic" panose="020B0502020202020204" pitchFamily="34" charset="0"/>
              </a:rPr>
              <a:t>Sign Up</a:t>
            </a:r>
          </a:p>
        </p:txBody>
      </p:sp>
      <p:sp>
        <p:nvSpPr>
          <p:cNvPr id="20" name="TextBox 19">
            <a:extLst>
              <a:ext uri="{FF2B5EF4-FFF2-40B4-BE49-F238E27FC236}">
                <a16:creationId xmlns:a16="http://schemas.microsoft.com/office/drawing/2014/main" id="{C86F0404-E855-4901-8B16-AA7383650E0C}"/>
              </a:ext>
            </a:extLst>
          </p:cNvPr>
          <p:cNvSpPr txBox="1"/>
          <p:nvPr/>
        </p:nvSpPr>
        <p:spPr>
          <a:xfrm>
            <a:off x="3373455" y="2837976"/>
            <a:ext cx="2271127" cy="646331"/>
          </a:xfrm>
          <a:prstGeom prst="rect">
            <a:avLst/>
          </a:prstGeom>
          <a:noFill/>
        </p:spPr>
        <p:txBody>
          <a:bodyPr wrap="square" rtlCol="0">
            <a:spAutoFit/>
          </a:bodyPr>
          <a:lstStyle/>
          <a:p>
            <a:pPr algn="ctr"/>
            <a:r>
              <a:rPr lang="en-US" sz="1800" dirty="0">
                <a:latin typeface="Century Gothic" panose="020B0502020202020204" pitchFamily="34" charset="0"/>
              </a:rPr>
              <a:t>Fire Agency Information</a:t>
            </a:r>
          </a:p>
        </p:txBody>
      </p:sp>
      <p:sp>
        <p:nvSpPr>
          <p:cNvPr id="23" name="Arrow: Right 22">
            <a:extLst>
              <a:ext uri="{FF2B5EF4-FFF2-40B4-BE49-F238E27FC236}">
                <a16:creationId xmlns:a16="http://schemas.microsoft.com/office/drawing/2014/main" id="{EA0405D2-EB11-4460-8EC4-626FA11D61E1}"/>
              </a:ext>
            </a:extLst>
          </p:cNvPr>
          <p:cNvSpPr/>
          <p:nvPr/>
        </p:nvSpPr>
        <p:spPr>
          <a:xfrm>
            <a:off x="2315818" y="2373377"/>
            <a:ext cx="1439666" cy="165276"/>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Arrow: Right 38">
            <a:extLst>
              <a:ext uri="{FF2B5EF4-FFF2-40B4-BE49-F238E27FC236}">
                <a16:creationId xmlns:a16="http://schemas.microsoft.com/office/drawing/2014/main" id="{35CB42F9-6A3D-43C8-9037-225C2623FA75}"/>
              </a:ext>
            </a:extLst>
          </p:cNvPr>
          <p:cNvSpPr/>
          <p:nvPr/>
        </p:nvSpPr>
        <p:spPr>
          <a:xfrm>
            <a:off x="5376691" y="2388960"/>
            <a:ext cx="1439666" cy="165276"/>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Arrow: Right 39">
            <a:extLst>
              <a:ext uri="{FF2B5EF4-FFF2-40B4-BE49-F238E27FC236}">
                <a16:creationId xmlns:a16="http://schemas.microsoft.com/office/drawing/2014/main" id="{359C907D-2531-4DFE-84FB-B0D7026153D8}"/>
              </a:ext>
            </a:extLst>
          </p:cNvPr>
          <p:cNvSpPr/>
          <p:nvPr/>
        </p:nvSpPr>
        <p:spPr>
          <a:xfrm>
            <a:off x="2016260" y="4633011"/>
            <a:ext cx="1459553" cy="162899"/>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Arrow: Right 40">
            <a:extLst>
              <a:ext uri="{FF2B5EF4-FFF2-40B4-BE49-F238E27FC236}">
                <a16:creationId xmlns:a16="http://schemas.microsoft.com/office/drawing/2014/main" id="{7FB243B4-6E34-40FC-BEDD-15AFA90CF3F7}"/>
              </a:ext>
            </a:extLst>
          </p:cNvPr>
          <p:cNvSpPr/>
          <p:nvPr/>
        </p:nvSpPr>
        <p:spPr>
          <a:xfrm rot="5400000">
            <a:off x="1041464" y="3607433"/>
            <a:ext cx="343998" cy="17842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Minus Sign 23">
            <a:extLst>
              <a:ext uri="{FF2B5EF4-FFF2-40B4-BE49-F238E27FC236}">
                <a16:creationId xmlns:a16="http://schemas.microsoft.com/office/drawing/2014/main" id="{5C270489-B92A-4725-9858-53BA067D028A}"/>
              </a:ext>
            </a:extLst>
          </p:cNvPr>
          <p:cNvSpPr/>
          <p:nvPr/>
        </p:nvSpPr>
        <p:spPr>
          <a:xfrm>
            <a:off x="1" y="3394752"/>
            <a:ext cx="9116291" cy="343999"/>
          </a:xfrm>
          <a:prstGeom prst="mathMin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Arrow: Right 26">
            <a:extLst>
              <a:ext uri="{FF2B5EF4-FFF2-40B4-BE49-F238E27FC236}">
                <a16:creationId xmlns:a16="http://schemas.microsoft.com/office/drawing/2014/main" id="{2DB46C99-E98B-4EE2-A7F9-81E0566B969D}"/>
              </a:ext>
            </a:extLst>
          </p:cNvPr>
          <p:cNvSpPr/>
          <p:nvPr/>
        </p:nvSpPr>
        <p:spPr>
          <a:xfrm>
            <a:off x="5613574" y="4587667"/>
            <a:ext cx="1459553" cy="162899"/>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TextBox 28">
            <a:extLst>
              <a:ext uri="{FF2B5EF4-FFF2-40B4-BE49-F238E27FC236}">
                <a16:creationId xmlns:a16="http://schemas.microsoft.com/office/drawing/2014/main" id="{0961FA78-04D7-4640-B4D7-0E37E8F01852}"/>
              </a:ext>
            </a:extLst>
          </p:cNvPr>
          <p:cNvSpPr txBox="1"/>
          <p:nvPr/>
        </p:nvSpPr>
        <p:spPr>
          <a:xfrm>
            <a:off x="-79695" y="5083814"/>
            <a:ext cx="2397917" cy="369332"/>
          </a:xfrm>
          <a:prstGeom prst="rect">
            <a:avLst/>
          </a:prstGeom>
          <a:noFill/>
        </p:spPr>
        <p:txBody>
          <a:bodyPr wrap="square" rtlCol="0">
            <a:spAutoFit/>
          </a:bodyPr>
          <a:lstStyle/>
          <a:p>
            <a:pPr algn="ctr"/>
            <a:r>
              <a:rPr lang="en-US" sz="1800" dirty="0">
                <a:latin typeface="Century Gothic" panose="020B0502020202020204" pitchFamily="34" charset="0"/>
              </a:rPr>
              <a:t>Agreements</a:t>
            </a:r>
          </a:p>
        </p:txBody>
      </p:sp>
      <p:pic>
        <p:nvPicPr>
          <p:cNvPr id="30" name="Picture 12" descr="Submit - Free professions and jobs icons">
            <a:extLst>
              <a:ext uri="{FF2B5EF4-FFF2-40B4-BE49-F238E27FC236}">
                <a16:creationId xmlns:a16="http://schemas.microsoft.com/office/drawing/2014/main" id="{26103E92-9F99-4B17-9DFD-680DB79064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7750" y="1763163"/>
            <a:ext cx="1217343" cy="121734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ED6C696-CA50-4235-8B1F-6870648E30FC}"/>
              </a:ext>
            </a:extLst>
          </p:cNvPr>
          <p:cNvSpPr txBox="1"/>
          <p:nvPr/>
        </p:nvSpPr>
        <p:spPr>
          <a:xfrm>
            <a:off x="6557844" y="2865923"/>
            <a:ext cx="2409737" cy="369332"/>
          </a:xfrm>
          <a:prstGeom prst="rect">
            <a:avLst/>
          </a:prstGeom>
          <a:noFill/>
        </p:spPr>
        <p:txBody>
          <a:bodyPr wrap="square" rtlCol="0">
            <a:spAutoFit/>
          </a:bodyPr>
          <a:lstStyle/>
          <a:p>
            <a:pPr algn="ctr"/>
            <a:r>
              <a:rPr lang="en-US" sz="1800" dirty="0">
                <a:latin typeface="Century Gothic" panose="020B0502020202020204" pitchFamily="34" charset="0"/>
              </a:rPr>
              <a:t>Rate Submission</a:t>
            </a:r>
          </a:p>
        </p:txBody>
      </p:sp>
      <p:sp>
        <p:nvSpPr>
          <p:cNvPr id="33" name="TextBox 32">
            <a:extLst>
              <a:ext uri="{FF2B5EF4-FFF2-40B4-BE49-F238E27FC236}">
                <a16:creationId xmlns:a16="http://schemas.microsoft.com/office/drawing/2014/main" id="{9AC25B23-01CF-4B1D-9581-DD88A8245001}"/>
              </a:ext>
            </a:extLst>
          </p:cNvPr>
          <p:cNvSpPr txBox="1"/>
          <p:nvPr/>
        </p:nvSpPr>
        <p:spPr>
          <a:xfrm>
            <a:off x="3548966" y="4980010"/>
            <a:ext cx="2034243" cy="646331"/>
          </a:xfrm>
          <a:prstGeom prst="rect">
            <a:avLst/>
          </a:prstGeom>
          <a:noFill/>
        </p:spPr>
        <p:txBody>
          <a:bodyPr wrap="square" rtlCol="0">
            <a:spAutoFit/>
          </a:bodyPr>
          <a:lstStyle/>
          <a:p>
            <a:pPr algn="ctr"/>
            <a:r>
              <a:rPr lang="en-US" sz="1800" dirty="0">
                <a:latin typeface="Century Gothic" panose="020B0502020202020204" pitchFamily="34" charset="0"/>
              </a:rPr>
              <a:t>Fire Agency Personnel</a:t>
            </a:r>
          </a:p>
        </p:txBody>
      </p:sp>
      <p:sp>
        <p:nvSpPr>
          <p:cNvPr id="36" name="Minus Sign 35">
            <a:extLst>
              <a:ext uri="{FF2B5EF4-FFF2-40B4-BE49-F238E27FC236}">
                <a16:creationId xmlns:a16="http://schemas.microsoft.com/office/drawing/2014/main" id="{D224658F-15E8-4EDE-BBEB-A87F764BDE0C}"/>
              </a:ext>
            </a:extLst>
          </p:cNvPr>
          <p:cNvSpPr/>
          <p:nvPr/>
        </p:nvSpPr>
        <p:spPr>
          <a:xfrm rot="5400000">
            <a:off x="7647261" y="3252557"/>
            <a:ext cx="445964" cy="352887"/>
          </a:xfrm>
          <a:prstGeom prst="mathMin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a:extLst>
              <a:ext uri="{FF2B5EF4-FFF2-40B4-BE49-F238E27FC236}">
                <a16:creationId xmlns:a16="http://schemas.microsoft.com/office/drawing/2014/main" id="{E2AF8F74-7263-419B-BFD4-D6DB8DFDBCD8}"/>
              </a:ext>
            </a:extLst>
          </p:cNvPr>
          <p:cNvSpPr txBox="1"/>
          <p:nvPr/>
        </p:nvSpPr>
        <p:spPr>
          <a:xfrm>
            <a:off x="6713842" y="4976235"/>
            <a:ext cx="1996319" cy="646331"/>
          </a:xfrm>
          <a:prstGeom prst="rect">
            <a:avLst/>
          </a:prstGeom>
          <a:noFill/>
        </p:spPr>
        <p:txBody>
          <a:bodyPr wrap="square" rtlCol="0">
            <a:spAutoFit/>
          </a:bodyPr>
          <a:lstStyle/>
          <a:p>
            <a:pPr algn="ctr"/>
            <a:r>
              <a:rPr lang="en-US" sz="1800" dirty="0">
                <a:latin typeface="Century Gothic" panose="020B0502020202020204" pitchFamily="34" charset="0"/>
              </a:rPr>
              <a:t>Fire Agency Summary</a:t>
            </a:r>
          </a:p>
        </p:txBody>
      </p:sp>
      <p:sp>
        <p:nvSpPr>
          <p:cNvPr id="26" name="Title 1">
            <a:extLst>
              <a:ext uri="{FF2B5EF4-FFF2-40B4-BE49-F238E27FC236}">
                <a16:creationId xmlns:a16="http://schemas.microsoft.com/office/drawing/2014/main" id="{25007EB0-1CF2-46D8-B8F2-46E8B499EDAF}"/>
              </a:ext>
            </a:extLst>
          </p:cNvPr>
          <p:cNvSpPr>
            <a:spLocks noGrp="1"/>
          </p:cNvSpPr>
          <p:nvPr>
            <p:ph type="ctrTitle"/>
          </p:nvPr>
        </p:nvSpPr>
        <p:spPr>
          <a:xfrm>
            <a:off x="387275" y="73025"/>
            <a:ext cx="8315661" cy="1069975"/>
          </a:xfrm>
        </p:spPr>
        <p:txBody>
          <a:bodyPr/>
          <a:lstStyle/>
          <a:p>
            <a:pPr algn="ctr"/>
            <a:r>
              <a:rPr lang="en-US" b="1" dirty="0">
                <a:latin typeface="Century Gothic" panose="020B0502020202020204" pitchFamily="34" charset="0"/>
              </a:rPr>
              <a:t>Pre-Deployment Workflow</a:t>
            </a:r>
          </a:p>
        </p:txBody>
      </p:sp>
      <p:pic>
        <p:nvPicPr>
          <p:cNvPr id="2050" name="Picture 2" descr="14-148399_employee-self-serve-portal-transparent-team-icon-png – Good Foods  Grocery">
            <a:extLst>
              <a:ext uri="{FF2B5EF4-FFF2-40B4-BE49-F238E27FC236}">
                <a16:creationId xmlns:a16="http://schemas.microsoft.com/office/drawing/2014/main" id="{5DEAA430-476C-4903-9076-5BC5FCED6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4504" y="4026431"/>
            <a:ext cx="1187283" cy="10220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ocuments symbol - Free interface icons">
            <a:extLst>
              <a:ext uri="{FF2B5EF4-FFF2-40B4-BE49-F238E27FC236}">
                <a16:creationId xmlns:a16="http://schemas.microsoft.com/office/drawing/2014/main" id="{E96E4FE4-B0F1-409D-A374-E3245DA88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32" y="4050626"/>
            <a:ext cx="1088447" cy="10884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ccount, add, create, member, new, register, user icon - Download on  Iconfinder">
            <a:extLst>
              <a:ext uri="{FF2B5EF4-FFF2-40B4-BE49-F238E27FC236}">
                <a16:creationId xmlns:a16="http://schemas.microsoft.com/office/drawing/2014/main" id="{47C60C3F-A45F-4AB6-8650-10DA746F07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914" y="1759349"/>
            <a:ext cx="896531" cy="89653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ummary - Free education icons">
            <a:extLst>
              <a:ext uri="{FF2B5EF4-FFF2-40B4-BE49-F238E27FC236}">
                <a16:creationId xmlns:a16="http://schemas.microsoft.com/office/drawing/2014/main" id="{64B6E543-48E2-4920-8E49-E372BB33D0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7414" y="3938152"/>
            <a:ext cx="1069173" cy="106917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6F7B244-1B59-F25C-05C5-49622C332866}"/>
              </a:ext>
            </a:extLst>
          </p:cNvPr>
          <p:cNvSpPr>
            <a:spLocks noGrp="1"/>
          </p:cNvSpPr>
          <p:nvPr>
            <p:ph type="sldNum" sz="quarter" idx="11"/>
          </p:nvPr>
        </p:nvSpPr>
        <p:spPr/>
        <p:txBody>
          <a:bodyPr/>
          <a:lstStyle/>
          <a:p>
            <a:pPr>
              <a:defRPr/>
            </a:pPr>
            <a:fld id="{85871316-7731-7044-A5C5-2BB683044D82}" type="slidenum">
              <a:rPr lang="en-US" smtClean="0"/>
              <a:pPr>
                <a:defRPr/>
              </a:pPr>
              <a:t>23</a:t>
            </a:fld>
            <a:endParaRPr lang="en-US" dirty="0"/>
          </a:p>
        </p:txBody>
      </p:sp>
    </p:spTree>
    <p:extLst>
      <p:ext uri="{BB962C8B-B14F-4D97-AF65-F5344CB8AC3E}">
        <p14:creationId xmlns:p14="http://schemas.microsoft.com/office/powerpoint/2010/main" val="3667802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Timesheet Icons – Free Vector Download, PNG, SVG, GIF">
            <a:extLst>
              <a:ext uri="{FF2B5EF4-FFF2-40B4-BE49-F238E27FC236}">
                <a16:creationId xmlns:a16="http://schemas.microsoft.com/office/drawing/2014/main" id="{ED1FC26B-8CBA-4DD8-8AE0-034B4BDA1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022" y="1715061"/>
            <a:ext cx="1270130" cy="12701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CA1A067-D0A6-4A1C-A61F-E8794C3FE102}"/>
              </a:ext>
            </a:extLst>
          </p:cNvPr>
          <p:cNvSpPr txBox="1"/>
          <p:nvPr/>
        </p:nvSpPr>
        <p:spPr>
          <a:xfrm>
            <a:off x="218617" y="2811818"/>
            <a:ext cx="2271127" cy="646331"/>
          </a:xfrm>
          <a:prstGeom prst="rect">
            <a:avLst/>
          </a:prstGeom>
          <a:noFill/>
        </p:spPr>
        <p:txBody>
          <a:bodyPr wrap="square" rtlCol="0">
            <a:spAutoFit/>
          </a:bodyPr>
          <a:lstStyle/>
          <a:p>
            <a:pPr algn="ctr"/>
            <a:r>
              <a:rPr lang="en-US" sz="1800" dirty="0">
                <a:latin typeface="Century Gothic" panose="020B0502020202020204" pitchFamily="34" charset="0"/>
              </a:rPr>
              <a:t>OES Creates MARS Incident</a:t>
            </a:r>
          </a:p>
        </p:txBody>
      </p:sp>
      <p:sp>
        <p:nvSpPr>
          <p:cNvPr id="20" name="TextBox 19">
            <a:extLst>
              <a:ext uri="{FF2B5EF4-FFF2-40B4-BE49-F238E27FC236}">
                <a16:creationId xmlns:a16="http://schemas.microsoft.com/office/drawing/2014/main" id="{C86F0404-E855-4901-8B16-AA7383650E0C}"/>
              </a:ext>
            </a:extLst>
          </p:cNvPr>
          <p:cNvSpPr txBox="1"/>
          <p:nvPr/>
        </p:nvSpPr>
        <p:spPr>
          <a:xfrm>
            <a:off x="3373455" y="2837977"/>
            <a:ext cx="2271127" cy="646331"/>
          </a:xfrm>
          <a:prstGeom prst="rect">
            <a:avLst/>
          </a:prstGeom>
          <a:noFill/>
        </p:spPr>
        <p:txBody>
          <a:bodyPr wrap="square" rtlCol="0">
            <a:spAutoFit/>
          </a:bodyPr>
          <a:lstStyle/>
          <a:p>
            <a:pPr algn="ctr"/>
            <a:r>
              <a:rPr lang="en-US" sz="1800" dirty="0">
                <a:latin typeface="Century Gothic" panose="020B0502020202020204" pitchFamily="34" charset="0"/>
              </a:rPr>
              <a:t>F-42 and Expense Claim Entry</a:t>
            </a:r>
          </a:p>
        </p:txBody>
      </p:sp>
      <p:sp>
        <p:nvSpPr>
          <p:cNvPr id="23" name="Arrow: Right 22">
            <a:extLst>
              <a:ext uri="{FF2B5EF4-FFF2-40B4-BE49-F238E27FC236}">
                <a16:creationId xmlns:a16="http://schemas.microsoft.com/office/drawing/2014/main" id="{EA0405D2-EB11-4460-8EC4-626FA11D61E1}"/>
              </a:ext>
            </a:extLst>
          </p:cNvPr>
          <p:cNvSpPr/>
          <p:nvPr/>
        </p:nvSpPr>
        <p:spPr>
          <a:xfrm>
            <a:off x="2315818" y="2373377"/>
            <a:ext cx="1439666" cy="165276"/>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Arrow: Right 38">
            <a:extLst>
              <a:ext uri="{FF2B5EF4-FFF2-40B4-BE49-F238E27FC236}">
                <a16:creationId xmlns:a16="http://schemas.microsoft.com/office/drawing/2014/main" id="{35CB42F9-6A3D-43C8-9037-225C2623FA75}"/>
              </a:ext>
            </a:extLst>
          </p:cNvPr>
          <p:cNvSpPr/>
          <p:nvPr/>
        </p:nvSpPr>
        <p:spPr>
          <a:xfrm>
            <a:off x="5376691" y="2388960"/>
            <a:ext cx="1439666" cy="165276"/>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Arrow: Right 39">
            <a:extLst>
              <a:ext uri="{FF2B5EF4-FFF2-40B4-BE49-F238E27FC236}">
                <a16:creationId xmlns:a16="http://schemas.microsoft.com/office/drawing/2014/main" id="{359C907D-2531-4DFE-84FB-B0D7026153D8}"/>
              </a:ext>
            </a:extLst>
          </p:cNvPr>
          <p:cNvSpPr/>
          <p:nvPr/>
        </p:nvSpPr>
        <p:spPr>
          <a:xfrm>
            <a:off x="2016260" y="4633011"/>
            <a:ext cx="1459553" cy="162899"/>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Arrow: Right 40">
            <a:extLst>
              <a:ext uri="{FF2B5EF4-FFF2-40B4-BE49-F238E27FC236}">
                <a16:creationId xmlns:a16="http://schemas.microsoft.com/office/drawing/2014/main" id="{7FB243B4-6E34-40FC-BEDD-15AFA90CF3F7}"/>
              </a:ext>
            </a:extLst>
          </p:cNvPr>
          <p:cNvSpPr/>
          <p:nvPr/>
        </p:nvSpPr>
        <p:spPr>
          <a:xfrm rot="5400000">
            <a:off x="1041464" y="3607433"/>
            <a:ext cx="343998" cy="17842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Minus Sign 23">
            <a:extLst>
              <a:ext uri="{FF2B5EF4-FFF2-40B4-BE49-F238E27FC236}">
                <a16:creationId xmlns:a16="http://schemas.microsoft.com/office/drawing/2014/main" id="{5C270489-B92A-4725-9858-53BA067D028A}"/>
              </a:ext>
            </a:extLst>
          </p:cNvPr>
          <p:cNvSpPr/>
          <p:nvPr/>
        </p:nvSpPr>
        <p:spPr>
          <a:xfrm>
            <a:off x="1" y="3394752"/>
            <a:ext cx="9116291" cy="343999"/>
          </a:xfrm>
          <a:prstGeom prst="mathMin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Arrow: Right 26">
            <a:extLst>
              <a:ext uri="{FF2B5EF4-FFF2-40B4-BE49-F238E27FC236}">
                <a16:creationId xmlns:a16="http://schemas.microsoft.com/office/drawing/2014/main" id="{2DB46C99-E98B-4EE2-A7F9-81E0566B969D}"/>
              </a:ext>
            </a:extLst>
          </p:cNvPr>
          <p:cNvSpPr/>
          <p:nvPr/>
        </p:nvSpPr>
        <p:spPr>
          <a:xfrm>
            <a:off x="5613574" y="4587667"/>
            <a:ext cx="1459553" cy="162899"/>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TextBox 28">
            <a:extLst>
              <a:ext uri="{FF2B5EF4-FFF2-40B4-BE49-F238E27FC236}">
                <a16:creationId xmlns:a16="http://schemas.microsoft.com/office/drawing/2014/main" id="{0961FA78-04D7-4640-B4D7-0E37E8F01852}"/>
              </a:ext>
            </a:extLst>
          </p:cNvPr>
          <p:cNvSpPr txBox="1"/>
          <p:nvPr/>
        </p:nvSpPr>
        <p:spPr>
          <a:xfrm>
            <a:off x="6202149" y="2811982"/>
            <a:ext cx="2941849" cy="369332"/>
          </a:xfrm>
          <a:prstGeom prst="rect">
            <a:avLst/>
          </a:prstGeom>
          <a:noFill/>
        </p:spPr>
        <p:txBody>
          <a:bodyPr wrap="square" rtlCol="0">
            <a:spAutoFit/>
          </a:bodyPr>
          <a:lstStyle/>
          <a:p>
            <a:pPr algn="ctr"/>
            <a:r>
              <a:rPr lang="en-US" sz="1800" dirty="0">
                <a:latin typeface="Century Gothic" panose="020B0502020202020204" pitchFamily="34" charset="0"/>
              </a:rPr>
              <a:t>OES Invoice Generation </a:t>
            </a:r>
          </a:p>
        </p:txBody>
      </p:sp>
      <p:pic>
        <p:nvPicPr>
          <p:cNvPr id="30" name="Picture 12" descr="Submit - Free professions and jobs icons">
            <a:extLst>
              <a:ext uri="{FF2B5EF4-FFF2-40B4-BE49-F238E27FC236}">
                <a16:creationId xmlns:a16="http://schemas.microsoft.com/office/drawing/2014/main" id="{26103E92-9F99-4B17-9DFD-680DB79064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501" y="3935792"/>
            <a:ext cx="1217343" cy="121734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ED6C696-CA50-4235-8B1F-6870648E30FC}"/>
              </a:ext>
            </a:extLst>
          </p:cNvPr>
          <p:cNvSpPr txBox="1"/>
          <p:nvPr/>
        </p:nvSpPr>
        <p:spPr>
          <a:xfrm>
            <a:off x="8595" y="5038552"/>
            <a:ext cx="2409737" cy="369332"/>
          </a:xfrm>
          <a:prstGeom prst="rect">
            <a:avLst/>
          </a:prstGeom>
          <a:noFill/>
        </p:spPr>
        <p:txBody>
          <a:bodyPr wrap="square" rtlCol="0">
            <a:spAutoFit/>
          </a:bodyPr>
          <a:lstStyle/>
          <a:p>
            <a:pPr algn="ctr"/>
            <a:r>
              <a:rPr lang="en-US" sz="1800" dirty="0">
                <a:latin typeface="Century Gothic" panose="020B0502020202020204" pitchFamily="34" charset="0"/>
              </a:rPr>
              <a:t>Fire Agency Review</a:t>
            </a:r>
          </a:p>
        </p:txBody>
      </p:sp>
      <p:sp>
        <p:nvSpPr>
          <p:cNvPr id="33" name="TextBox 32">
            <a:extLst>
              <a:ext uri="{FF2B5EF4-FFF2-40B4-BE49-F238E27FC236}">
                <a16:creationId xmlns:a16="http://schemas.microsoft.com/office/drawing/2014/main" id="{9AC25B23-01CF-4B1D-9581-DD88A8245001}"/>
              </a:ext>
            </a:extLst>
          </p:cNvPr>
          <p:cNvSpPr txBox="1"/>
          <p:nvPr/>
        </p:nvSpPr>
        <p:spPr>
          <a:xfrm>
            <a:off x="3342448" y="5038551"/>
            <a:ext cx="2271127" cy="646331"/>
          </a:xfrm>
          <a:prstGeom prst="rect">
            <a:avLst/>
          </a:prstGeom>
          <a:noFill/>
        </p:spPr>
        <p:txBody>
          <a:bodyPr wrap="square" rtlCol="0">
            <a:spAutoFit/>
          </a:bodyPr>
          <a:lstStyle/>
          <a:p>
            <a:pPr algn="ctr"/>
            <a:r>
              <a:rPr lang="en-US" sz="1800" dirty="0">
                <a:latin typeface="Century Gothic" panose="020B0502020202020204" pitchFamily="34" charset="0"/>
              </a:rPr>
              <a:t>Paying Entity Review</a:t>
            </a:r>
          </a:p>
        </p:txBody>
      </p:sp>
      <p:sp>
        <p:nvSpPr>
          <p:cNvPr id="34" name="TextBox 33">
            <a:extLst>
              <a:ext uri="{FF2B5EF4-FFF2-40B4-BE49-F238E27FC236}">
                <a16:creationId xmlns:a16="http://schemas.microsoft.com/office/drawing/2014/main" id="{C7F32ADA-3081-42AE-AC4C-5E8D77E6EE7B}"/>
              </a:ext>
            </a:extLst>
          </p:cNvPr>
          <p:cNvSpPr txBox="1"/>
          <p:nvPr/>
        </p:nvSpPr>
        <p:spPr>
          <a:xfrm>
            <a:off x="7085861" y="5038550"/>
            <a:ext cx="1663452" cy="646331"/>
          </a:xfrm>
          <a:prstGeom prst="rect">
            <a:avLst/>
          </a:prstGeom>
          <a:noFill/>
        </p:spPr>
        <p:txBody>
          <a:bodyPr wrap="square" rtlCol="0">
            <a:spAutoFit/>
          </a:bodyPr>
          <a:lstStyle/>
          <a:p>
            <a:pPr algn="ctr"/>
            <a:r>
              <a:rPr lang="en-US" sz="1800" dirty="0">
                <a:latin typeface="Century Gothic" panose="020B0502020202020204" pitchFamily="34" charset="0"/>
              </a:rPr>
              <a:t>Invoice Payment</a:t>
            </a:r>
          </a:p>
        </p:txBody>
      </p:sp>
      <p:sp>
        <p:nvSpPr>
          <p:cNvPr id="36" name="Minus Sign 35">
            <a:extLst>
              <a:ext uri="{FF2B5EF4-FFF2-40B4-BE49-F238E27FC236}">
                <a16:creationId xmlns:a16="http://schemas.microsoft.com/office/drawing/2014/main" id="{D224658F-15E8-4EDE-BBEB-A87F764BDE0C}"/>
              </a:ext>
            </a:extLst>
          </p:cNvPr>
          <p:cNvSpPr/>
          <p:nvPr/>
        </p:nvSpPr>
        <p:spPr>
          <a:xfrm rot="5400000">
            <a:off x="7647261" y="3252557"/>
            <a:ext cx="445964" cy="352887"/>
          </a:xfrm>
          <a:prstGeom prst="mathMinu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Title 1">
            <a:extLst>
              <a:ext uri="{FF2B5EF4-FFF2-40B4-BE49-F238E27FC236}">
                <a16:creationId xmlns:a16="http://schemas.microsoft.com/office/drawing/2014/main" id="{DCC17FD1-93B8-454A-80E2-CDC1018B653B}"/>
              </a:ext>
            </a:extLst>
          </p:cNvPr>
          <p:cNvSpPr>
            <a:spLocks noGrp="1"/>
          </p:cNvSpPr>
          <p:nvPr>
            <p:ph type="ctrTitle"/>
          </p:nvPr>
        </p:nvSpPr>
        <p:spPr>
          <a:xfrm>
            <a:off x="218617" y="73025"/>
            <a:ext cx="8686844" cy="1069975"/>
          </a:xfrm>
        </p:spPr>
        <p:txBody>
          <a:bodyPr/>
          <a:lstStyle/>
          <a:p>
            <a:pPr algn="ctr"/>
            <a:r>
              <a:rPr lang="en-US" b="1" dirty="0">
                <a:latin typeface="Century Gothic" panose="020B0502020202020204" pitchFamily="34" charset="0"/>
              </a:rPr>
              <a:t>Post-Deployment Workflow</a:t>
            </a:r>
          </a:p>
        </p:txBody>
      </p:sp>
      <p:pic>
        <p:nvPicPr>
          <p:cNvPr id="11" name="Picture 10" descr="Invoice icon PNG and SVG Vector Free Download">
            <a:extLst>
              <a:ext uri="{FF2B5EF4-FFF2-40B4-BE49-F238E27FC236}">
                <a16:creationId xmlns:a16="http://schemas.microsoft.com/office/drawing/2014/main" id="{257F06CA-38E1-460E-A7D5-BDF906B0ED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8508" y="1742007"/>
            <a:ext cx="840098" cy="106997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3E792326-855B-4D67-9434-1409756C23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45" y="1668045"/>
            <a:ext cx="1215672" cy="1069974"/>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Approval - Free files and folders icons">
            <a:extLst>
              <a:ext uri="{FF2B5EF4-FFF2-40B4-BE49-F238E27FC236}">
                <a16:creationId xmlns:a16="http://schemas.microsoft.com/office/drawing/2014/main" id="{B15B7870-E779-4A35-A756-C5D5908092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871" y="3735934"/>
            <a:ext cx="1272550" cy="127255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Money 2 Icon | Line Iconset | IconsMind">
            <a:extLst>
              <a:ext uri="{FF2B5EF4-FFF2-40B4-BE49-F238E27FC236}">
                <a16:creationId xmlns:a16="http://schemas.microsoft.com/office/drawing/2014/main" id="{159F70AD-BF40-4EF3-B68C-F4D3BBEABB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8015" y="3817872"/>
            <a:ext cx="1217343" cy="121734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3F7AA5B-4BCC-BBCA-5F37-C756D5380109}"/>
              </a:ext>
            </a:extLst>
          </p:cNvPr>
          <p:cNvSpPr>
            <a:spLocks noGrp="1"/>
          </p:cNvSpPr>
          <p:nvPr>
            <p:ph type="sldNum" sz="quarter" idx="11"/>
          </p:nvPr>
        </p:nvSpPr>
        <p:spPr/>
        <p:txBody>
          <a:bodyPr/>
          <a:lstStyle/>
          <a:p>
            <a:pPr>
              <a:defRPr/>
            </a:pPr>
            <a:fld id="{85871316-7731-7044-A5C5-2BB683044D82}" type="slidenum">
              <a:rPr lang="en-US" smtClean="0"/>
              <a:pPr>
                <a:defRPr/>
              </a:pPr>
              <a:t>24</a:t>
            </a:fld>
            <a:endParaRPr lang="en-US" dirty="0"/>
          </a:p>
        </p:txBody>
      </p:sp>
    </p:spTree>
    <p:extLst>
      <p:ext uri="{BB962C8B-B14F-4D97-AF65-F5344CB8AC3E}">
        <p14:creationId xmlns:p14="http://schemas.microsoft.com/office/powerpoint/2010/main" val="304456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318052" y="73025"/>
            <a:ext cx="9833112" cy="959709"/>
          </a:xfrm>
        </p:spPr>
        <p:txBody>
          <a:bodyPr/>
          <a:lstStyle/>
          <a:p>
            <a:pPr algn="ctr"/>
            <a:r>
              <a:rPr lang="en-US" sz="4200" b="1" dirty="0">
                <a:latin typeface="Century Gothic" panose="020B0502020202020204" pitchFamily="34" charset="0"/>
              </a:rPr>
              <a:t>Statewide Training Implementation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25</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42277" y="1245704"/>
            <a:ext cx="7659445" cy="5539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l"/>
            <a:r>
              <a:rPr lang="en-US" sz="2000" dirty="0">
                <a:latin typeface="Century Gothic" panose="020B0502020202020204" pitchFamily="34" charset="0"/>
              </a:rPr>
              <a:t>Cal OES will be hosting trainings throughout the state where fire agencies will have the opportunity to access, navigate, understand how MARS will influence the workflow of reimbursements, and ask questions. These sessions will be approximately 4 hours.</a:t>
            </a:r>
            <a:br>
              <a:rPr lang="en-US" sz="2000" dirty="0">
                <a:latin typeface="Century Gothic" panose="020B0502020202020204" pitchFamily="34" charset="0"/>
              </a:rPr>
            </a:br>
            <a:endParaRPr lang="en-US" sz="2000" dirty="0">
              <a:latin typeface="Century Gothic" panose="020B0502020202020204" pitchFamily="34" charset="0"/>
            </a:endParaRPr>
          </a:p>
          <a:p>
            <a:pPr algn="l"/>
            <a:r>
              <a:rPr lang="en-US" sz="2000" dirty="0">
                <a:latin typeface="Century Gothic" panose="020B0502020202020204" pitchFamily="34" charset="0"/>
              </a:rPr>
              <a:t>We will also provide a brief out on the current status of the California Fire Assistance Agreement (CFAA).</a:t>
            </a:r>
          </a:p>
          <a:p>
            <a:pPr algn="l"/>
            <a:endParaRPr lang="en-US" sz="2000" dirty="0">
              <a:effectLst/>
              <a:latin typeface="Century Gothic" panose="020B0502020202020204" pitchFamily="34" charset="0"/>
              <a:ea typeface="Calibri" panose="020F0502020204030204" pitchFamily="34" charset="0"/>
            </a:endParaRPr>
          </a:p>
          <a:p>
            <a:pPr algn="l"/>
            <a:r>
              <a:rPr lang="en-US" sz="2000" dirty="0">
                <a:latin typeface="Century Gothic" panose="020B0502020202020204" pitchFamily="34" charset="0"/>
                <a:ea typeface="Calibri" panose="020F0502020204030204" pitchFamily="34" charset="0"/>
              </a:rPr>
              <a:t>To help us plan our statewide MARS training, please complete the survey below.</a:t>
            </a:r>
          </a:p>
          <a:p>
            <a:pPr marL="0" indent="0" algn="l">
              <a:buNone/>
            </a:pPr>
            <a:endParaRPr lang="en-US" sz="1600" dirty="0">
              <a:latin typeface="Century Gothic" panose="020B0502020202020204" pitchFamily="34" charset="0"/>
              <a:ea typeface="Calibri" panose="020F0502020204030204" pitchFamily="34" charset="0"/>
            </a:endParaRPr>
          </a:p>
          <a:p>
            <a:pPr algn="l"/>
            <a:endParaRPr lang="en-US" sz="1600" dirty="0">
              <a:effectLst/>
              <a:highlight>
                <a:srgbClr val="FFFF00"/>
              </a:highlight>
              <a:latin typeface="Century Gothic" panose="020B0502020202020204" pitchFamily="34" charset="0"/>
              <a:ea typeface="Calibri" panose="020F0502020204030204" pitchFamily="34" charset="0"/>
            </a:endParaRPr>
          </a:p>
          <a:p>
            <a:pPr algn="l"/>
            <a:endParaRPr lang="en-US" sz="1600" dirty="0">
              <a:latin typeface="Century Gothic" panose="020B0502020202020204" pitchFamily="34" charset="0"/>
            </a:endParaRPr>
          </a:p>
          <a:p>
            <a:pPr marL="0" indent="0" algn="ctr">
              <a:buNone/>
            </a:pPr>
            <a:endParaRPr lang="en-US" sz="1800" dirty="0">
              <a:latin typeface="Century Gothic" panose="020B0502020202020204" pitchFamily="34" charset="0"/>
            </a:endParaRPr>
          </a:p>
          <a:p>
            <a:pPr marL="0" indent="0" algn="ctr">
              <a:buNone/>
            </a:pPr>
            <a:endParaRPr lang="en-US" sz="1800" dirty="0">
              <a:latin typeface="Century Gothic" panose="020B0502020202020204" pitchFamily="34"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DD39B37-4A38-490F-52D5-CBF1FDD4FB2F}"/>
              </a:ext>
            </a:extLst>
          </p:cNvPr>
          <p:cNvPicPr>
            <a:picLocks noChangeAspect="1"/>
          </p:cNvPicPr>
          <p:nvPr/>
        </p:nvPicPr>
        <p:blipFill>
          <a:blip r:embed="rId2"/>
          <a:stretch>
            <a:fillRect/>
          </a:stretch>
        </p:blipFill>
        <p:spPr>
          <a:xfrm>
            <a:off x="3697840" y="4883557"/>
            <a:ext cx="1748318" cy="1718278"/>
          </a:xfrm>
          <a:prstGeom prst="rect">
            <a:avLst/>
          </a:prstGeom>
        </p:spPr>
      </p:pic>
    </p:spTree>
    <p:extLst>
      <p:ext uri="{BB962C8B-B14F-4D97-AF65-F5344CB8AC3E}">
        <p14:creationId xmlns:p14="http://schemas.microsoft.com/office/powerpoint/2010/main" val="1928639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EC0F-81BB-4527-8844-93A773069FB5}"/>
              </a:ext>
            </a:extLst>
          </p:cNvPr>
          <p:cNvSpPr>
            <a:spLocks noGrp="1"/>
          </p:cNvSpPr>
          <p:nvPr>
            <p:ph type="ctrTitle"/>
          </p:nvPr>
        </p:nvSpPr>
        <p:spPr>
          <a:xfrm>
            <a:off x="685798" y="2424417"/>
            <a:ext cx="7772400" cy="1488677"/>
          </a:xfrm>
        </p:spPr>
        <p:txBody>
          <a:bodyPr>
            <a:normAutofit fontScale="90000"/>
          </a:bodyPr>
          <a:lstStyle/>
          <a:p>
            <a:pPr algn="ctr"/>
            <a:r>
              <a:rPr lang="en-US" sz="6700" b="1" dirty="0">
                <a:latin typeface="Century Gothic" panose="020B0502020202020204" pitchFamily="34" charset="0"/>
              </a:rPr>
              <a:t>QUESTIONS?</a:t>
            </a:r>
            <a:br>
              <a:rPr lang="en-US" dirty="0"/>
            </a:br>
            <a:endParaRPr lang="en-US" dirty="0"/>
          </a:p>
        </p:txBody>
      </p:sp>
      <p:sp>
        <p:nvSpPr>
          <p:cNvPr id="3" name="Subtitle 2">
            <a:extLst>
              <a:ext uri="{FF2B5EF4-FFF2-40B4-BE49-F238E27FC236}">
                <a16:creationId xmlns:a16="http://schemas.microsoft.com/office/drawing/2014/main" id="{2614070E-D9EE-4268-95C6-4AE28681B049}"/>
              </a:ext>
            </a:extLst>
          </p:cNvPr>
          <p:cNvSpPr>
            <a:spLocks noGrp="1"/>
          </p:cNvSpPr>
          <p:nvPr>
            <p:ph type="subTitle" idx="1"/>
          </p:nvPr>
        </p:nvSpPr>
        <p:spPr>
          <a:xfrm>
            <a:off x="685798" y="3913094"/>
            <a:ext cx="7772399" cy="2191512"/>
          </a:xfrm>
        </p:spPr>
        <p:txBody>
          <a:bodyPr>
            <a:normAutofit/>
          </a:bodyPr>
          <a:lstStyle/>
          <a:p>
            <a:pPr marL="904875" indent="-457200"/>
            <a:endParaRPr lang="en-US" sz="1400" dirty="0">
              <a:latin typeface="Century Gothic" panose="020B050202020202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E6A2C04-05AC-4D78-BE9E-C965D45ADF8A}"/>
              </a:ext>
            </a:extLst>
          </p:cNvPr>
          <p:cNvSpPr>
            <a:spLocks noGrp="1"/>
          </p:cNvSpPr>
          <p:nvPr>
            <p:ph type="sldNum" sz="quarter" idx="4294967295"/>
          </p:nvPr>
        </p:nvSpPr>
        <p:spPr>
          <a:xfrm>
            <a:off x="7010400" y="6237288"/>
            <a:ext cx="2133600" cy="365125"/>
          </a:xfrm>
        </p:spPr>
        <p:txBody>
          <a:bodyPr/>
          <a:lstStyle/>
          <a:p>
            <a:pPr>
              <a:defRPr/>
            </a:pPr>
            <a:endParaRPr lang="en-US" dirty="0"/>
          </a:p>
          <a:p>
            <a:pPr>
              <a:defRPr/>
            </a:pPr>
            <a:fld id="{85871316-7731-7044-A5C5-2BB683044D82}" type="slidenum">
              <a:rPr lang="en-US" smtClean="0"/>
              <a:pPr>
                <a:defRPr/>
              </a:pPr>
              <a:t>26</a:t>
            </a:fld>
            <a:endParaRPr lang="en-US" dirty="0"/>
          </a:p>
        </p:txBody>
      </p:sp>
    </p:spTree>
    <p:extLst>
      <p:ext uri="{BB962C8B-B14F-4D97-AF65-F5344CB8AC3E}">
        <p14:creationId xmlns:p14="http://schemas.microsoft.com/office/powerpoint/2010/main" val="1198069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For Help</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27</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42277" y="1535185"/>
            <a:ext cx="7659445" cy="5171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fontAlgn="t"/>
            <a:r>
              <a:rPr lang="en-US" sz="2000" dirty="0">
                <a:solidFill>
                  <a:srgbClr val="292929"/>
                </a:solidFill>
                <a:effectLst/>
                <a:latin typeface="Century Gothic" panose="020B0502020202020204" pitchFamily="34" charset="0"/>
              </a:rPr>
              <a:t>General day-to-day questions regarding the process and how to navigate.</a:t>
            </a:r>
          </a:p>
          <a:p>
            <a:pPr lvl="1" fontAlgn="t">
              <a:buFont typeface="Courier New" panose="02070309020205020404" pitchFamily="49" charset="0"/>
              <a:buChar char="o"/>
            </a:pPr>
            <a:r>
              <a:rPr lang="en-US" sz="1800" dirty="0">
                <a:solidFill>
                  <a:srgbClr val="292929"/>
                </a:solidFill>
                <a:latin typeface="Century Gothic" panose="020B0502020202020204" pitchFamily="34" charset="0"/>
              </a:rPr>
              <a:t>Monday to Friday 8:00 to 5:00 should be directed to Cal OES Reimbursement Staff or your Cal OES Region Assistant Chiefs.</a:t>
            </a:r>
          </a:p>
          <a:p>
            <a:pPr marL="0" indent="0" fontAlgn="t">
              <a:buNone/>
            </a:pPr>
            <a:endParaRPr lang="en-US" sz="2000" dirty="0">
              <a:solidFill>
                <a:srgbClr val="292929"/>
              </a:solidFill>
              <a:latin typeface="Century Gothic" panose="020B0502020202020204" pitchFamily="34" charset="0"/>
            </a:endParaRPr>
          </a:p>
          <a:p>
            <a:pPr fontAlgn="t"/>
            <a:r>
              <a:rPr lang="en-US" sz="2000" dirty="0">
                <a:solidFill>
                  <a:srgbClr val="292929"/>
                </a:solidFill>
                <a:latin typeface="Century Gothic" panose="020B0502020202020204" pitchFamily="34" charset="0"/>
              </a:rPr>
              <a:t>On-scene incident specific questions </a:t>
            </a:r>
            <a:r>
              <a:rPr lang="en-US" sz="2000" dirty="0">
                <a:solidFill>
                  <a:srgbClr val="292929"/>
                </a:solidFill>
                <a:effectLst/>
                <a:latin typeface="Century Gothic" panose="020B0502020202020204" pitchFamily="34" charset="0"/>
              </a:rPr>
              <a:t>regarding the process and how to navigate.</a:t>
            </a:r>
            <a:endParaRPr lang="en-US" sz="2000" dirty="0">
              <a:solidFill>
                <a:srgbClr val="292929"/>
              </a:solidFill>
              <a:latin typeface="Century Gothic" panose="020B0502020202020204" pitchFamily="34" charset="0"/>
            </a:endParaRPr>
          </a:p>
          <a:p>
            <a:pPr lvl="1" fontAlgn="t">
              <a:buFont typeface="Courier New" panose="02070309020205020404" pitchFamily="49" charset="0"/>
              <a:buChar char="o"/>
            </a:pPr>
            <a:r>
              <a:rPr lang="en-US" sz="1800" dirty="0">
                <a:solidFill>
                  <a:srgbClr val="292929"/>
                </a:solidFill>
                <a:latin typeface="Century Gothic" panose="020B0502020202020204" pitchFamily="34" charset="0"/>
              </a:rPr>
              <a:t>Should be directed to the assigned Cal OES </a:t>
            </a:r>
            <a:r>
              <a:rPr lang="en-US" sz="1800" dirty="0">
                <a:solidFill>
                  <a:srgbClr val="292929"/>
                </a:solidFill>
                <a:effectLst/>
                <a:latin typeface="Century Gothic" panose="020B0502020202020204" pitchFamily="34" charset="0"/>
              </a:rPr>
              <a:t>AREP or support personnel.</a:t>
            </a:r>
          </a:p>
          <a:p>
            <a:pPr lvl="1" fontAlgn="t">
              <a:buFont typeface="Courier New" panose="02070309020205020404" pitchFamily="49" charset="0"/>
              <a:buChar char="o"/>
            </a:pPr>
            <a:r>
              <a:rPr lang="en-US" sz="1800" dirty="0">
                <a:solidFill>
                  <a:srgbClr val="292929"/>
                </a:solidFill>
                <a:latin typeface="Century Gothic" panose="020B0502020202020204" pitchFamily="34" charset="0"/>
              </a:rPr>
              <a:t>If a Cal OES AREP is not on scene or after hours, questions should be directed to the Cal OES Fire Duty Chief.</a:t>
            </a:r>
          </a:p>
          <a:p>
            <a:pPr algn="ctr" fontAlgn="t"/>
            <a:endParaRPr lang="en-US" sz="2000" u="sng" dirty="0">
              <a:solidFill>
                <a:srgbClr val="292929"/>
              </a:solidFill>
              <a:latin typeface="Century Gothic" panose="020B0502020202020204" pitchFamily="34" charset="0"/>
            </a:endParaRPr>
          </a:p>
          <a:p>
            <a:pPr algn="ctr" fontAlgn="t"/>
            <a:endParaRPr lang="en-US" sz="2000" u="sng" dirty="0">
              <a:solidFill>
                <a:srgbClr val="292929"/>
              </a:solidFill>
              <a:latin typeface="Century Gothic" panose="020B0502020202020204" pitchFamily="34" charset="0"/>
            </a:endParaRPr>
          </a:p>
          <a:p>
            <a:pPr algn="ctr" fontAlgn="t"/>
            <a:endParaRPr lang="en-US" sz="1600" u="sng" dirty="0">
              <a:solidFill>
                <a:srgbClr val="292929"/>
              </a:solidFill>
              <a:effectLst/>
              <a:latin typeface="Century Gothic" panose="020B0502020202020204" pitchFamily="34" charset="0"/>
            </a:endParaRPr>
          </a:p>
          <a:p>
            <a:pPr marL="0" indent="0" algn="ctr">
              <a:buNone/>
            </a:pPr>
            <a:endParaRPr lang="en-US" sz="1600" dirty="0">
              <a:latin typeface="Century Gothic" panose="020B0502020202020204" pitchFamily="34" charset="0"/>
            </a:endParaRPr>
          </a:p>
          <a:p>
            <a:pPr marL="0" indent="0" algn="l">
              <a:buNone/>
            </a:pPr>
            <a:endParaRPr lang="en-US" sz="1600" dirty="0">
              <a:latin typeface="Century Gothic" panose="020B0502020202020204" pitchFamily="34" charset="0"/>
              <a:ea typeface="Calibri" panose="020F0502020204030204" pitchFamily="34" charset="0"/>
            </a:endParaRPr>
          </a:p>
          <a:p>
            <a:pPr algn="l"/>
            <a:endParaRPr lang="en-US" sz="1600" dirty="0">
              <a:effectLst/>
              <a:highlight>
                <a:srgbClr val="FFFF00"/>
              </a:highlight>
              <a:latin typeface="Century Gothic" panose="020B0502020202020204" pitchFamily="34" charset="0"/>
              <a:ea typeface="Calibri" panose="020F0502020204030204" pitchFamily="34" charset="0"/>
            </a:endParaRPr>
          </a:p>
          <a:p>
            <a:pPr algn="l"/>
            <a:endParaRPr lang="en-US" sz="1600" dirty="0">
              <a:latin typeface="Century Gothic" panose="020B0502020202020204" pitchFamily="34" charset="0"/>
            </a:endParaRPr>
          </a:p>
          <a:p>
            <a:pPr marL="0" indent="0" algn="ctr">
              <a:buNone/>
            </a:pPr>
            <a:endParaRPr lang="en-US" sz="1800" dirty="0">
              <a:latin typeface="Century Gothic" panose="020B0502020202020204" pitchFamily="34" charset="0"/>
            </a:endParaRPr>
          </a:p>
          <a:p>
            <a:pPr marL="0" indent="0" algn="ctr">
              <a:buNone/>
            </a:pPr>
            <a:endParaRPr lang="en-US" sz="1800" dirty="0">
              <a:latin typeface="Century Gothic" panose="020B0502020202020204" pitchFamily="34"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709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Website</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28</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645459" y="1323703"/>
            <a:ext cx="7659445" cy="5461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r>
              <a:rPr lang="en-US" sz="2000" dirty="0">
                <a:latin typeface="Century Gothic" panose="020B0502020202020204" pitchFamily="34" charset="0"/>
                <a:ea typeface="Calibri" panose="020F0502020204030204" pitchFamily="34" charset="0"/>
                <a:cs typeface="Times New Roman" panose="02020603050405020304" pitchFamily="18" charset="0"/>
              </a:rPr>
              <a:t>Scan to visit the Cal OES website and familiarize yourself with the application.</a:t>
            </a:r>
            <a:endParaRPr lang="en-US" sz="1800" dirty="0">
              <a:latin typeface="Century Gothic" panose="020B0502020202020204" pitchFamily="34"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0A3BC7B8-C322-4CE2-BDA5-8EE1D16DFCBA">
            <a:extLst>
              <a:ext uri="{FF2B5EF4-FFF2-40B4-BE49-F238E27FC236}">
                <a16:creationId xmlns:a16="http://schemas.microsoft.com/office/drawing/2014/main" id="{9586407B-9449-2429-E7B4-70316C892314}"/>
              </a:ext>
            </a:extLst>
          </p:cNvPr>
          <p:cNvPicPr>
            <a:picLocks noChangeAspect="1"/>
          </p:cNvPicPr>
          <p:nvPr/>
        </p:nvPicPr>
        <p:blipFill rotWithShape="1">
          <a:blip r:embed="rId2">
            <a:extLst>
              <a:ext uri="{28A0092B-C50C-407E-A947-70E740481C1C}">
                <a14:useLocalDpi xmlns:a14="http://schemas.microsoft.com/office/drawing/2010/main" val="0"/>
              </a:ext>
            </a:extLst>
          </a:blip>
          <a:srcRect l="32310" t="5930" r="31763" b="25666"/>
          <a:stretch/>
        </p:blipFill>
        <p:spPr bwMode="auto">
          <a:xfrm>
            <a:off x="3024423" y="3082145"/>
            <a:ext cx="3095153" cy="3053010"/>
          </a:xfrm>
          <a:prstGeom prst="rect">
            <a:avLst/>
          </a:prstGeom>
          <a:noFill/>
          <a:ln>
            <a:noFill/>
          </a:ln>
        </p:spPr>
      </p:pic>
    </p:spTree>
    <p:extLst>
      <p:ext uri="{BB962C8B-B14F-4D97-AF65-F5344CB8AC3E}">
        <p14:creationId xmlns:p14="http://schemas.microsoft.com/office/powerpoint/2010/main" val="2074829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2FDB-1CBF-41DB-9BF5-7E2D47ABBA67}"/>
              </a:ext>
            </a:extLst>
          </p:cNvPr>
          <p:cNvSpPr>
            <a:spLocks noGrp="1"/>
          </p:cNvSpPr>
          <p:nvPr>
            <p:ph type="title"/>
          </p:nvPr>
        </p:nvSpPr>
        <p:spPr>
          <a:xfrm>
            <a:off x="457200" y="5336140"/>
            <a:ext cx="8229600" cy="784831"/>
          </a:xfrm>
        </p:spPr>
        <p:txBody>
          <a:bodyPr>
            <a:normAutofit/>
          </a:bodyPr>
          <a:lstStyle/>
          <a:p>
            <a:pPr algn="ctr"/>
            <a:r>
              <a:rPr lang="en-US" sz="3600" b="1" dirty="0">
                <a:latin typeface="Century Gothic" panose="020B0502020202020204" pitchFamily="34" charset="0"/>
              </a:rPr>
              <a:t>Thank You!</a:t>
            </a:r>
          </a:p>
        </p:txBody>
      </p:sp>
      <p:sp>
        <p:nvSpPr>
          <p:cNvPr id="9" name="TextBox 8">
            <a:extLst>
              <a:ext uri="{FF2B5EF4-FFF2-40B4-BE49-F238E27FC236}">
                <a16:creationId xmlns:a16="http://schemas.microsoft.com/office/drawing/2014/main" id="{D3C2F6AC-9D93-40C5-BDFF-A3FAD2E9B5F2}"/>
              </a:ext>
            </a:extLst>
          </p:cNvPr>
          <p:cNvSpPr txBox="1"/>
          <p:nvPr/>
        </p:nvSpPr>
        <p:spPr>
          <a:xfrm>
            <a:off x="838201" y="3940729"/>
            <a:ext cx="7848599" cy="1554272"/>
          </a:xfrm>
          <a:prstGeom prst="rect">
            <a:avLst/>
          </a:prstGeom>
          <a:noFill/>
        </p:spPr>
        <p:txBody>
          <a:bodyPr wrap="square" rtlCol="0">
            <a:spAutoFit/>
          </a:bodyPr>
          <a:lstStyle/>
          <a:p>
            <a:pPr algn="ctr" fontAlgn="t"/>
            <a:endParaRPr lang="en-US" sz="1500" b="1" dirty="0">
              <a:solidFill>
                <a:srgbClr val="292929"/>
              </a:solidFill>
              <a:effectLst/>
              <a:latin typeface="Century Gothic" panose="020B0502020202020204" pitchFamily="34" charset="0"/>
            </a:endParaRPr>
          </a:p>
          <a:p>
            <a:pPr algn="ctr" fontAlgn="t"/>
            <a:r>
              <a:rPr lang="en-US" sz="1600" b="1" dirty="0">
                <a:solidFill>
                  <a:srgbClr val="292929"/>
                </a:solidFill>
                <a:effectLst/>
                <a:latin typeface="Century Gothic" panose="020B0502020202020204" pitchFamily="34" charset="0"/>
              </a:rPr>
              <a:t>Main Fire Phone: </a:t>
            </a:r>
            <a:r>
              <a:rPr lang="en-US" sz="1600" dirty="0">
                <a:solidFill>
                  <a:srgbClr val="292929"/>
                </a:solidFill>
                <a:effectLst/>
                <a:latin typeface="Century Gothic" panose="020B0502020202020204" pitchFamily="34" charset="0"/>
              </a:rPr>
              <a:t>(916) 845-8711</a:t>
            </a:r>
          </a:p>
          <a:p>
            <a:pPr algn="ctr" fontAlgn="t"/>
            <a:r>
              <a:rPr lang="en-US" sz="1600" b="1" dirty="0">
                <a:latin typeface="Century Gothic" panose="020B0502020202020204" pitchFamily="34" charset="0"/>
              </a:rPr>
              <a:t>General Reimbursement Inquiries</a:t>
            </a:r>
            <a:r>
              <a:rPr lang="en-US" sz="1600" dirty="0">
                <a:latin typeface="Century Gothic" panose="020B0502020202020204" pitchFamily="34" charset="0"/>
              </a:rPr>
              <a:t>: </a:t>
            </a:r>
            <a:r>
              <a:rPr lang="en-US" sz="1600" u="sng" dirty="0">
                <a:solidFill>
                  <a:srgbClr val="006599"/>
                </a:solidFill>
                <a:latin typeface="Century Gothic" panose="020B0502020202020204" pitchFamily="34" charset="0"/>
                <a:hlinkClick r:id="rId3">
                  <a:extLst>
                    <a:ext uri="{A12FA001-AC4F-418D-AE19-62706E023703}">
                      <ahyp:hlinkClr xmlns:ahyp="http://schemas.microsoft.com/office/drawing/2018/hyperlinkcolor" val="tx"/>
                    </a:ext>
                  </a:extLst>
                </a:hlinkClick>
              </a:rPr>
              <a:t>CFAAreimbursement@caloes.ca.gov</a:t>
            </a:r>
            <a:r>
              <a:rPr lang="en-US" sz="1600" u="sng" dirty="0">
                <a:solidFill>
                  <a:srgbClr val="006599"/>
                </a:solidFill>
                <a:latin typeface="Century Gothic" panose="020B0502020202020204" pitchFamily="34" charset="0"/>
              </a:rPr>
              <a:t> </a:t>
            </a:r>
          </a:p>
          <a:p>
            <a:pPr algn="ctr" defTabSz="685800" fontAlgn="t">
              <a:spcBef>
                <a:spcPts val="0"/>
              </a:spcBef>
              <a:spcAft>
                <a:spcPts val="0"/>
              </a:spcAft>
              <a:defRPr/>
            </a:pPr>
            <a:r>
              <a:rPr lang="en-US" sz="1600" b="1" dirty="0">
                <a:solidFill>
                  <a:srgbClr val="292929"/>
                </a:solidFill>
                <a:latin typeface="Century Gothic" panose="020B0502020202020204" pitchFamily="34" charset="0"/>
              </a:rPr>
              <a:t>MARS Related Inquiries: </a:t>
            </a:r>
            <a:r>
              <a:rPr lang="en-US" sz="1600" u="sng" dirty="0">
                <a:solidFill>
                  <a:srgbClr val="006599"/>
                </a:solidFill>
                <a:latin typeface="Century Gothic" panose="020B0502020202020204" pitchFamily="34" charset="0"/>
                <a:hlinkClick r:id="rId4">
                  <a:extLst>
                    <a:ext uri="{A12FA001-AC4F-418D-AE19-62706E023703}">
                      <ahyp:hlinkClr xmlns:ahyp="http://schemas.microsoft.com/office/drawing/2018/hyperlinkcolor" val="tx"/>
                    </a:ext>
                  </a:extLst>
                </a:hlinkClick>
              </a:rPr>
              <a:t>MARShelpdesk@caloes.ca.gov</a:t>
            </a:r>
            <a:endParaRPr lang="en-US" sz="1600" u="sng" dirty="0">
              <a:solidFill>
                <a:srgbClr val="292929"/>
              </a:solidFill>
              <a:effectLst/>
              <a:latin typeface="Century Gothic" panose="020B0502020202020204" pitchFamily="34" charset="0"/>
            </a:endParaRPr>
          </a:p>
          <a:p>
            <a:pPr algn="ctr" fontAlgn="t"/>
            <a:r>
              <a:rPr lang="en-US" sz="1600" b="1" dirty="0">
                <a:solidFill>
                  <a:srgbClr val="292929"/>
                </a:solidFill>
                <a:latin typeface="Century Gothic" panose="020B0502020202020204" pitchFamily="34" charset="0"/>
              </a:rPr>
              <a:t>Cal OES Fire Duty Chief:</a:t>
            </a:r>
            <a:r>
              <a:rPr lang="en-US" sz="1600" dirty="0">
                <a:solidFill>
                  <a:srgbClr val="292929"/>
                </a:solidFill>
                <a:latin typeface="Century Gothic" panose="020B0502020202020204" pitchFamily="34" charset="0"/>
              </a:rPr>
              <a:t> (916) 845-8670</a:t>
            </a:r>
          </a:p>
          <a:p>
            <a:pPr algn="ctr" fontAlgn="t"/>
            <a:r>
              <a:rPr lang="en-US" sz="1600" b="1" dirty="0">
                <a:solidFill>
                  <a:srgbClr val="292929"/>
                </a:solidFill>
                <a:effectLst/>
                <a:latin typeface="Century Gothic" panose="020B0502020202020204" pitchFamily="34" charset="0"/>
              </a:rPr>
              <a:t>Cal </a:t>
            </a:r>
            <a:r>
              <a:rPr lang="en-US" sz="1600" b="1" dirty="0">
                <a:solidFill>
                  <a:srgbClr val="292929"/>
                </a:solidFill>
                <a:latin typeface="Century Gothic" panose="020B0502020202020204" pitchFamily="34" charset="0"/>
              </a:rPr>
              <a:t>OES </a:t>
            </a:r>
            <a:r>
              <a:rPr lang="en-US" sz="1600" b="1" dirty="0">
                <a:solidFill>
                  <a:srgbClr val="292929"/>
                </a:solidFill>
                <a:effectLst/>
                <a:latin typeface="Century Gothic" panose="020B0502020202020204" pitchFamily="34" charset="0"/>
              </a:rPr>
              <a:t>Regional Assistant Chiefs</a:t>
            </a:r>
          </a:p>
        </p:txBody>
      </p:sp>
      <p:sp>
        <p:nvSpPr>
          <p:cNvPr id="5" name="Title 1">
            <a:extLst>
              <a:ext uri="{FF2B5EF4-FFF2-40B4-BE49-F238E27FC236}">
                <a16:creationId xmlns:a16="http://schemas.microsoft.com/office/drawing/2014/main" id="{B76AC14C-67BA-4E53-BC1D-2F4EF03524C0}"/>
              </a:ext>
            </a:extLst>
          </p:cNvPr>
          <p:cNvSpPr txBox="1">
            <a:spLocks/>
          </p:cNvSpPr>
          <p:nvPr/>
        </p:nvSpPr>
        <p:spPr>
          <a:xfrm>
            <a:off x="457200" y="559399"/>
            <a:ext cx="8229600" cy="112955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sz="6000" b="1" dirty="0">
                <a:latin typeface="Century Gothic" panose="020B0502020202020204" pitchFamily="34" charset="0"/>
              </a:rPr>
              <a:t>CONTACT US</a:t>
            </a:r>
          </a:p>
        </p:txBody>
      </p:sp>
      <p:pic>
        <p:nvPicPr>
          <p:cNvPr id="3" name="Picture 2" descr="Calendar&#10;&#10;Description automatically generated">
            <a:extLst>
              <a:ext uri="{FF2B5EF4-FFF2-40B4-BE49-F238E27FC236}">
                <a16:creationId xmlns:a16="http://schemas.microsoft.com/office/drawing/2014/main" id="{E1081EC7-9834-1C84-BF94-4FD4A63A8C17}"/>
              </a:ext>
            </a:extLst>
          </p:cNvPr>
          <p:cNvPicPr>
            <a:picLocks noChangeAspect="1"/>
          </p:cNvPicPr>
          <p:nvPr/>
        </p:nvPicPr>
        <p:blipFill>
          <a:blip r:embed="rId5"/>
          <a:stretch>
            <a:fillRect/>
          </a:stretch>
        </p:blipFill>
        <p:spPr>
          <a:xfrm>
            <a:off x="3238051" y="1844398"/>
            <a:ext cx="2667897" cy="1956135"/>
          </a:xfrm>
          <a:prstGeom prst="rect">
            <a:avLst/>
          </a:prstGeom>
        </p:spPr>
      </p:pic>
      <p:sp>
        <p:nvSpPr>
          <p:cNvPr id="4" name="Slide Number Placeholder 3">
            <a:extLst>
              <a:ext uri="{FF2B5EF4-FFF2-40B4-BE49-F238E27FC236}">
                <a16:creationId xmlns:a16="http://schemas.microsoft.com/office/drawing/2014/main" id="{AEDC4024-E8F3-403D-4FFB-F4019EF96A95}"/>
              </a:ext>
            </a:extLst>
          </p:cNvPr>
          <p:cNvSpPr>
            <a:spLocks noGrp="1"/>
          </p:cNvSpPr>
          <p:nvPr>
            <p:ph type="sldNum" sz="quarter" idx="11"/>
          </p:nvPr>
        </p:nvSpPr>
        <p:spPr/>
        <p:txBody>
          <a:bodyPr/>
          <a:lstStyle/>
          <a:p>
            <a:pPr>
              <a:defRPr/>
            </a:pPr>
            <a:fld id="{85871316-7731-7044-A5C5-2BB683044D82}" type="slidenum">
              <a:rPr lang="en-US" smtClean="0"/>
              <a:pPr>
                <a:defRPr/>
              </a:pPr>
              <a:t>29</a:t>
            </a:fld>
            <a:endParaRPr lang="en-US" dirty="0"/>
          </a:p>
        </p:txBody>
      </p:sp>
    </p:spTree>
    <p:extLst>
      <p:ext uri="{BB962C8B-B14F-4D97-AF65-F5344CB8AC3E}">
        <p14:creationId xmlns:p14="http://schemas.microsoft.com/office/powerpoint/2010/main" val="354013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EC0F-81BB-4527-8844-93A773069FB5}"/>
              </a:ext>
            </a:extLst>
          </p:cNvPr>
          <p:cNvSpPr>
            <a:spLocks noGrp="1"/>
          </p:cNvSpPr>
          <p:nvPr>
            <p:ph type="ctrTitle"/>
          </p:nvPr>
        </p:nvSpPr>
        <p:spPr>
          <a:xfrm>
            <a:off x="685800" y="1655145"/>
            <a:ext cx="7772400" cy="1488629"/>
          </a:xfrm>
        </p:spPr>
        <p:txBody>
          <a:bodyPr>
            <a:normAutofit fontScale="90000"/>
          </a:bodyPr>
          <a:lstStyle/>
          <a:p>
            <a:pPr algn="ctr"/>
            <a:r>
              <a:rPr lang="en-US" sz="6700" b="1" dirty="0">
                <a:latin typeface="Century Gothic" panose="020B0502020202020204" pitchFamily="34" charset="0"/>
              </a:rPr>
              <a:t>MUTUAL AID REIMBURSEMENT SYSTEM (MARS)</a:t>
            </a:r>
            <a:br>
              <a:rPr lang="en-US" dirty="0"/>
            </a:br>
            <a:endParaRPr lang="en-US" dirty="0"/>
          </a:p>
        </p:txBody>
      </p:sp>
      <p:sp>
        <p:nvSpPr>
          <p:cNvPr id="3" name="Subtitle 2">
            <a:extLst>
              <a:ext uri="{FF2B5EF4-FFF2-40B4-BE49-F238E27FC236}">
                <a16:creationId xmlns:a16="http://schemas.microsoft.com/office/drawing/2014/main" id="{2614070E-D9EE-4268-95C6-4AE28681B049}"/>
              </a:ext>
            </a:extLst>
          </p:cNvPr>
          <p:cNvSpPr>
            <a:spLocks noGrp="1"/>
          </p:cNvSpPr>
          <p:nvPr>
            <p:ph type="subTitle" idx="1"/>
          </p:nvPr>
        </p:nvSpPr>
        <p:spPr>
          <a:xfrm>
            <a:off x="685800" y="3714227"/>
            <a:ext cx="7252254" cy="2266122"/>
          </a:xfrm>
        </p:spPr>
        <p:txBody>
          <a:bodyPr>
            <a:normAutofit fontScale="55000" lnSpcReduction="20000"/>
          </a:bodyPr>
          <a:lstStyle/>
          <a:p>
            <a:pPr marL="904875" indent="-457200"/>
            <a:r>
              <a:rPr lang="en-US" sz="5800" b="1" dirty="0">
                <a:latin typeface="Century Gothic" panose="020B0502020202020204" pitchFamily="34" charset="0"/>
              </a:rPr>
              <a:t>Overview:</a:t>
            </a:r>
          </a:p>
          <a:p>
            <a:pPr marL="904875" indent="-457200"/>
            <a:r>
              <a:rPr lang="en-US" dirty="0">
                <a:latin typeface="Century Gothic" panose="020B0502020202020204" pitchFamily="34" charset="0"/>
              </a:rPr>
              <a:t>History </a:t>
            </a:r>
          </a:p>
          <a:p>
            <a:pPr marL="904875" indent="-457200"/>
            <a:r>
              <a:rPr lang="en-US" dirty="0">
                <a:latin typeface="Century Gothic" panose="020B0502020202020204" pitchFamily="34" charset="0"/>
              </a:rPr>
              <a:t>Application </a:t>
            </a:r>
          </a:p>
          <a:p>
            <a:pPr marL="904875" indent="-457200"/>
            <a:r>
              <a:rPr lang="en-US" dirty="0">
                <a:latin typeface="Century Gothic" panose="020B0502020202020204" pitchFamily="34" charset="0"/>
              </a:rPr>
              <a:t>Workflow</a:t>
            </a:r>
          </a:p>
          <a:p>
            <a:pPr marL="904875" indent="-457200"/>
            <a:r>
              <a:rPr lang="en-US" dirty="0">
                <a:latin typeface="Century Gothic" panose="020B0502020202020204" pitchFamily="34" charset="0"/>
              </a:rPr>
              <a:t>Statewide Training Implementation</a:t>
            </a:r>
          </a:p>
          <a:p>
            <a:pPr marL="904875" indent="-457200"/>
            <a:r>
              <a:rPr lang="en-US" dirty="0">
                <a:latin typeface="Century Gothic" panose="020B0502020202020204" pitchFamily="34" charset="0"/>
              </a:rPr>
              <a:t>For Help</a:t>
            </a:r>
          </a:p>
          <a:p>
            <a:pPr marL="904875" indent="-457200"/>
            <a:endParaRPr lang="en-US" sz="1400" dirty="0">
              <a:latin typeface="Century Gothic" panose="020B050202020202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E6A2C04-05AC-4D78-BE9E-C965D45ADF8A}"/>
              </a:ext>
            </a:extLst>
          </p:cNvPr>
          <p:cNvSpPr>
            <a:spLocks noGrp="1"/>
          </p:cNvSpPr>
          <p:nvPr>
            <p:ph type="sldNum" sz="quarter" idx="4294967295"/>
          </p:nvPr>
        </p:nvSpPr>
        <p:spPr>
          <a:xfrm>
            <a:off x="7010400" y="6237288"/>
            <a:ext cx="2133600" cy="365125"/>
          </a:xfrm>
        </p:spPr>
        <p:txBody>
          <a:bodyPr/>
          <a:lstStyle/>
          <a:p>
            <a:pPr>
              <a:defRPr/>
            </a:pPr>
            <a:endParaRPr lang="en-US" dirty="0"/>
          </a:p>
          <a:p>
            <a:pPr>
              <a:defRPr/>
            </a:pPr>
            <a:fld id="{85871316-7731-7044-A5C5-2BB683044D82}" type="slidenum">
              <a:rPr lang="en-US" smtClean="0"/>
              <a:pPr>
                <a:defRPr/>
              </a:pPr>
              <a:t>3</a:t>
            </a:fld>
            <a:endParaRPr lang="en-US" dirty="0"/>
          </a:p>
        </p:txBody>
      </p:sp>
    </p:spTree>
    <p:extLst>
      <p:ext uri="{BB962C8B-B14F-4D97-AF65-F5344CB8AC3E}">
        <p14:creationId xmlns:p14="http://schemas.microsoft.com/office/powerpoint/2010/main" val="108849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387275" y="73025"/>
            <a:ext cx="8315661" cy="1069975"/>
          </a:xfrm>
        </p:spPr>
        <p:txBody>
          <a:bodyPr/>
          <a:lstStyle/>
          <a:p>
            <a:pPr algn="ctr"/>
            <a:r>
              <a:rPr lang="en-US" b="1" dirty="0">
                <a:latin typeface="Century Gothic" panose="020B0502020202020204" pitchFamily="34" charset="0"/>
              </a:rPr>
              <a:t>MARS Purpose</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4</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62000" y="1518173"/>
            <a:ext cx="7620000" cy="4343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2000" dirty="0">
                <a:solidFill>
                  <a:schemeClr val="tx1"/>
                </a:solidFill>
                <a:latin typeface="Century Gothic" panose="020B0502020202020204" pitchFamily="34" charset="0"/>
              </a:rPr>
              <a:t>MARS is a </a:t>
            </a:r>
            <a:r>
              <a:rPr lang="en-US" sz="2000" dirty="0">
                <a:latin typeface="Century Gothic" panose="020B0502020202020204" pitchFamily="34" charset="0"/>
              </a:rPr>
              <a:t>web-based application that will be managed by Cal OES and utilized by all fire agencies that respond under the California Fire and Rescue Mutual Aid System. </a:t>
            </a:r>
          </a:p>
          <a:p>
            <a:pPr marL="0" indent="0" algn="ctr">
              <a:buNone/>
            </a:pPr>
            <a:endParaRPr lang="en-US" sz="2000" dirty="0">
              <a:latin typeface="Century Gothic" panose="020B0502020202020204" pitchFamily="34" charset="0"/>
            </a:endParaRPr>
          </a:p>
          <a:p>
            <a:pPr marL="0" indent="0" algn="ctr">
              <a:buNone/>
            </a:pPr>
            <a:r>
              <a:rPr lang="en-US" sz="2000" dirty="0">
                <a:latin typeface="Century Gothic" panose="020B0502020202020204" pitchFamily="34" charset="0"/>
              </a:rPr>
              <a:t>The intent of this system is to reimburse fire agencies ordered and requested through the California Fire Assistance Agreement (CFAA) or terms of more efficiently and seamlessly. </a:t>
            </a:r>
          </a:p>
          <a:p>
            <a:pPr marL="0" indent="0" algn="ctr">
              <a:buNone/>
            </a:pPr>
            <a:endParaRPr lang="en-US" sz="2000" dirty="0">
              <a:latin typeface="Century Gothic" panose="020B0502020202020204" pitchFamily="34" charset="0"/>
            </a:endParaRPr>
          </a:p>
          <a:p>
            <a:pPr marL="0" indent="0" algn="ctr">
              <a:buNone/>
            </a:pPr>
            <a:r>
              <a:rPr lang="en-US" sz="2000" dirty="0">
                <a:latin typeface="Century Gothic" panose="020B0502020202020204" pitchFamily="34" charset="0"/>
              </a:rPr>
              <a:t>The reimbursement process will be housed on one platform that is easily accessible to Cal OES, the paying entities, and the responding fire agencies. </a:t>
            </a:r>
          </a:p>
          <a:p>
            <a:pPr marL="0" indent="0" algn="ctr">
              <a:buFont typeface="Arial" charset="0"/>
              <a:buNone/>
            </a:pPr>
            <a:endParaRPr lang="en-US" sz="2000" dirty="0"/>
          </a:p>
        </p:txBody>
      </p:sp>
    </p:spTree>
    <p:extLst>
      <p:ext uri="{BB962C8B-B14F-4D97-AF65-F5344CB8AC3E}">
        <p14:creationId xmlns:p14="http://schemas.microsoft.com/office/powerpoint/2010/main" val="460852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387275" y="73025"/>
            <a:ext cx="8315661" cy="1069975"/>
          </a:xfrm>
        </p:spPr>
        <p:txBody>
          <a:bodyPr/>
          <a:lstStyle/>
          <a:p>
            <a:pPr algn="ctr"/>
            <a:r>
              <a:rPr lang="en-US" b="1" dirty="0">
                <a:latin typeface="Century Gothic" panose="020B0502020202020204" pitchFamily="34" charset="0"/>
              </a:rPr>
              <a:t>MARS History</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5</a:t>
            </a:fld>
            <a:endParaRPr lang="en-US" dirty="0"/>
          </a:p>
        </p:txBody>
      </p:sp>
      <p:sp>
        <p:nvSpPr>
          <p:cNvPr id="8" name="Content Placeholder 6">
            <a:extLst>
              <a:ext uri="{FF2B5EF4-FFF2-40B4-BE49-F238E27FC236}">
                <a16:creationId xmlns:a16="http://schemas.microsoft.com/office/drawing/2014/main" id="{D9D4E805-5898-4105-8DE1-A20FF9DEEEEC}"/>
              </a:ext>
            </a:extLst>
          </p:cNvPr>
          <p:cNvSpPr>
            <a:spLocks noGrp="1"/>
          </p:cNvSpPr>
          <p:nvPr>
            <p:ph idx="1"/>
          </p:nvPr>
        </p:nvSpPr>
        <p:spPr>
          <a:xfrm>
            <a:off x="457200" y="2286000"/>
            <a:ext cx="8229600" cy="4038600"/>
          </a:xfrm>
        </p:spPr>
        <p:txBody>
          <a:bodyPr>
            <a:noAutofit/>
          </a:bodyPr>
          <a:lstStyle/>
          <a:p>
            <a:pPr marL="277495" lvl="2" indent="0">
              <a:spcBef>
                <a:spcPts val="1800"/>
              </a:spcBef>
              <a:buClr>
                <a:schemeClr val="accent3">
                  <a:lumMod val="75000"/>
                </a:schemeClr>
              </a:buClr>
              <a:buNone/>
            </a:pPr>
            <a:endParaRPr lang="en-US" sz="2000" dirty="0">
              <a:latin typeface="Century Gothic" panose="020B0502020202020204" pitchFamily="34" charset="0"/>
            </a:endParaRPr>
          </a:p>
          <a:p>
            <a:pPr marL="277495" lvl="2" indent="0">
              <a:spcBef>
                <a:spcPts val="1800"/>
              </a:spcBef>
              <a:buClr>
                <a:schemeClr val="accent3">
                  <a:lumMod val="75000"/>
                </a:schemeClr>
              </a:buClr>
              <a:buNone/>
            </a:pPr>
            <a:endParaRPr lang="en-US" sz="2000" dirty="0">
              <a:latin typeface="Century Gothic" panose="020B0502020202020204" pitchFamily="34" charset="0"/>
            </a:endParaRPr>
          </a:p>
        </p:txBody>
      </p:sp>
      <p:graphicFrame>
        <p:nvGraphicFramePr>
          <p:cNvPr id="9" name="Content Placeholder 2">
            <a:extLst>
              <a:ext uri="{FF2B5EF4-FFF2-40B4-BE49-F238E27FC236}">
                <a16:creationId xmlns:a16="http://schemas.microsoft.com/office/drawing/2014/main" id="{CFF2EA0F-5A0E-4C40-B875-2120C040F686}"/>
              </a:ext>
            </a:extLst>
          </p:cNvPr>
          <p:cNvGraphicFramePr>
            <a:graphicFrameLocks/>
          </p:cNvGraphicFramePr>
          <p:nvPr>
            <p:extLst>
              <p:ext uri="{D42A27DB-BD31-4B8C-83A1-F6EECF244321}">
                <p14:modId xmlns:p14="http://schemas.microsoft.com/office/powerpoint/2010/main" val="4142173239"/>
              </p:ext>
            </p:extLst>
          </p:nvPr>
        </p:nvGraphicFramePr>
        <p:xfrm>
          <a:off x="473336" y="1791120"/>
          <a:ext cx="8229600"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36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387275" y="73025"/>
            <a:ext cx="8315661" cy="1069975"/>
          </a:xfrm>
        </p:spPr>
        <p:txBody>
          <a:bodyPr/>
          <a:lstStyle/>
          <a:p>
            <a:pPr algn="ctr"/>
            <a:r>
              <a:rPr lang="en-US" b="1" dirty="0">
                <a:latin typeface="Century Gothic" panose="020B0502020202020204" pitchFamily="34" charset="0"/>
              </a:rPr>
              <a:t>MARS History</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6</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756920" y="1624405"/>
            <a:ext cx="7620000" cy="4612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0"/>
              </a:spcBef>
              <a:buNone/>
            </a:pPr>
            <a:r>
              <a:rPr lang="en-US" sz="2000" b="1" dirty="0">
                <a:latin typeface="Century Gothic" panose="020B0502020202020204" pitchFamily="34" charset="0"/>
              </a:rPr>
              <a:t>To date, Cal OES has utilized the pilot program and the application has:</a:t>
            </a:r>
          </a:p>
          <a:p>
            <a:pPr marL="277495" lvl="2" indent="0">
              <a:spcBef>
                <a:spcPts val="1800"/>
              </a:spcBef>
              <a:buClr>
                <a:schemeClr val="accent3">
                  <a:lumMod val="75000"/>
                </a:schemeClr>
              </a:buClr>
              <a:buNone/>
            </a:pPr>
            <a:endParaRPr lang="en-US" sz="2000" dirty="0">
              <a:latin typeface="Century Gothic" panose="020B0502020202020204" pitchFamily="34" charset="0"/>
            </a:endParaRPr>
          </a:p>
          <a:p>
            <a:pPr>
              <a:lnSpc>
                <a:spcPct val="107000"/>
              </a:lnSpc>
              <a:spcBef>
                <a:spcPts val="0"/>
              </a:spcBef>
              <a:spcAft>
                <a:spcPts val="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2</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,035</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approved users from </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370</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different local government fire agencies</a:t>
            </a:r>
          </a:p>
          <a:p>
            <a:pPr marL="0" indent="0">
              <a:lnSpc>
                <a:spcPct val="107000"/>
              </a:lnSpc>
              <a:spcBef>
                <a:spcPts val="0"/>
              </a:spcBef>
              <a:spcAft>
                <a:spcPts val="0"/>
              </a:spcAft>
              <a:buNone/>
            </a:pPr>
            <a:endPar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2</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,067</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F-42s that have been entered into the system for reimbursement processing</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2000" b="1">
                <a:latin typeface="Century Gothic" panose="020B0502020202020204" pitchFamily="34" charset="0"/>
                <a:ea typeface="Calibri" panose="020F0502020204030204" pitchFamily="34" charset="0"/>
                <a:cs typeface="Times New Roman" panose="02020603050405020304" pitchFamily="18" charset="0"/>
              </a:rPr>
              <a:t>588</a:t>
            </a:r>
            <a:r>
              <a:rPr lang="en-US" sz="200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invoices generated totaling approximately </a:t>
            </a:r>
            <a:r>
              <a:rPr lang="en-US" sz="2000" b="1">
                <a:effectLst/>
                <a:latin typeface="Century Gothic" panose="020B0502020202020204" pitchFamily="34" charset="0"/>
                <a:ea typeface="Calibri" panose="020F0502020204030204" pitchFamily="34" charset="0"/>
                <a:cs typeface="Times New Roman" panose="02020603050405020304" pitchFamily="18" charset="0"/>
              </a:rPr>
              <a:t>$17.5 </a:t>
            </a: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million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Font typeface="Arial" charset="0"/>
              <a:buNone/>
            </a:pPr>
            <a:endParaRPr lang="en-US" sz="2000" dirty="0"/>
          </a:p>
        </p:txBody>
      </p:sp>
    </p:spTree>
    <p:extLst>
      <p:ext uri="{BB962C8B-B14F-4D97-AF65-F5344CB8AC3E}">
        <p14:creationId xmlns:p14="http://schemas.microsoft.com/office/powerpoint/2010/main" val="386491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387275" y="73025"/>
            <a:ext cx="8315661" cy="1069975"/>
          </a:xfrm>
        </p:spPr>
        <p:txBody>
          <a:bodyPr/>
          <a:lstStyle/>
          <a:p>
            <a:pPr algn="ctr"/>
            <a:r>
              <a:rPr lang="en-US" dirty="0"/>
              <a:t> </a:t>
            </a: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7</a:t>
            </a:fld>
            <a:endParaRPr lang="en-US" dirty="0"/>
          </a:p>
        </p:txBody>
      </p:sp>
      <p:sp>
        <p:nvSpPr>
          <p:cNvPr id="30" name="TextBox 29">
            <a:extLst>
              <a:ext uri="{FF2B5EF4-FFF2-40B4-BE49-F238E27FC236}">
                <a16:creationId xmlns:a16="http://schemas.microsoft.com/office/drawing/2014/main" id="{F5FDD8B5-C55D-AE37-0D13-D6C701C59623}"/>
              </a:ext>
            </a:extLst>
          </p:cNvPr>
          <p:cNvSpPr txBox="1"/>
          <p:nvPr/>
        </p:nvSpPr>
        <p:spPr>
          <a:xfrm>
            <a:off x="664335" y="1212816"/>
            <a:ext cx="7815330" cy="5816977"/>
          </a:xfrm>
          <a:prstGeom prst="rect">
            <a:avLst/>
          </a:prstGeom>
          <a:noFill/>
        </p:spPr>
        <p:txBody>
          <a:bodyPr wrap="square" rtlCol="0">
            <a:spAutoFit/>
          </a:bodyPr>
          <a:lstStyle/>
          <a:p>
            <a:pPr algn="ctr"/>
            <a:r>
              <a:rPr lang="en-US" sz="2000" b="1" i="0" u="none" strike="noStrike" baseline="0" dirty="0">
                <a:solidFill>
                  <a:srgbClr val="000000"/>
                </a:solidFill>
                <a:latin typeface="Century Gothic" panose="020B0502020202020204" pitchFamily="34" charset="0"/>
              </a:rPr>
              <a:t>Provide an improved user interface to streamline data entry and access.</a:t>
            </a:r>
          </a:p>
          <a:p>
            <a:pPr algn="ctr"/>
            <a:endParaRPr lang="en-US" sz="700" b="1" dirty="0">
              <a:solidFill>
                <a:srgbClr val="000000"/>
              </a:solidFill>
              <a:latin typeface="Century Gothic" panose="020B0502020202020204" pitchFamily="34" charset="0"/>
            </a:endParaRPr>
          </a:p>
          <a:p>
            <a:pPr algn="ctr"/>
            <a:r>
              <a:rPr lang="en-US" sz="2000" dirty="0">
                <a:latin typeface="Century Gothic" panose="020B0502020202020204" pitchFamily="34" charset="0"/>
              </a:rPr>
              <a:t>The system includes a variety of features to improve efficiency and ensure data completeness. Dropdowns, search fields, and checkboxes are used to ease manual entry and avoid typos. Error messages have been implemented to ensure all required information is provided in the correct format. </a:t>
            </a:r>
          </a:p>
          <a:p>
            <a:pPr algn="ctr"/>
            <a:endParaRPr lang="en-US" sz="2000" dirty="0">
              <a:latin typeface="Century Gothic" panose="020B0502020202020204" pitchFamily="34" charset="0"/>
            </a:endParaRPr>
          </a:p>
          <a:p>
            <a:pPr algn="ctr"/>
            <a:r>
              <a:rPr lang="en-US" sz="2000" b="1" i="0" u="none" strike="noStrike" baseline="0" dirty="0">
                <a:solidFill>
                  <a:srgbClr val="000000"/>
                </a:solidFill>
                <a:latin typeface="Century Gothic" panose="020B0502020202020204" pitchFamily="34" charset="0"/>
              </a:rPr>
              <a:t>Real time updates on the status of reimbursement documentation.</a:t>
            </a:r>
          </a:p>
          <a:p>
            <a:pPr algn="ctr"/>
            <a:endParaRPr lang="en-US" sz="700" b="1" dirty="0">
              <a:solidFill>
                <a:srgbClr val="000000"/>
              </a:solidFill>
              <a:latin typeface="Century Gothic" panose="020B0502020202020204" pitchFamily="34" charset="0"/>
            </a:endParaRPr>
          </a:p>
          <a:p>
            <a:pPr algn="ctr"/>
            <a:r>
              <a:rPr lang="en-US" sz="2000" dirty="0">
                <a:latin typeface="Century Gothic" panose="020B0502020202020204" pitchFamily="34" charset="0"/>
              </a:rPr>
              <a:t>Fire agencies will be able to track their reimbursements through every step of the process. All rate, agreement, F-42, expense claim, and invoice submissions can be viewed and managed through the system. Each screen includes a status indicating what stage the documentation is at and it if requires action.</a:t>
            </a:r>
          </a:p>
          <a:p>
            <a:pPr algn="ctr"/>
            <a:endParaRPr lang="en-US" sz="1600" dirty="0">
              <a:latin typeface="Century Gothic" panose="020B0502020202020204" pitchFamily="34" charset="0"/>
            </a:endParaRPr>
          </a:p>
          <a:p>
            <a:pPr algn="ctr"/>
            <a:r>
              <a:rPr lang="en-US" sz="1800" b="1" i="0" u="none" strike="noStrike" baseline="0" dirty="0">
                <a:solidFill>
                  <a:srgbClr val="000000"/>
                </a:solidFill>
                <a:latin typeface="Century Gothic" panose="020B0502020202020204" pitchFamily="34" charset="0"/>
              </a:rPr>
              <a:t> </a:t>
            </a:r>
          </a:p>
        </p:txBody>
      </p:sp>
    </p:spTree>
    <p:extLst>
      <p:ext uri="{BB962C8B-B14F-4D97-AF65-F5344CB8AC3E}">
        <p14:creationId xmlns:p14="http://schemas.microsoft.com/office/powerpoint/2010/main" val="1086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EACE2822-EA30-49F3-97DE-FF78B9E0919A}"/>
              </a:ext>
            </a:extLst>
          </p:cNvPr>
          <p:cNvCxnSpPr/>
          <p:nvPr/>
        </p:nvCxnSpPr>
        <p:spPr>
          <a:xfrm>
            <a:off x="3322489" y="2249620"/>
            <a:ext cx="0" cy="3758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DB90DFE-77DA-4B91-9598-D47C87CA525F}"/>
              </a:ext>
            </a:extLst>
          </p:cNvPr>
          <p:cNvCxnSpPr/>
          <p:nvPr/>
        </p:nvCxnSpPr>
        <p:spPr>
          <a:xfrm>
            <a:off x="4577516" y="2249620"/>
            <a:ext cx="0" cy="3758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22A73AA-2E5C-4D61-809C-8BD4E77FBA81}"/>
              </a:ext>
            </a:extLst>
          </p:cNvPr>
          <p:cNvCxnSpPr/>
          <p:nvPr/>
        </p:nvCxnSpPr>
        <p:spPr>
          <a:xfrm>
            <a:off x="5821345" y="2231758"/>
            <a:ext cx="0" cy="3758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802EC3D-6B06-4866-A13E-AA11CB2A0DC6}"/>
              </a:ext>
            </a:extLst>
          </p:cNvPr>
          <p:cNvCxnSpPr/>
          <p:nvPr/>
        </p:nvCxnSpPr>
        <p:spPr>
          <a:xfrm>
            <a:off x="7070773" y="2249620"/>
            <a:ext cx="0" cy="3758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15F66F3-4A68-48DB-8BB1-907046D1FA0D}"/>
              </a:ext>
            </a:extLst>
          </p:cNvPr>
          <p:cNvCxnSpPr/>
          <p:nvPr/>
        </p:nvCxnSpPr>
        <p:spPr>
          <a:xfrm>
            <a:off x="8320201" y="2209543"/>
            <a:ext cx="0" cy="3758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79C6C0B-1ECE-4C1C-A893-21B846A05FF1}"/>
              </a:ext>
            </a:extLst>
          </p:cNvPr>
          <p:cNvCxnSpPr>
            <a:cxnSpLocks/>
            <a:stCxn id="8" idx="0"/>
            <a:endCxn id="15" idx="2"/>
          </p:cNvCxnSpPr>
          <p:nvPr/>
        </p:nvCxnSpPr>
        <p:spPr>
          <a:xfrm>
            <a:off x="2069274" y="2249620"/>
            <a:ext cx="0" cy="3758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5276A45-AC21-467F-B4CC-E6FB5BA5204C}"/>
              </a:ext>
            </a:extLst>
          </p:cNvPr>
          <p:cNvCxnSpPr>
            <a:stCxn id="3" idx="3"/>
            <a:endCxn id="14" idx="1"/>
          </p:cNvCxnSpPr>
          <p:nvPr/>
        </p:nvCxnSpPr>
        <p:spPr>
          <a:xfrm flipV="1">
            <a:off x="1387559" y="3352543"/>
            <a:ext cx="6371692" cy="17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387275" y="73025"/>
            <a:ext cx="8315661" cy="1069975"/>
          </a:xfrm>
        </p:spPr>
        <p:txBody>
          <a:bodyPr/>
          <a:lstStyle/>
          <a:p>
            <a:pPr algn="ctr"/>
            <a:r>
              <a:rPr lang="en-US" dirty="0"/>
              <a:t> </a:t>
            </a: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8</a:t>
            </a:fld>
            <a:endParaRPr lang="en-US" dirty="0"/>
          </a:p>
        </p:txBody>
      </p:sp>
      <p:sp>
        <p:nvSpPr>
          <p:cNvPr id="3" name="TextBox 2">
            <a:extLst>
              <a:ext uri="{FF2B5EF4-FFF2-40B4-BE49-F238E27FC236}">
                <a16:creationId xmlns:a16="http://schemas.microsoft.com/office/drawing/2014/main" id="{05F0B342-8413-4ECD-A056-838290EF9365}"/>
              </a:ext>
            </a:extLst>
          </p:cNvPr>
          <p:cNvSpPr txBox="1"/>
          <p:nvPr/>
        </p:nvSpPr>
        <p:spPr>
          <a:xfrm>
            <a:off x="244559" y="2227405"/>
            <a:ext cx="1143000" cy="2286000"/>
          </a:xfrm>
          <a:prstGeom prst="rect">
            <a:avLst/>
          </a:prstGeom>
          <a:no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Local Government Agency responds to incident under the California Fire Assistance Agreement</a:t>
            </a:r>
          </a:p>
        </p:txBody>
      </p:sp>
      <p:sp>
        <p:nvSpPr>
          <p:cNvPr id="8" name="TextBox 7">
            <a:extLst>
              <a:ext uri="{FF2B5EF4-FFF2-40B4-BE49-F238E27FC236}">
                <a16:creationId xmlns:a16="http://schemas.microsoft.com/office/drawing/2014/main" id="{303F9B12-FD7D-448E-9544-0C12D682423E}"/>
              </a:ext>
            </a:extLst>
          </p:cNvPr>
          <p:cNvSpPr txBox="1"/>
          <p:nvPr/>
        </p:nvSpPr>
        <p:spPr>
          <a:xfrm>
            <a:off x="1497774" y="2249620"/>
            <a:ext cx="1143000" cy="2246769"/>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Incident Demob – Local Government submits F-42s within 30 days to Cal OES Fire</a:t>
            </a: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p:txBody>
      </p:sp>
      <p:sp>
        <p:nvSpPr>
          <p:cNvPr id="10" name="TextBox 9">
            <a:extLst>
              <a:ext uri="{FF2B5EF4-FFF2-40B4-BE49-F238E27FC236}">
                <a16:creationId xmlns:a16="http://schemas.microsoft.com/office/drawing/2014/main" id="{CE0384CA-C6C6-40C8-948A-D81A8BEAA258}"/>
              </a:ext>
            </a:extLst>
          </p:cNvPr>
          <p:cNvSpPr txBox="1"/>
          <p:nvPr/>
        </p:nvSpPr>
        <p:spPr>
          <a:xfrm>
            <a:off x="2750989" y="2227404"/>
            <a:ext cx="1143000" cy="2286000"/>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Cal OES Fire has 60 business days to process F-42s into invoices &amp; mail to Local Government for review and signature</a:t>
            </a:r>
          </a:p>
        </p:txBody>
      </p:sp>
      <p:sp>
        <p:nvSpPr>
          <p:cNvPr id="11" name="TextBox 10">
            <a:extLst>
              <a:ext uri="{FF2B5EF4-FFF2-40B4-BE49-F238E27FC236}">
                <a16:creationId xmlns:a16="http://schemas.microsoft.com/office/drawing/2014/main" id="{31493DFF-32CF-4B67-B808-358EEF7B8DB8}"/>
              </a:ext>
            </a:extLst>
          </p:cNvPr>
          <p:cNvSpPr txBox="1"/>
          <p:nvPr/>
        </p:nvSpPr>
        <p:spPr>
          <a:xfrm>
            <a:off x="4000417" y="2205318"/>
            <a:ext cx="1145976" cy="2286000"/>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Local Government has 30 business days to review, sign, and return invoices to Cal OES</a:t>
            </a:r>
          </a:p>
        </p:txBody>
      </p:sp>
      <p:sp>
        <p:nvSpPr>
          <p:cNvPr id="12" name="TextBox 11">
            <a:extLst>
              <a:ext uri="{FF2B5EF4-FFF2-40B4-BE49-F238E27FC236}">
                <a16:creationId xmlns:a16="http://schemas.microsoft.com/office/drawing/2014/main" id="{8C62D234-B57E-410F-8301-EF9BC74DA66D}"/>
              </a:ext>
            </a:extLst>
          </p:cNvPr>
          <p:cNvSpPr txBox="1"/>
          <p:nvPr/>
        </p:nvSpPr>
        <p:spPr>
          <a:xfrm>
            <a:off x="5252821" y="2209545"/>
            <a:ext cx="1143000" cy="2400657"/>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Cal OES has 30 business days to re-review invoice for accuracy and submit to paying entity (CAL FIRE, USFS, NPS, BLM, FWS, BIA)</a:t>
            </a: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p:txBody>
      </p:sp>
      <p:sp>
        <p:nvSpPr>
          <p:cNvPr id="13" name="TextBox 12">
            <a:extLst>
              <a:ext uri="{FF2B5EF4-FFF2-40B4-BE49-F238E27FC236}">
                <a16:creationId xmlns:a16="http://schemas.microsoft.com/office/drawing/2014/main" id="{8F614289-E7B2-45AC-B397-7B00041BA823}"/>
              </a:ext>
            </a:extLst>
          </p:cNvPr>
          <p:cNvSpPr txBox="1"/>
          <p:nvPr/>
        </p:nvSpPr>
        <p:spPr>
          <a:xfrm>
            <a:off x="6502249" y="2231758"/>
            <a:ext cx="1145976" cy="2286000"/>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Paying Entity has 60 business days to process reimbursement back to responding Local Government Agency </a:t>
            </a:r>
          </a:p>
        </p:txBody>
      </p:sp>
      <p:sp>
        <p:nvSpPr>
          <p:cNvPr id="14" name="TextBox 13">
            <a:extLst>
              <a:ext uri="{FF2B5EF4-FFF2-40B4-BE49-F238E27FC236}">
                <a16:creationId xmlns:a16="http://schemas.microsoft.com/office/drawing/2014/main" id="{DC85EE55-6190-410B-83BA-1DC25C42ACD0}"/>
              </a:ext>
            </a:extLst>
          </p:cNvPr>
          <p:cNvSpPr txBox="1"/>
          <p:nvPr/>
        </p:nvSpPr>
        <p:spPr>
          <a:xfrm>
            <a:off x="7759251" y="2209543"/>
            <a:ext cx="1145976" cy="2286000"/>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Direct Deposit / Check Directly from Paying Entity</a:t>
            </a:r>
          </a:p>
        </p:txBody>
      </p:sp>
      <p:sp>
        <p:nvSpPr>
          <p:cNvPr id="15" name="TextBox 14">
            <a:extLst>
              <a:ext uri="{FF2B5EF4-FFF2-40B4-BE49-F238E27FC236}">
                <a16:creationId xmlns:a16="http://schemas.microsoft.com/office/drawing/2014/main" id="{18EA8C9A-DF31-4C66-ABF2-988974F68D82}"/>
              </a:ext>
            </a:extLst>
          </p:cNvPr>
          <p:cNvSpPr txBox="1"/>
          <p:nvPr/>
        </p:nvSpPr>
        <p:spPr>
          <a:xfrm>
            <a:off x="1497774" y="4865369"/>
            <a:ext cx="1143000" cy="1143000"/>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30 Days </a:t>
            </a:r>
          </a:p>
          <a:p>
            <a:pPr algn="ctr"/>
            <a:r>
              <a:rPr lang="en-US" sz="1000" dirty="0">
                <a:latin typeface="Century Gothic" panose="020B0502020202020204" pitchFamily="34" charset="0"/>
              </a:rPr>
              <a:t>Local Government</a:t>
            </a:r>
          </a:p>
        </p:txBody>
      </p:sp>
      <p:sp>
        <p:nvSpPr>
          <p:cNvPr id="16" name="TextBox 15">
            <a:extLst>
              <a:ext uri="{FF2B5EF4-FFF2-40B4-BE49-F238E27FC236}">
                <a16:creationId xmlns:a16="http://schemas.microsoft.com/office/drawing/2014/main" id="{6D11F482-42E5-4704-8FAE-B9E359EDB57A}"/>
              </a:ext>
            </a:extLst>
          </p:cNvPr>
          <p:cNvSpPr txBox="1"/>
          <p:nvPr/>
        </p:nvSpPr>
        <p:spPr>
          <a:xfrm>
            <a:off x="2750989" y="4865369"/>
            <a:ext cx="1143000" cy="1143000"/>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60 Days </a:t>
            </a:r>
          </a:p>
          <a:p>
            <a:pPr algn="ctr"/>
            <a:r>
              <a:rPr lang="en-US" sz="1000" dirty="0">
                <a:latin typeface="Century Gothic" panose="020B0502020202020204" pitchFamily="34" charset="0"/>
              </a:rPr>
              <a:t>Cal OES</a:t>
            </a:r>
          </a:p>
        </p:txBody>
      </p:sp>
      <p:sp>
        <p:nvSpPr>
          <p:cNvPr id="17" name="TextBox 16">
            <a:extLst>
              <a:ext uri="{FF2B5EF4-FFF2-40B4-BE49-F238E27FC236}">
                <a16:creationId xmlns:a16="http://schemas.microsoft.com/office/drawing/2014/main" id="{D2203CC2-4AC0-4CAF-99BD-521A878767E4}"/>
              </a:ext>
            </a:extLst>
          </p:cNvPr>
          <p:cNvSpPr txBox="1"/>
          <p:nvPr/>
        </p:nvSpPr>
        <p:spPr>
          <a:xfrm>
            <a:off x="4006016" y="4876476"/>
            <a:ext cx="1143000" cy="1143000"/>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30 Days </a:t>
            </a:r>
          </a:p>
          <a:p>
            <a:pPr algn="ctr"/>
            <a:r>
              <a:rPr lang="en-US" sz="1000" dirty="0">
                <a:latin typeface="Century Gothic" panose="020B0502020202020204" pitchFamily="34" charset="0"/>
              </a:rPr>
              <a:t>Local Government</a:t>
            </a:r>
          </a:p>
        </p:txBody>
      </p:sp>
      <p:sp>
        <p:nvSpPr>
          <p:cNvPr id="18" name="TextBox 17">
            <a:extLst>
              <a:ext uri="{FF2B5EF4-FFF2-40B4-BE49-F238E27FC236}">
                <a16:creationId xmlns:a16="http://schemas.microsoft.com/office/drawing/2014/main" id="{36964AE6-FC4E-442F-9157-92E1E5BD88EA}"/>
              </a:ext>
            </a:extLst>
          </p:cNvPr>
          <p:cNvSpPr txBox="1"/>
          <p:nvPr/>
        </p:nvSpPr>
        <p:spPr>
          <a:xfrm>
            <a:off x="5249845" y="4865369"/>
            <a:ext cx="1143000" cy="1143000"/>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30 Days </a:t>
            </a:r>
          </a:p>
          <a:p>
            <a:pPr algn="ctr"/>
            <a:r>
              <a:rPr lang="en-US" sz="1000" dirty="0">
                <a:latin typeface="Century Gothic" panose="020B0502020202020204" pitchFamily="34" charset="0"/>
              </a:rPr>
              <a:t>Cal OES</a:t>
            </a:r>
          </a:p>
        </p:txBody>
      </p:sp>
      <p:sp>
        <p:nvSpPr>
          <p:cNvPr id="19" name="TextBox 18">
            <a:extLst>
              <a:ext uri="{FF2B5EF4-FFF2-40B4-BE49-F238E27FC236}">
                <a16:creationId xmlns:a16="http://schemas.microsoft.com/office/drawing/2014/main" id="{23277E5A-D1DD-4E70-B305-3BB4D1542852}"/>
              </a:ext>
            </a:extLst>
          </p:cNvPr>
          <p:cNvSpPr txBox="1"/>
          <p:nvPr/>
        </p:nvSpPr>
        <p:spPr>
          <a:xfrm>
            <a:off x="6499273" y="4865368"/>
            <a:ext cx="1143000" cy="1138773"/>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r>
              <a:rPr lang="en-US" sz="1000" dirty="0">
                <a:latin typeface="Century Gothic" panose="020B0502020202020204" pitchFamily="34" charset="0"/>
              </a:rPr>
              <a:t>60 Days </a:t>
            </a:r>
          </a:p>
          <a:p>
            <a:pPr algn="ctr"/>
            <a:r>
              <a:rPr lang="en-US" sz="1000" dirty="0">
                <a:latin typeface="Century Gothic" panose="020B0502020202020204" pitchFamily="34" charset="0"/>
              </a:rPr>
              <a:t>Paying Entity </a:t>
            </a:r>
            <a:r>
              <a:rPr lang="en-US" sz="800" dirty="0">
                <a:latin typeface="Century Gothic" panose="020B0502020202020204" pitchFamily="34" charset="0"/>
              </a:rPr>
              <a:t>(CAL FIRE, USFS, NPS, BLM, FWS, BIA)</a:t>
            </a:r>
          </a:p>
          <a:p>
            <a:pPr algn="ctr"/>
            <a:endParaRPr lang="en-US" sz="1400" dirty="0">
              <a:latin typeface="Century Gothic" panose="020B0502020202020204" pitchFamily="34" charset="0"/>
            </a:endParaRPr>
          </a:p>
          <a:p>
            <a:pPr algn="ctr"/>
            <a:endParaRPr lang="en-US" sz="800" dirty="0">
              <a:latin typeface="Century Gothic" panose="020B0502020202020204" pitchFamily="34" charset="0"/>
            </a:endParaRPr>
          </a:p>
        </p:txBody>
      </p:sp>
      <p:sp>
        <p:nvSpPr>
          <p:cNvPr id="20" name="TextBox 19">
            <a:extLst>
              <a:ext uri="{FF2B5EF4-FFF2-40B4-BE49-F238E27FC236}">
                <a16:creationId xmlns:a16="http://schemas.microsoft.com/office/drawing/2014/main" id="{E604D3BA-8649-48DE-8815-9BDD7247A5AD}"/>
              </a:ext>
            </a:extLst>
          </p:cNvPr>
          <p:cNvSpPr txBox="1"/>
          <p:nvPr/>
        </p:nvSpPr>
        <p:spPr>
          <a:xfrm>
            <a:off x="7748701" y="4865367"/>
            <a:ext cx="1143000" cy="1143000"/>
          </a:xfrm>
          <a:prstGeom prst="rect">
            <a:avLst/>
          </a:prstGeom>
          <a:solidFill>
            <a:srgbClr val="FAF7E8"/>
          </a:solidFill>
          <a:ln>
            <a:solidFill>
              <a:schemeClr val="accent1"/>
            </a:solidFill>
          </a:ln>
        </p:spPr>
        <p:txBody>
          <a:bodyPr wrap="square" rtlCol="0">
            <a:spAutoFit/>
          </a:bodyPr>
          <a:lstStyle/>
          <a:p>
            <a:pPr algn="ctr"/>
            <a:endParaRPr lang="en-US" sz="1000" dirty="0">
              <a:latin typeface="Century Gothic" panose="020B0502020202020204" pitchFamily="34" charset="0"/>
            </a:endParaRPr>
          </a:p>
          <a:p>
            <a:pPr algn="ctr"/>
            <a:r>
              <a:rPr lang="en-US" sz="1000" b="1" dirty="0">
                <a:latin typeface="Century Gothic" panose="020B0502020202020204" pitchFamily="34" charset="0"/>
              </a:rPr>
              <a:t>TOTAL Maximum days allowed per the CFAA = 210 days</a:t>
            </a:r>
          </a:p>
        </p:txBody>
      </p:sp>
      <p:sp>
        <p:nvSpPr>
          <p:cNvPr id="30" name="TextBox 29">
            <a:extLst>
              <a:ext uri="{FF2B5EF4-FFF2-40B4-BE49-F238E27FC236}">
                <a16:creationId xmlns:a16="http://schemas.microsoft.com/office/drawing/2014/main" id="{F5FDD8B5-C55D-AE37-0D13-D6C701C59623}"/>
              </a:ext>
            </a:extLst>
          </p:cNvPr>
          <p:cNvSpPr txBox="1"/>
          <p:nvPr/>
        </p:nvSpPr>
        <p:spPr>
          <a:xfrm>
            <a:off x="387275" y="1464485"/>
            <a:ext cx="8315661" cy="400110"/>
          </a:xfrm>
          <a:prstGeom prst="rect">
            <a:avLst/>
          </a:prstGeom>
          <a:noFill/>
        </p:spPr>
        <p:txBody>
          <a:bodyPr wrap="square" rtlCol="0">
            <a:spAutoFit/>
          </a:bodyPr>
          <a:lstStyle/>
          <a:p>
            <a:pPr algn="ctr"/>
            <a:r>
              <a:rPr lang="en-US" sz="2000" b="1" i="0" u="none" strike="noStrike" baseline="0" dirty="0">
                <a:solidFill>
                  <a:srgbClr val="000000"/>
                </a:solidFill>
                <a:latin typeface="Century Gothic" panose="020B0502020202020204" pitchFamily="34" charset="0"/>
              </a:rPr>
              <a:t>Reduce reimbursement times for mutual aid responders </a:t>
            </a:r>
          </a:p>
        </p:txBody>
      </p:sp>
    </p:spTree>
    <p:extLst>
      <p:ext uri="{BB962C8B-B14F-4D97-AF65-F5344CB8AC3E}">
        <p14:creationId xmlns:p14="http://schemas.microsoft.com/office/powerpoint/2010/main" val="200378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99-7B99-4D44-AE25-814E7FF41867}"/>
              </a:ext>
            </a:extLst>
          </p:cNvPr>
          <p:cNvSpPr>
            <a:spLocks noGrp="1"/>
          </p:cNvSpPr>
          <p:nvPr>
            <p:ph type="ctrTitle"/>
          </p:nvPr>
        </p:nvSpPr>
        <p:spPr>
          <a:xfrm>
            <a:off x="153246" y="73025"/>
            <a:ext cx="8837508" cy="959709"/>
          </a:xfrm>
        </p:spPr>
        <p:txBody>
          <a:bodyPr/>
          <a:lstStyle/>
          <a:p>
            <a:pPr algn="ctr"/>
            <a:r>
              <a:rPr lang="en-US" b="1" dirty="0">
                <a:latin typeface="Century Gothic" panose="020B0502020202020204" pitchFamily="34" charset="0"/>
              </a:rPr>
              <a:t>MARS Application</a:t>
            </a:r>
          </a:p>
        </p:txBody>
      </p:sp>
      <p:sp>
        <p:nvSpPr>
          <p:cNvPr id="4" name="Slide Number Placeholder 3">
            <a:extLst>
              <a:ext uri="{FF2B5EF4-FFF2-40B4-BE49-F238E27FC236}">
                <a16:creationId xmlns:a16="http://schemas.microsoft.com/office/drawing/2014/main" id="{C6384A7B-8621-4BD4-B7C9-E6E16A8F3EE0}"/>
              </a:ext>
            </a:extLst>
          </p:cNvPr>
          <p:cNvSpPr>
            <a:spLocks noGrp="1"/>
          </p:cNvSpPr>
          <p:nvPr>
            <p:ph type="sldNum" sz="quarter" idx="11"/>
          </p:nvPr>
        </p:nvSpPr>
        <p:spPr/>
        <p:txBody>
          <a:bodyPr/>
          <a:lstStyle/>
          <a:p>
            <a:pPr>
              <a:defRPr/>
            </a:pPr>
            <a:fld id="{85871316-7731-7044-A5C5-2BB683044D82}" type="slidenum">
              <a:rPr lang="en-US" smtClean="0"/>
              <a:pPr>
                <a:defRPr/>
              </a:pPr>
              <a:t>9</a:t>
            </a:fld>
            <a:endParaRPr lang="en-US" dirty="0"/>
          </a:p>
        </p:txBody>
      </p:sp>
      <p:sp>
        <p:nvSpPr>
          <p:cNvPr id="7" name="Content Placeholder 2">
            <a:extLst>
              <a:ext uri="{FF2B5EF4-FFF2-40B4-BE49-F238E27FC236}">
                <a16:creationId xmlns:a16="http://schemas.microsoft.com/office/drawing/2014/main" id="{43C97ECF-FAF1-4F56-BC01-90AC0DF34F34}"/>
              </a:ext>
            </a:extLst>
          </p:cNvPr>
          <p:cNvSpPr txBox="1">
            <a:spLocks/>
          </p:cNvSpPr>
          <p:nvPr/>
        </p:nvSpPr>
        <p:spPr bwMode="auto">
          <a:xfrm>
            <a:off x="4173967" y="1557285"/>
            <a:ext cx="4130937" cy="5300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3F78"/>
              </a:buClr>
              <a:buFont typeface="Arial" charset="0"/>
              <a:buChar char="•"/>
              <a:defRPr sz="3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000" dirty="0">
                <a:latin typeface="Century Gothic" panose="020B0502020202020204" pitchFamily="34" charset="0"/>
              </a:rPr>
              <a:t>Fire agency users should sign up for an account</a:t>
            </a:r>
          </a:p>
          <a:p>
            <a:pPr marL="0" indent="0">
              <a:buNone/>
            </a:pPr>
            <a:endParaRPr lang="en-US" sz="2000" dirty="0">
              <a:latin typeface="Century Gothic" panose="020B0502020202020204" pitchFamily="34" charset="0"/>
            </a:endParaRPr>
          </a:p>
          <a:p>
            <a:r>
              <a:rPr lang="en-US" sz="2000" dirty="0">
                <a:latin typeface="Century Gothic" panose="020B0502020202020204" pitchFamily="34" charset="0"/>
              </a:rPr>
              <a:t>Select fire agency as the entity type at sign up and then find their fire agency.</a:t>
            </a:r>
          </a:p>
          <a:p>
            <a:endParaRPr lang="en-US" sz="2000" dirty="0">
              <a:latin typeface="Century Gothic" panose="020B0502020202020204" pitchFamily="34" charset="0"/>
            </a:endParaRPr>
          </a:p>
          <a:p>
            <a:r>
              <a:rPr lang="en-US" sz="2000" dirty="0">
                <a:latin typeface="Century Gothic" panose="020B0502020202020204" pitchFamily="34" charset="0"/>
              </a:rPr>
              <a:t>Users should only sign up once.</a:t>
            </a:r>
          </a:p>
          <a:p>
            <a:endParaRPr lang="en-US" sz="2000" dirty="0">
              <a:latin typeface="Century Gothic" panose="020B0502020202020204" pitchFamily="34" charset="0"/>
            </a:endParaRPr>
          </a:p>
          <a:p>
            <a:r>
              <a:rPr lang="en-US" sz="2000" dirty="0">
                <a:latin typeface="Century Gothic" panose="020B0502020202020204" pitchFamily="34" charset="0"/>
              </a:rPr>
              <a:t>If a correction needs to be made please contact Cal OES. </a:t>
            </a:r>
          </a:p>
          <a:p>
            <a:pPr marL="0" indent="0">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US" sz="1800" dirty="0">
              <a:latin typeface="Century Gothic" panose="020B0502020202020204" pitchFamily="34"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lgn="ctr">
              <a:lnSpc>
                <a:spcPct val="107000"/>
              </a:lnSpc>
              <a:spcBef>
                <a:spcPts val="0"/>
              </a:spcBef>
              <a:spcAft>
                <a:spcPts val="0"/>
              </a:spcAft>
              <a:buNone/>
            </a:pPr>
            <a:r>
              <a:rPr lang="en-US" sz="1800" dirty="0">
                <a:latin typeface="Century Gothic" panose="020B0502020202020204" pitchFamily="34" charset="0"/>
                <a:ea typeface="Calibri" panose="020F0502020204030204" pitchFamily="34" charset="0"/>
                <a:cs typeface="Calibri" panose="020F0502020204030204" pitchFamily="34" charset="0"/>
              </a:rPr>
              <a:t> </a:t>
            </a:r>
          </a:p>
          <a:p>
            <a:pPr marL="0" indent="0">
              <a:lnSpc>
                <a:spcPct val="107000"/>
              </a:lnSpc>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4E3947E-E5BA-1743-3575-F4E273EC45FF}"/>
              </a:ext>
            </a:extLst>
          </p:cNvPr>
          <p:cNvPicPr>
            <a:picLocks noChangeAspect="1"/>
          </p:cNvPicPr>
          <p:nvPr/>
        </p:nvPicPr>
        <p:blipFill>
          <a:blip r:embed="rId2"/>
          <a:stretch>
            <a:fillRect/>
          </a:stretch>
        </p:blipFill>
        <p:spPr>
          <a:xfrm>
            <a:off x="839096" y="1323790"/>
            <a:ext cx="3266713" cy="5095482"/>
          </a:xfrm>
          <a:prstGeom prst="rect">
            <a:avLst/>
          </a:prstGeom>
        </p:spPr>
      </p:pic>
    </p:spTree>
    <p:extLst>
      <p:ext uri="{BB962C8B-B14F-4D97-AF65-F5344CB8AC3E}">
        <p14:creationId xmlns:p14="http://schemas.microsoft.com/office/powerpoint/2010/main" val="2202671555"/>
      </p:ext>
    </p:extLst>
  </p:cSld>
  <p:clrMapOvr>
    <a:masterClrMapping/>
  </p:clrMapOvr>
</p:sld>
</file>

<file path=ppt/theme/theme1.xml><?xml version="1.0" encoding="utf-8"?>
<a:theme xmlns:a="http://schemas.openxmlformats.org/drawingml/2006/main" name="CalEMA_PowerPoint_Template">
  <a:themeElements>
    <a:clrScheme name="Custom 1">
      <a:dk1>
        <a:sysClr val="windowText" lastClr="000000"/>
      </a:dk1>
      <a:lt1>
        <a:sysClr val="window" lastClr="FFFFFF"/>
      </a:lt1>
      <a:dk2>
        <a:srgbClr val="1F497D"/>
      </a:dk2>
      <a:lt2>
        <a:srgbClr val="EEECE1"/>
      </a:lt2>
      <a:accent1>
        <a:srgbClr val="001B6A"/>
      </a:accent1>
      <a:accent2>
        <a:srgbClr val="A20704"/>
      </a:accent2>
      <a:accent3>
        <a:srgbClr val="C19807"/>
      </a:accent3>
      <a:accent4>
        <a:srgbClr val="094800"/>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a8bad6b-f581-42d1-a937-dbda95349e24">
      <Value>48</Value>
    </TaxCatchAll>
    <oesRollupDescription xmlns="0a8bad6b-f581-42d1-a937-dbda95349e24">Cal OES - Fire Operations - ECC Powerpoint</oesRollupDescription>
    <oesGroupBy xmlns="0a8bad6b-f581-42d1-a937-dbda95349e24">Fire Operations</oesGroupBy>
    <h91dd47120624aa8a205903f7dc28ad4 xmlns="0a8bad6b-f581-42d1-a937-dbda95349e24">
      <Terms xmlns="http://schemas.microsoft.com/office/infopath/2007/PartnerControls">
        <TermInfo xmlns="http://schemas.microsoft.com/office/infopath/2007/PartnerControls">
          <TermName xmlns="http://schemas.microsoft.com/office/infopath/2007/PartnerControls">Fire ＆ Rescue</TermName>
          <TermId xmlns="http://schemas.microsoft.com/office/infopath/2007/PartnerControls">8956b78c-ade5-4aa1-b9a6-2981aed508bc</TermId>
        </TermInfo>
      </Terms>
    </h91dd47120624aa8a205903f7dc28ad4>
    <oesDisplayOn xmlns="80694d95-66a9-4d6f-a1a7-86a2c6f208a0">
      <Value>3</Value>
      <Value>19</Value>
    </oesDisplayOn>
  </documentManagement>
</p:properties>
</file>

<file path=customXml/item3.xml><?xml version="1.0" encoding="utf-8"?>
<ct:contentTypeSchema xmlns:ct="http://schemas.microsoft.com/office/2006/metadata/contentType" xmlns:ma="http://schemas.microsoft.com/office/2006/metadata/properties/metaAttributes" ct:_="" ma:_="" ma:contentTypeName="General Doc" ma:contentTypeID="0x010100A3C0AE248FC7AE4A8F6A9800E77547E60100F806D95A189A8D4A90262832F4E2BA4B" ma:contentTypeVersion="13" ma:contentTypeDescription="Cal OES General Document" ma:contentTypeScope="" ma:versionID="5f75f61d667a17092a159b7b4bf73743">
  <xsd:schema xmlns:xsd="http://www.w3.org/2001/XMLSchema" xmlns:xs="http://www.w3.org/2001/XMLSchema" xmlns:p="http://schemas.microsoft.com/office/2006/metadata/properties" xmlns:ns2="0a8bad6b-f581-42d1-a937-dbda95349e24" xmlns:ns3="80694d95-66a9-4d6f-a1a7-86a2c6f208a0" targetNamespace="http://schemas.microsoft.com/office/2006/metadata/properties" ma:root="true" ma:fieldsID="6754a0c51658b01ce071a158f575d204" ns2:_="" ns3:_="">
    <xsd:import namespace="0a8bad6b-f581-42d1-a937-dbda95349e24"/>
    <xsd:import namespace="80694d95-66a9-4d6f-a1a7-86a2c6f208a0"/>
    <xsd:element name="properties">
      <xsd:complexType>
        <xsd:sequence>
          <xsd:element name="documentManagement">
            <xsd:complexType>
              <xsd:all>
                <xsd:element ref="ns2:oesRollupDescription" minOccurs="0"/>
                <xsd:element ref="ns2:h91dd47120624aa8a205903f7dc28ad4" minOccurs="0"/>
                <xsd:element ref="ns2:TaxCatchAll" minOccurs="0"/>
                <xsd:element ref="ns2:TaxCatchAllLabel" minOccurs="0"/>
                <xsd:element ref="ns2:oesGroupBy"/>
                <xsd:element ref="ns3:oesDisplay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8bad6b-f581-42d1-a937-dbda95349e24" elementFormDefault="qualified">
    <xsd:import namespace="http://schemas.microsoft.com/office/2006/documentManagement/types"/>
    <xsd:import namespace="http://schemas.microsoft.com/office/infopath/2007/PartnerControls"/>
    <xsd:element name="oesRollupDescription" ma:index="8" nillable="true" ma:displayName="Rollup Description" ma:description="Use this for a brief description of the item, which will be displayed on the page." ma:internalName="oesRollupDescription" ma:readOnly="false">
      <xsd:simpleType>
        <xsd:restriction base="dms:Note">
          <xsd:maxLength value="255"/>
        </xsd:restriction>
      </xsd:simpleType>
    </xsd:element>
    <xsd:element name="h91dd47120624aa8a205903f7dc28ad4" ma:index="9" ma:taxonomy="true" ma:internalName="h91dd47120624aa8a205903f7dc28ad4" ma:taxonomyFieldName="oesDivision" ma:displayName="Cal OES Division" ma:default="" ma:fieldId="{191dd471-2062-4aa8-a205-903f7dc28ad4}" ma:sspId="ed650271-3da9-459d-b38c-75915af8c2ed" ma:termSetId="35129ea4-2b69-4523-92bc-aa23dc2aa4f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eeb0fb86-bc12-4cb3-92ad-dd6aef4c6903}" ma:internalName="TaxCatchAll" ma:showField="CatchAllData" ma:web="0a8bad6b-f581-42d1-a937-dbda95349e2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eeb0fb86-bc12-4cb3-92ad-dd6aef4c6903}" ma:internalName="TaxCatchAllLabel" ma:readOnly="true" ma:showField="CatchAllDataLabel" ma:web="0a8bad6b-f581-42d1-a937-dbda95349e24">
      <xsd:complexType>
        <xsd:complexContent>
          <xsd:extension base="dms:MultiChoiceLookup">
            <xsd:sequence>
              <xsd:element name="Value" type="dms:Lookup" maxOccurs="unbounded" minOccurs="0" nillable="true"/>
            </xsd:sequence>
          </xsd:extension>
        </xsd:complexContent>
      </xsd:complexType>
    </xsd:element>
    <xsd:element name="oesGroupBy" ma:index="13" ma:displayName="Group By" ma:description="Use this field to group items together based on a common group name." ma:internalName="oesGroupB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694d95-66a9-4d6f-a1a7-86a2c6f208a0" elementFormDefault="qualified">
    <xsd:import namespace="http://schemas.microsoft.com/office/2006/documentManagement/types"/>
    <xsd:import namespace="http://schemas.microsoft.com/office/infopath/2007/PartnerControls"/>
    <xsd:element name="oesDisplayOn" ma:index="14" nillable="true" ma:displayName="Display On" ma:list="{1ae78d89-1083-4723-a363-f44dab62cf44}" ma:internalName="oesDisplayOn"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CE20BF-24EB-4BBE-9AB4-4BAB48372BBF}">
  <ds:schemaRefs>
    <ds:schemaRef ds:uri="http://schemas.microsoft.com/sharepoint/v3/contenttype/forms"/>
  </ds:schemaRefs>
</ds:datastoreItem>
</file>

<file path=customXml/itemProps2.xml><?xml version="1.0" encoding="utf-8"?>
<ds:datastoreItem xmlns:ds="http://schemas.openxmlformats.org/officeDocument/2006/customXml" ds:itemID="{A9F3E16B-4793-43D0-8195-E56967FD69BD}">
  <ds:schemaRefs>
    <ds:schemaRef ds:uri="http://schemas.microsoft.com/office/2006/metadata/properties"/>
    <ds:schemaRef ds:uri="http://www.w3.org/XML/1998/namespace"/>
    <ds:schemaRef ds:uri="http://purl.org/dc/elements/1.1/"/>
    <ds:schemaRef ds:uri="http://schemas.openxmlformats.org/package/2006/metadata/core-properties"/>
    <ds:schemaRef ds:uri="http://purl.org/dc/terms/"/>
    <ds:schemaRef ds:uri="0a8bad6b-f581-42d1-a937-dbda95349e24"/>
    <ds:schemaRef ds:uri="http://schemas.microsoft.com/office/2006/documentManagement/types"/>
    <ds:schemaRef ds:uri="http://schemas.microsoft.com/office/infopath/2007/PartnerControls"/>
    <ds:schemaRef ds:uri="80694d95-66a9-4d6f-a1a7-86a2c6f208a0"/>
    <ds:schemaRef ds:uri="http://purl.org/dc/dcmitype/"/>
  </ds:schemaRefs>
</ds:datastoreItem>
</file>

<file path=customXml/itemProps3.xml><?xml version="1.0" encoding="utf-8"?>
<ds:datastoreItem xmlns:ds="http://schemas.openxmlformats.org/officeDocument/2006/customXml" ds:itemID="{806EC285-8678-4931-838B-1DE1468A96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8bad6b-f581-42d1-a937-dbda95349e24"/>
    <ds:schemaRef ds:uri="80694d95-66a9-4d6f-a1a7-86a2c6f20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Cal OES Powerpoint Template (2)</Template>
  <TotalTime>4356</TotalTime>
  <Words>1196</Words>
  <Application>Microsoft Office PowerPoint</Application>
  <PresentationFormat>On-screen Show (4:3)</PresentationFormat>
  <Paragraphs>320</Paragraphs>
  <Slides>29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Courier New</vt:lpstr>
      <vt:lpstr>Franklin Gothic Book</vt:lpstr>
      <vt:lpstr>Franklin Gothic Medium</vt:lpstr>
      <vt:lpstr>CalEMA_PowerPoint_Template</vt:lpstr>
      <vt:lpstr>Cal OES Fire &amp; Rescue </vt:lpstr>
      <vt:lpstr>Presenters</vt:lpstr>
      <vt:lpstr>MUTUAL AID REIMBURSEMENT SYSTEM (MARS) </vt:lpstr>
      <vt:lpstr>MARS Purpose</vt:lpstr>
      <vt:lpstr>MARS History</vt:lpstr>
      <vt:lpstr>MARS History</vt:lpstr>
      <vt:lpstr> MARS Application</vt:lpstr>
      <vt:lpstr> MARS Application</vt:lpstr>
      <vt:lpstr>MARS Application</vt:lpstr>
      <vt:lpstr>MARS Application</vt:lpstr>
      <vt:lpstr>MARS Application</vt:lpstr>
      <vt:lpstr>MARS Application</vt:lpstr>
      <vt:lpstr>MARS Application</vt:lpstr>
      <vt:lpstr>MARS Application</vt:lpstr>
      <vt:lpstr>MARS Application</vt:lpstr>
      <vt:lpstr>MARS Application</vt:lpstr>
      <vt:lpstr>MARS Application</vt:lpstr>
      <vt:lpstr>MARS Application</vt:lpstr>
      <vt:lpstr>MARS Application</vt:lpstr>
      <vt:lpstr>MARS Application</vt:lpstr>
      <vt:lpstr>MARS Application</vt:lpstr>
      <vt:lpstr>MARS Application</vt:lpstr>
      <vt:lpstr>Pre-Deployment Workflow</vt:lpstr>
      <vt:lpstr>Post-Deployment Workflow</vt:lpstr>
      <vt:lpstr>Statewide Training Implementation</vt:lpstr>
      <vt:lpstr>QUESTIONS? </vt:lpstr>
      <vt:lpstr>For Help</vt:lpstr>
      <vt:lpstr>Website</vt:lpstr>
      <vt:lpstr>Thank You!</vt:lpstr>
    </vt:vector>
  </TitlesOfParts>
  <Company>CalOES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 Powerpoint</dc:title>
  <dc:creator>Chan, Garett@CalOES</dc:creator>
  <cp:lastModifiedBy>Spiropoulos, Jason@CalOES</cp:lastModifiedBy>
  <cp:revision>241</cp:revision>
  <cp:lastPrinted>2023-03-28T22:58:04Z</cp:lastPrinted>
  <dcterms:created xsi:type="dcterms:W3CDTF">2020-06-24T17:58:35Z</dcterms:created>
  <dcterms:modified xsi:type="dcterms:W3CDTF">2023-04-26T21:51:50Z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0x010100A3C0AE248FC7AE4A8F6A9800E77547E60100F806D95A189A8D4A90262832F4E2BA4B</vt:lpwstr>
  </property>
  <property fmtid="{D5CDD505-2E9C-101B-9397-08002B2CF9AE}" pid="3" name="insideDocKeyword">
    <vt:lpwstr>10;#Information Technology|8a8f158f-137e-4e3f-b0d2-0ff286b6a669</vt:lpwstr>
  </property>
  <property fmtid="{D5CDD505-2E9C-101B-9397-08002B2CF9AE}" pid="4" name="scDocCategory">
    <vt:lpwstr/>
  </property>
  <property fmtid="{D5CDD505-2E9C-101B-9397-08002B2CF9AE}" pid="5" name="scEntity">
    <vt:lpwstr>2;#Logistics_Information Technology|4f414fc4-6021-4aaf-8d9a-6f0fc47c3386</vt:lpwstr>
  </property>
  <property fmtid="{D5CDD505-2E9C-101B-9397-08002B2CF9AE}" pid="6" name="insideDocType">
    <vt:lpwstr>24;#Templates|05ee8a5c-b042-4546-bcfd-c12be5aa41c7</vt:lpwstr>
  </property>
  <property fmtid="{D5CDD505-2E9C-101B-9397-08002B2CF9AE}" pid="7" name="c700ff25e99e4baaab6915db9322d896">
    <vt:lpwstr>Logistics_Information Technology|4f414fc4-6021-4aaf-8d9a-6f0fc47c3386</vt:lpwstr>
  </property>
  <property fmtid="{D5CDD505-2E9C-101B-9397-08002B2CF9AE}" pid="8" name="insideDirectorate">
    <vt:lpwstr>81;#Executive Office of the Director|3e04e2d6-15a7-49de-b0e0-2741f9ef7392</vt:lpwstr>
  </property>
  <property fmtid="{D5CDD505-2E9C-101B-9397-08002B2CF9AE}" pid="9" name="oesDivision">
    <vt:lpwstr>48;#Fire ＆ Rescue|8956b78c-ade5-4aa1-b9a6-2981aed508bc</vt:lpwstr>
  </property>
</Properties>
</file>