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660" r:id="rId2"/>
    <p:sldMasterId id="2147483648" r:id="rId3"/>
    <p:sldMasterId id="2147483672" r:id="rId4"/>
    <p:sldMasterId id="2147483684" r:id="rId5"/>
    <p:sldMasterId id="2147483701" r:id="rId6"/>
  </p:sldMasterIdLst>
  <p:notesMasterIdLst>
    <p:notesMasterId r:id="rId33"/>
  </p:notesMasterIdLst>
  <p:handoutMasterIdLst>
    <p:handoutMasterId r:id="rId34"/>
  </p:handoutMasterIdLst>
  <p:sldIdLst>
    <p:sldId id="256" r:id="rId7"/>
    <p:sldId id="259" r:id="rId8"/>
    <p:sldId id="265" r:id="rId9"/>
    <p:sldId id="668" r:id="rId10"/>
    <p:sldId id="1645" r:id="rId11"/>
    <p:sldId id="644" r:id="rId12"/>
    <p:sldId id="1652" r:id="rId13"/>
    <p:sldId id="257" r:id="rId14"/>
    <p:sldId id="1611" r:id="rId15"/>
    <p:sldId id="1612" r:id="rId16"/>
    <p:sldId id="263" r:id="rId17"/>
    <p:sldId id="258" r:id="rId18"/>
    <p:sldId id="1743" r:id="rId19"/>
    <p:sldId id="1723" r:id="rId20"/>
    <p:sldId id="1737" r:id="rId21"/>
    <p:sldId id="1690" r:id="rId22"/>
    <p:sldId id="666" r:id="rId23"/>
    <p:sldId id="1666" r:id="rId24"/>
    <p:sldId id="1724" r:id="rId25"/>
    <p:sldId id="1741" r:id="rId26"/>
    <p:sldId id="1742" r:id="rId27"/>
    <p:sldId id="1744" r:id="rId28"/>
    <p:sldId id="1739" r:id="rId29"/>
    <p:sldId id="1740" r:id="rId30"/>
    <p:sldId id="1669" r:id="rId31"/>
    <p:sldId id="272" r:id="rId3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EC464E-304D-D4CA-E678-5B54AD1AA636}" name="Rice, Lisa (Contractor)@CalOES.ca.gov" initials="RL(" userId="S::RiceL@caloes.ca.gov::99384c6b-1059-4edf-89c3-a59048f7fa0a" providerId="AD"/>
  <p188:author id="{9E785F50-DC6E-9586-D36C-664E5523539B}" name="Long, Lisa@CalOES" initials="LL" userId="S::LongL@CalOES.ca.gov::db67bd59-41ec-4371-a4b6-35166e4f8321" providerId="AD"/>
  <p188:author id="{23AA27FC-FBB7-0A20-8FEE-E4BCAE819E39}" name="Miller, Ron@CalOES" initials="MR" userId="S::MillerR@CalOES.ca.gov::6f053ee5-8321-4b13-93d7-af30801d9fd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04247-D052-4025-AFC5-916A0978E3AE}" v="28" dt="2026-01-20T19:44:17.615"/>
    <p1510:client id="{37D54DDF-55FD-4667-BB37-7D50087D488F}" v="4" dt="2026-01-20T16:55:54.476"/>
    <p1510:client id="{7EA104AD-74D0-47C7-BFB6-A03C2C1B62A1}" v="5" dt="2026-01-21T00:42:34.138"/>
    <p1510:client id="{A40FC558-BDF9-4E80-9206-31EF7698D32F}" v="4" dt="2026-01-20T18:01:07.1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6/11/relationships/changesInfo" Target="changesInfos/changesInfo1.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s-DeLeon, Kenneth@CalOES" userId="8c88de85-2b2d-40f0-8b85-baba4c84679d" providerId="ADAL" clId="{A40FC558-BDF9-4E80-9206-31EF7698D32F}"/>
    <pc:docChg chg="modSld">
      <pc:chgData name="Jacobs-DeLeon, Kenneth@CalOES" userId="8c88de85-2b2d-40f0-8b85-baba4c84679d" providerId="ADAL" clId="{A40FC558-BDF9-4E80-9206-31EF7698D32F}" dt="2026-01-20T18:01:07.128" v="1769" actId="20577"/>
      <pc:docMkLst>
        <pc:docMk/>
      </pc:docMkLst>
      <pc:sldChg chg="modSp mod">
        <pc:chgData name="Jacobs-DeLeon, Kenneth@CalOES" userId="8c88de85-2b2d-40f0-8b85-baba4c84679d" providerId="ADAL" clId="{A40FC558-BDF9-4E80-9206-31EF7698D32F}" dt="2026-01-20T04:22:18.164" v="1763" actId="20577"/>
        <pc:sldMkLst>
          <pc:docMk/>
          <pc:sldMk cId="3378282023" sldId="1611"/>
        </pc:sldMkLst>
        <pc:graphicFrameChg chg="mod">
          <ac:chgData name="Jacobs-DeLeon, Kenneth@CalOES" userId="8c88de85-2b2d-40f0-8b85-baba4c84679d" providerId="ADAL" clId="{A40FC558-BDF9-4E80-9206-31EF7698D32F}" dt="2026-01-20T04:22:18.164" v="1763" actId="20577"/>
          <ac:graphicFrameMkLst>
            <pc:docMk/>
            <pc:sldMk cId="3378282023" sldId="1611"/>
            <ac:graphicFrameMk id="5" creationId="{6998F728-23C3-B5AC-460D-F1DDD4C671A6}"/>
          </ac:graphicFrameMkLst>
        </pc:graphicFrameChg>
      </pc:sldChg>
      <pc:sldChg chg="modSp">
        <pc:chgData name="Jacobs-DeLeon, Kenneth@CalOES" userId="8c88de85-2b2d-40f0-8b85-baba4c84679d" providerId="ADAL" clId="{A40FC558-BDF9-4E80-9206-31EF7698D32F}" dt="2026-01-20T18:01:07.128" v="1769" actId="20577"/>
        <pc:sldMkLst>
          <pc:docMk/>
          <pc:sldMk cId="618332559" sldId="1612"/>
        </pc:sldMkLst>
        <pc:graphicFrameChg chg="mod">
          <ac:chgData name="Jacobs-DeLeon, Kenneth@CalOES" userId="8c88de85-2b2d-40f0-8b85-baba4c84679d" providerId="ADAL" clId="{A40FC558-BDF9-4E80-9206-31EF7698D32F}" dt="2026-01-20T18:01:07.128" v="1769" actId="20577"/>
          <ac:graphicFrameMkLst>
            <pc:docMk/>
            <pc:sldMk cId="618332559" sldId="1612"/>
            <ac:graphicFrameMk id="4" creationId="{FE251A82-270F-73FE-00E0-FBD2C968BF72}"/>
          </ac:graphicFrameMkLst>
        </pc:graphicFrameChg>
      </pc:sldChg>
    </pc:docChg>
  </pc:docChgLst>
  <pc:docChgLst>
    <pc:chgData name="Glenn, Sarah@CalOES" userId="7cb6c485-d4d3-4511-8fdb-24e9bdc1cd59" providerId="ADAL" clId="{D79ACC88-6A9A-4179-8E78-115270CA7AC9}"/>
    <pc:docChg chg="custSel delSld modSld">
      <pc:chgData name="Glenn, Sarah@CalOES" userId="7cb6c485-d4d3-4511-8fdb-24e9bdc1cd59" providerId="ADAL" clId="{D79ACC88-6A9A-4179-8E78-115270CA7AC9}" dt="2025-10-21T18:12:56.332" v="343" actId="20577"/>
      <pc:docMkLst>
        <pc:docMk/>
      </pc:docMkLst>
      <pc:sldChg chg="modSp mod">
        <pc:chgData name="Glenn, Sarah@CalOES" userId="7cb6c485-d4d3-4511-8fdb-24e9bdc1cd59" providerId="ADAL" clId="{D79ACC88-6A9A-4179-8E78-115270CA7AC9}" dt="2025-09-24T16:59:27.898" v="9" actId="20577"/>
        <pc:sldMkLst>
          <pc:docMk/>
          <pc:sldMk cId="1527401529" sldId="256"/>
        </pc:sldMkLst>
      </pc:sldChg>
      <pc:sldChg chg="modSp mod">
        <pc:chgData name="Glenn, Sarah@CalOES" userId="7cb6c485-d4d3-4511-8fdb-24e9bdc1cd59" providerId="ADAL" clId="{D79ACC88-6A9A-4179-8E78-115270CA7AC9}" dt="2025-10-17T20:45:19.854" v="341" actId="20577"/>
        <pc:sldMkLst>
          <pc:docMk/>
          <pc:sldMk cId="3700972303" sldId="257"/>
        </pc:sldMkLst>
      </pc:sldChg>
      <pc:sldChg chg="modSp">
        <pc:chgData name="Glenn, Sarah@CalOES" userId="7cb6c485-d4d3-4511-8fdb-24e9bdc1cd59" providerId="ADAL" clId="{D79ACC88-6A9A-4179-8E78-115270CA7AC9}" dt="2025-09-24T16:59:36.114" v="21" actId="20577"/>
        <pc:sldMkLst>
          <pc:docMk/>
          <pc:sldMk cId="3287895945" sldId="259"/>
        </pc:sldMkLst>
      </pc:sldChg>
      <pc:sldChg chg="modSp">
        <pc:chgData name="Glenn, Sarah@CalOES" userId="7cb6c485-d4d3-4511-8fdb-24e9bdc1cd59" providerId="ADAL" clId="{D79ACC88-6A9A-4179-8E78-115270CA7AC9}" dt="2025-10-08T20:41:54.835" v="104"/>
        <pc:sldMkLst>
          <pc:docMk/>
          <pc:sldMk cId="2613663645" sldId="644"/>
        </pc:sldMkLst>
      </pc:sldChg>
      <pc:sldChg chg="modSp">
        <pc:chgData name="Glenn, Sarah@CalOES" userId="7cb6c485-d4d3-4511-8fdb-24e9bdc1cd59" providerId="ADAL" clId="{D79ACC88-6A9A-4179-8E78-115270CA7AC9}" dt="2025-10-17T20:43:28.646" v="295" actId="20577"/>
        <pc:sldMkLst>
          <pc:docMk/>
          <pc:sldMk cId="2506400950" sldId="1652"/>
        </pc:sldMkLst>
      </pc:sldChg>
      <pc:sldChg chg="modSp">
        <pc:chgData name="Glenn, Sarah@CalOES" userId="7cb6c485-d4d3-4511-8fdb-24e9bdc1cd59" providerId="ADAL" clId="{D79ACC88-6A9A-4179-8E78-115270CA7AC9}" dt="2025-10-21T18:12:56.332" v="343" actId="20577"/>
        <pc:sldMkLst>
          <pc:docMk/>
          <pc:sldMk cId="1913378335" sldId="1669"/>
        </pc:sldMkLst>
      </pc:sldChg>
      <pc:sldChg chg="del">
        <pc:chgData name="Glenn, Sarah@CalOES" userId="7cb6c485-d4d3-4511-8fdb-24e9bdc1cd59" providerId="ADAL" clId="{D79ACC88-6A9A-4179-8E78-115270CA7AC9}" dt="2025-09-24T17:03:15.165" v="103" actId="47"/>
        <pc:sldMkLst>
          <pc:docMk/>
          <pc:sldMk cId="2499581181" sldId="1693"/>
        </pc:sldMkLst>
      </pc:sldChg>
      <pc:sldChg chg="del">
        <pc:chgData name="Glenn, Sarah@CalOES" userId="7cb6c485-d4d3-4511-8fdb-24e9bdc1cd59" providerId="ADAL" clId="{D79ACC88-6A9A-4179-8E78-115270CA7AC9}" dt="2025-09-24T17:03:15.165" v="103" actId="47"/>
        <pc:sldMkLst>
          <pc:docMk/>
          <pc:sldMk cId="2247185691" sldId="1731"/>
        </pc:sldMkLst>
      </pc:sldChg>
      <pc:sldChg chg="del">
        <pc:chgData name="Glenn, Sarah@CalOES" userId="7cb6c485-d4d3-4511-8fdb-24e9bdc1cd59" providerId="ADAL" clId="{D79ACC88-6A9A-4179-8E78-115270CA7AC9}" dt="2025-09-24T17:03:15.165" v="103" actId="47"/>
        <pc:sldMkLst>
          <pc:docMk/>
          <pc:sldMk cId="4209657919" sldId="1732"/>
        </pc:sldMkLst>
      </pc:sldChg>
      <pc:sldChg chg="del">
        <pc:chgData name="Glenn, Sarah@CalOES" userId="7cb6c485-d4d3-4511-8fdb-24e9bdc1cd59" providerId="ADAL" clId="{D79ACC88-6A9A-4179-8E78-115270CA7AC9}" dt="2025-09-24T17:03:15.165" v="103" actId="47"/>
        <pc:sldMkLst>
          <pc:docMk/>
          <pc:sldMk cId="2104924029" sldId="1733"/>
        </pc:sldMkLst>
      </pc:sldChg>
      <pc:sldChg chg="del">
        <pc:chgData name="Glenn, Sarah@CalOES" userId="7cb6c485-d4d3-4511-8fdb-24e9bdc1cd59" providerId="ADAL" clId="{D79ACC88-6A9A-4179-8E78-115270CA7AC9}" dt="2025-09-24T17:03:15.165" v="103" actId="47"/>
        <pc:sldMkLst>
          <pc:docMk/>
          <pc:sldMk cId="1951951641" sldId="1735"/>
        </pc:sldMkLst>
      </pc:sldChg>
      <pc:sldChg chg="modSp mod">
        <pc:chgData name="Glenn, Sarah@CalOES" userId="7cb6c485-d4d3-4511-8fdb-24e9bdc1cd59" providerId="ADAL" clId="{D79ACC88-6A9A-4179-8E78-115270CA7AC9}" dt="2025-09-24T17:03:02.697" v="102" actId="20577"/>
        <pc:sldMkLst>
          <pc:docMk/>
          <pc:sldMk cId="401095505" sldId="1736"/>
        </pc:sldMkLst>
      </pc:sldChg>
      <pc:sldChg chg="del">
        <pc:chgData name="Glenn, Sarah@CalOES" userId="7cb6c485-d4d3-4511-8fdb-24e9bdc1cd59" providerId="ADAL" clId="{D79ACC88-6A9A-4179-8E78-115270CA7AC9}" dt="2025-09-24T17:00:55.196" v="28" actId="2696"/>
        <pc:sldMkLst>
          <pc:docMk/>
          <pc:sldMk cId="2738852235" sldId="1737"/>
        </pc:sldMkLst>
      </pc:sldChg>
      <pc:sldChg chg="del">
        <pc:chgData name="Glenn, Sarah@CalOES" userId="7cb6c485-d4d3-4511-8fdb-24e9bdc1cd59" providerId="ADAL" clId="{D79ACC88-6A9A-4179-8E78-115270CA7AC9}" dt="2025-09-24T17:00:46.774" v="27" actId="2696"/>
        <pc:sldMkLst>
          <pc:docMk/>
          <pc:sldMk cId="458309823" sldId="1738"/>
        </pc:sldMkLst>
      </pc:sldChg>
      <pc:sldChg chg="del">
        <pc:chgData name="Glenn, Sarah@CalOES" userId="7cb6c485-d4d3-4511-8fdb-24e9bdc1cd59" providerId="ADAL" clId="{D79ACC88-6A9A-4179-8E78-115270CA7AC9}" dt="2025-09-24T17:00:40.849" v="26" actId="2696"/>
        <pc:sldMkLst>
          <pc:docMk/>
          <pc:sldMk cId="1092242532" sldId="1739"/>
        </pc:sldMkLst>
      </pc:sldChg>
      <pc:sldChg chg="del">
        <pc:chgData name="Glenn, Sarah@CalOES" userId="7cb6c485-d4d3-4511-8fdb-24e9bdc1cd59" providerId="ADAL" clId="{D79ACC88-6A9A-4179-8E78-115270CA7AC9}" dt="2025-09-24T17:00:37.773" v="25" actId="2696"/>
        <pc:sldMkLst>
          <pc:docMk/>
          <pc:sldMk cId="351815914" sldId="1740"/>
        </pc:sldMkLst>
      </pc:sldChg>
      <pc:sldChg chg="del">
        <pc:chgData name="Glenn, Sarah@CalOES" userId="7cb6c485-d4d3-4511-8fdb-24e9bdc1cd59" providerId="ADAL" clId="{D79ACC88-6A9A-4179-8E78-115270CA7AC9}" dt="2025-09-24T17:00:29.026" v="24" actId="2696"/>
        <pc:sldMkLst>
          <pc:docMk/>
          <pc:sldMk cId="402054210" sldId="1741"/>
        </pc:sldMkLst>
      </pc:sldChg>
      <pc:sldChg chg="del">
        <pc:chgData name="Glenn, Sarah@CalOES" userId="7cb6c485-d4d3-4511-8fdb-24e9bdc1cd59" providerId="ADAL" clId="{D79ACC88-6A9A-4179-8E78-115270CA7AC9}" dt="2025-09-24T17:00:14.610" v="22" actId="2696"/>
        <pc:sldMkLst>
          <pc:docMk/>
          <pc:sldMk cId="683660190" sldId="1742"/>
        </pc:sldMkLst>
      </pc:sldChg>
      <pc:sldChg chg="del">
        <pc:chgData name="Glenn, Sarah@CalOES" userId="7cb6c485-d4d3-4511-8fdb-24e9bdc1cd59" providerId="ADAL" clId="{D79ACC88-6A9A-4179-8E78-115270CA7AC9}" dt="2025-09-24T17:00:21.786" v="23" actId="2696"/>
        <pc:sldMkLst>
          <pc:docMk/>
          <pc:sldMk cId="1019117516" sldId="1743"/>
        </pc:sldMkLst>
      </pc:sldChg>
    </pc:docChg>
  </pc:docChgLst>
  <pc:docChgLst>
    <pc:chgData name="Lopez, Jose de Jesus@CalOES" userId="c4591c77-8d14-47e4-8dbb-b72a7700fe57" providerId="ADAL" clId="{7EA104AD-74D0-47C7-BFB6-A03C2C1B62A1}"/>
    <pc:docChg chg="modSld">
      <pc:chgData name="Lopez, Jose de Jesus@CalOES" userId="c4591c77-8d14-47e4-8dbb-b72a7700fe57" providerId="ADAL" clId="{7EA104AD-74D0-47C7-BFB6-A03C2C1B62A1}" dt="2026-01-21T00:42:34.137" v="4" actId="1076"/>
      <pc:docMkLst>
        <pc:docMk/>
      </pc:docMkLst>
      <pc:sldChg chg="modSp mod">
        <pc:chgData name="Lopez, Jose de Jesus@CalOES" userId="c4591c77-8d14-47e4-8dbb-b72a7700fe57" providerId="ADAL" clId="{7EA104AD-74D0-47C7-BFB6-A03C2C1B62A1}" dt="2026-01-21T00:39:21.912" v="0" actId="20577"/>
        <pc:sldMkLst>
          <pc:docMk/>
          <pc:sldMk cId="3497340022" sldId="1723"/>
        </pc:sldMkLst>
        <pc:spChg chg="mod">
          <ac:chgData name="Lopez, Jose de Jesus@CalOES" userId="c4591c77-8d14-47e4-8dbb-b72a7700fe57" providerId="ADAL" clId="{7EA104AD-74D0-47C7-BFB6-A03C2C1B62A1}" dt="2026-01-21T00:39:21.912" v="0" actId="20577"/>
          <ac:spMkLst>
            <pc:docMk/>
            <pc:sldMk cId="3497340022" sldId="1723"/>
            <ac:spMk id="3" creationId="{80814C98-718F-B219-7301-8486329DA8A5}"/>
          </ac:spMkLst>
        </pc:spChg>
      </pc:sldChg>
      <pc:sldChg chg="modSp mod">
        <pc:chgData name="Lopez, Jose de Jesus@CalOES" userId="c4591c77-8d14-47e4-8dbb-b72a7700fe57" providerId="ADAL" clId="{7EA104AD-74D0-47C7-BFB6-A03C2C1B62A1}" dt="2026-01-21T00:42:34.137" v="4" actId="1076"/>
        <pc:sldMkLst>
          <pc:docMk/>
          <pc:sldMk cId="3004860355" sldId="1743"/>
        </pc:sldMkLst>
        <pc:spChg chg="mod">
          <ac:chgData name="Lopez, Jose de Jesus@CalOES" userId="c4591c77-8d14-47e4-8dbb-b72a7700fe57" providerId="ADAL" clId="{7EA104AD-74D0-47C7-BFB6-A03C2C1B62A1}" dt="2026-01-21T00:42:29.107" v="3" actId="20577"/>
          <ac:spMkLst>
            <pc:docMk/>
            <pc:sldMk cId="3004860355" sldId="1743"/>
            <ac:spMk id="3" creationId="{7B9A1A86-337F-4103-9599-2B83FAE770E6}"/>
          </ac:spMkLst>
        </pc:spChg>
        <pc:picChg chg="mod">
          <ac:chgData name="Lopez, Jose de Jesus@CalOES" userId="c4591c77-8d14-47e4-8dbb-b72a7700fe57" providerId="ADAL" clId="{7EA104AD-74D0-47C7-BFB6-A03C2C1B62A1}" dt="2026-01-21T00:42:34.137" v="4" actId="1076"/>
          <ac:picMkLst>
            <pc:docMk/>
            <pc:sldMk cId="3004860355" sldId="1743"/>
            <ac:picMk id="1026" creationId="{4006B849-A121-475B-509E-8A871D706F85}"/>
          </ac:picMkLst>
        </pc:picChg>
      </pc:sldChg>
    </pc:docChg>
  </pc:docChgLst>
  <pc:docChgLst>
    <pc:chgData name="Delgado, Matthew@CalOES" userId="138c7ed9-1350-461b-93f0-a1e7fbebb2c0" providerId="ADAL" clId="{18204247-D052-4025-AFC5-916A0978E3AE}"/>
    <pc:docChg chg="custSel modSld">
      <pc:chgData name="Delgado, Matthew@CalOES" userId="138c7ed9-1350-461b-93f0-a1e7fbebb2c0" providerId="ADAL" clId="{18204247-D052-4025-AFC5-916A0978E3AE}" dt="2026-01-20T19:44:17.616" v="26" actId="404"/>
      <pc:docMkLst>
        <pc:docMk/>
      </pc:docMkLst>
      <pc:sldChg chg="addSp delSp modSp mod">
        <pc:chgData name="Delgado, Matthew@CalOES" userId="138c7ed9-1350-461b-93f0-a1e7fbebb2c0" providerId="ADAL" clId="{18204247-D052-4025-AFC5-916A0978E3AE}" dt="2026-01-20T19:44:17.616" v="26" actId="404"/>
        <pc:sldMkLst>
          <pc:docMk/>
          <pc:sldMk cId="61548999" sldId="1645"/>
        </pc:sldMkLst>
        <pc:spChg chg="mod">
          <ac:chgData name="Delgado, Matthew@CalOES" userId="138c7ed9-1350-461b-93f0-a1e7fbebb2c0" providerId="ADAL" clId="{18204247-D052-4025-AFC5-916A0978E3AE}" dt="2026-01-20T19:44:17.616" v="26" actId="404"/>
          <ac:spMkLst>
            <pc:docMk/>
            <pc:sldMk cId="61548999" sldId="1645"/>
            <ac:spMk id="2" creationId="{8F0E6632-0A71-98B4-768D-7E2BA0447C68}"/>
          </ac:spMkLst>
        </pc:spChg>
        <pc:graphicFrameChg chg="del mod">
          <ac:chgData name="Delgado, Matthew@CalOES" userId="138c7ed9-1350-461b-93f0-a1e7fbebb2c0" providerId="ADAL" clId="{18204247-D052-4025-AFC5-916A0978E3AE}" dt="2026-01-20T19:43:10.275" v="20" actId="478"/>
          <ac:graphicFrameMkLst>
            <pc:docMk/>
            <pc:sldMk cId="61548999" sldId="1645"/>
            <ac:graphicFrameMk id="3" creationId="{9288C265-4BE6-A08A-AA81-A086CB84ED5F}"/>
          </ac:graphicFrameMkLst>
        </pc:graphicFrameChg>
        <pc:graphicFrameChg chg="add mod">
          <ac:chgData name="Delgado, Matthew@CalOES" userId="138c7ed9-1350-461b-93f0-a1e7fbebb2c0" providerId="ADAL" clId="{18204247-D052-4025-AFC5-916A0978E3AE}" dt="2026-01-20T19:43:25.701" v="21"/>
          <ac:graphicFrameMkLst>
            <pc:docMk/>
            <pc:sldMk cId="61548999" sldId="1645"/>
            <ac:graphicFrameMk id="5" creationId="{0A1A254A-9807-382E-37F1-74282C18765A}"/>
          </ac:graphicFrameMkLst>
        </pc:graphicFrameChg>
        <pc:graphicFrameChg chg="add mod">
          <ac:chgData name="Delgado, Matthew@CalOES" userId="138c7ed9-1350-461b-93f0-a1e7fbebb2c0" providerId="ADAL" clId="{18204247-D052-4025-AFC5-916A0978E3AE}" dt="2026-01-20T19:43:44.807" v="24" actId="1076"/>
          <ac:graphicFrameMkLst>
            <pc:docMk/>
            <pc:sldMk cId="61548999" sldId="1645"/>
            <ac:graphicFrameMk id="6" creationId="{26B166E7-8576-8C45-49BA-34814FB37EA9}"/>
          </ac:graphicFrameMkLst>
        </pc:graphicFrameChg>
      </pc:sldChg>
    </pc:docChg>
  </pc:docChgLst>
  <pc:docChgLst>
    <pc:chgData name="Boyer, Jordon@CalOES" userId="ac7af3df-f716-4c61-a5b5-87b6c571b95d" providerId="ADAL" clId="{6A859AEE-3E93-4ACB-A4D6-F14AB5F02CBE}"/>
    <pc:docChg chg="undo custSel addSld delSld modSld">
      <pc:chgData name="Boyer, Jordon@CalOES" userId="ac7af3df-f716-4c61-a5b5-87b6c571b95d" providerId="ADAL" clId="{6A859AEE-3E93-4ACB-A4D6-F14AB5F02CBE}" dt="2026-01-15T22:38:14.008" v="1358" actId="20577"/>
      <pc:docMkLst>
        <pc:docMk/>
      </pc:docMkLst>
      <pc:sldChg chg="modSp mod">
        <pc:chgData name="Boyer, Jordon@CalOES" userId="ac7af3df-f716-4c61-a5b5-87b6c571b95d" providerId="ADAL" clId="{6A859AEE-3E93-4ACB-A4D6-F14AB5F02CBE}" dt="2026-01-15T20:22:02.170" v="878" actId="20577"/>
        <pc:sldMkLst>
          <pc:docMk/>
          <pc:sldMk cId="1348415843" sldId="666"/>
        </pc:sldMkLst>
        <pc:spChg chg="mod">
          <ac:chgData name="Boyer, Jordon@CalOES" userId="ac7af3df-f716-4c61-a5b5-87b6c571b95d" providerId="ADAL" clId="{6A859AEE-3E93-4ACB-A4D6-F14AB5F02CBE}" dt="2026-01-15T20:22:02.170" v="878" actId="20577"/>
          <ac:spMkLst>
            <pc:docMk/>
            <pc:sldMk cId="1348415843" sldId="666"/>
            <ac:spMk id="3" creationId="{80814C98-718F-B219-7301-8486329DA8A5}"/>
          </ac:spMkLst>
        </pc:spChg>
      </pc:sldChg>
      <pc:sldChg chg="addSp delSp modSp add del mod">
        <pc:chgData name="Boyer, Jordon@CalOES" userId="ac7af3df-f716-4c61-a5b5-87b6c571b95d" providerId="ADAL" clId="{6A859AEE-3E93-4ACB-A4D6-F14AB5F02CBE}" dt="2026-01-15T20:18:11.625" v="756" actId="1076"/>
        <pc:sldMkLst>
          <pc:docMk/>
          <pc:sldMk cId="1116483476" sldId="1690"/>
        </pc:sldMkLst>
        <pc:picChg chg="add mod">
          <ac:chgData name="Boyer, Jordon@CalOES" userId="ac7af3df-f716-4c61-a5b5-87b6c571b95d" providerId="ADAL" clId="{6A859AEE-3E93-4ACB-A4D6-F14AB5F02CBE}" dt="2026-01-15T20:18:11.625" v="756" actId="1076"/>
          <ac:picMkLst>
            <pc:docMk/>
            <pc:sldMk cId="1116483476" sldId="1690"/>
            <ac:picMk id="8" creationId="{2C96E033-EF9C-9550-C70F-AE4C9445D5CB}"/>
          </ac:picMkLst>
        </pc:picChg>
      </pc:sldChg>
      <pc:sldChg chg="addSp modSp del mod">
        <pc:chgData name="Boyer, Jordon@CalOES" userId="ac7af3df-f716-4c61-a5b5-87b6c571b95d" providerId="ADAL" clId="{6A859AEE-3E93-4ACB-A4D6-F14AB5F02CBE}" dt="2026-01-15T20:18:16.128" v="757" actId="2696"/>
        <pc:sldMkLst>
          <pc:docMk/>
          <pc:sldMk cId="167035695" sldId="1725"/>
        </pc:sldMkLst>
      </pc:sldChg>
      <pc:sldChg chg="modSp mod">
        <pc:chgData name="Boyer, Jordon@CalOES" userId="ac7af3df-f716-4c61-a5b5-87b6c571b95d" providerId="ADAL" clId="{6A859AEE-3E93-4ACB-A4D6-F14AB5F02CBE}" dt="2026-01-15T22:38:14.008" v="1358" actId="20577"/>
        <pc:sldMkLst>
          <pc:docMk/>
          <pc:sldMk cId="1331397116" sldId="1740"/>
        </pc:sldMkLst>
        <pc:spChg chg="mod">
          <ac:chgData name="Boyer, Jordon@CalOES" userId="ac7af3df-f716-4c61-a5b5-87b6c571b95d" providerId="ADAL" clId="{6A859AEE-3E93-4ACB-A4D6-F14AB5F02CBE}" dt="2026-01-15T22:38:14.008" v="1358" actId="20577"/>
          <ac:spMkLst>
            <pc:docMk/>
            <pc:sldMk cId="1331397116" sldId="1740"/>
            <ac:spMk id="2" creationId="{B0AB3CA6-8702-CAB0-A4AB-7765DF28B93E}"/>
          </ac:spMkLst>
        </pc:spChg>
      </pc:sldChg>
      <pc:sldChg chg="addSp delSp modSp add mod">
        <pc:chgData name="Boyer, Jordon@CalOES" userId="ac7af3df-f716-4c61-a5b5-87b6c571b95d" providerId="ADAL" clId="{6A859AEE-3E93-4ACB-A4D6-F14AB5F02CBE}" dt="2026-01-15T20:12:47.964" v="711" actId="20577"/>
        <pc:sldMkLst>
          <pc:docMk/>
          <pc:sldMk cId="4188691081" sldId="1741"/>
        </pc:sldMkLst>
        <pc:spChg chg="mod">
          <ac:chgData name="Boyer, Jordon@CalOES" userId="ac7af3df-f716-4c61-a5b5-87b6c571b95d" providerId="ADAL" clId="{6A859AEE-3E93-4ACB-A4D6-F14AB5F02CBE}" dt="2026-01-15T20:12:47.964" v="711" actId="20577"/>
          <ac:spMkLst>
            <pc:docMk/>
            <pc:sldMk cId="4188691081" sldId="1741"/>
            <ac:spMk id="3" creationId="{8892D31D-2D2C-99B9-41EF-E5C55BFE17E8}"/>
          </ac:spMkLst>
        </pc:spChg>
        <pc:spChg chg="mod">
          <ac:chgData name="Boyer, Jordon@CalOES" userId="ac7af3df-f716-4c61-a5b5-87b6c571b95d" providerId="ADAL" clId="{6A859AEE-3E93-4ACB-A4D6-F14AB5F02CBE}" dt="2026-01-15T20:06:17.439" v="405" actId="20577"/>
          <ac:spMkLst>
            <pc:docMk/>
            <pc:sldMk cId="4188691081" sldId="1741"/>
            <ac:spMk id="8" creationId="{D7C64686-DC27-383D-6530-67C29681DC89}"/>
          </ac:spMkLst>
        </pc:spChg>
        <pc:picChg chg="add mod">
          <ac:chgData name="Boyer, Jordon@CalOES" userId="ac7af3df-f716-4c61-a5b5-87b6c571b95d" providerId="ADAL" clId="{6A859AEE-3E93-4ACB-A4D6-F14AB5F02CBE}" dt="2026-01-15T20:06:09.173" v="400" actId="14100"/>
          <ac:picMkLst>
            <pc:docMk/>
            <pc:sldMk cId="4188691081" sldId="1741"/>
            <ac:picMk id="12" creationId="{7DC359AB-AC3E-5CA5-3D66-3BCC68C3EE53}"/>
          </ac:picMkLst>
        </pc:picChg>
      </pc:sldChg>
      <pc:sldChg chg="addSp delSp modSp add mod">
        <pc:chgData name="Boyer, Jordon@CalOES" userId="ac7af3df-f716-4c61-a5b5-87b6c571b95d" providerId="ADAL" clId="{6A859AEE-3E93-4ACB-A4D6-F14AB5F02CBE}" dt="2026-01-15T20:13:13.998" v="717" actId="20577"/>
        <pc:sldMkLst>
          <pc:docMk/>
          <pc:sldMk cId="3073349252" sldId="1742"/>
        </pc:sldMkLst>
        <pc:spChg chg="mod">
          <ac:chgData name="Boyer, Jordon@CalOES" userId="ac7af3df-f716-4c61-a5b5-87b6c571b95d" providerId="ADAL" clId="{6A859AEE-3E93-4ACB-A4D6-F14AB5F02CBE}" dt="2026-01-15T20:13:13.998" v="717" actId="20577"/>
          <ac:spMkLst>
            <pc:docMk/>
            <pc:sldMk cId="3073349252" sldId="1742"/>
            <ac:spMk id="3" creationId="{91E5EA1D-BD50-AD0C-9E86-97B5EB5AF657}"/>
          </ac:spMkLst>
        </pc:spChg>
        <pc:spChg chg="mod">
          <ac:chgData name="Boyer, Jordon@CalOES" userId="ac7af3df-f716-4c61-a5b5-87b6c571b95d" providerId="ADAL" clId="{6A859AEE-3E93-4ACB-A4D6-F14AB5F02CBE}" dt="2026-01-15T20:07:30.643" v="460" actId="20577"/>
          <ac:spMkLst>
            <pc:docMk/>
            <pc:sldMk cId="3073349252" sldId="1742"/>
            <ac:spMk id="8" creationId="{AD40006C-4882-3A19-C868-F3BC2BFBE253}"/>
          </ac:spMkLst>
        </pc:spChg>
        <pc:picChg chg="add mod">
          <ac:chgData name="Boyer, Jordon@CalOES" userId="ac7af3df-f716-4c61-a5b5-87b6c571b95d" providerId="ADAL" clId="{6A859AEE-3E93-4ACB-A4D6-F14AB5F02CBE}" dt="2026-01-15T20:12:09.867" v="709" actId="14100"/>
          <ac:picMkLst>
            <pc:docMk/>
            <pc:sldMk cId="3073349252" sldId="1742"/>
            <ac:picMk id="13" creationId="{C39D81E0-D8C3-8BF3-1219-C588305E9DEB}"/>
          </ac:picMkLst>
        </pc:picChg>
      </pc:sldChg>
      <pc:sldChg chg="new del">
        <pc:chgData name="Boyer, Jordon@CalOES" userId="ac7af3df-f716-4c61-a5b5-87b6c571b95d" providerId="ADAL" clId="{6A859AEE-3E93-4ACB-A4D6-F14AB5F02CBE}" dt="2026-01-15T20:07:09.768" v="442" actId="2696"/>
        <pc:sldMkLst>
          <pc:docMk/>
          <pc:sldMk cId="4097814853" sldId="1742"/>
        </pc:sldMkLst>
      </pc:sldChg>
    </pc:docChg>
  </pc:docChgLst>
  <pc:docChgLst>
    <pc:chgData name="Oberbruner, Shawn@CalOES" userId="9a6449ff-942c-4fad-ac62-c0bee75f6995" providerId="ADAL" clId="{37D54DDF-55FD-4667-BB37-7D50087D488F}"/>
    <pc:docChg chg="delSld modSld">
      <pc:chgData name="Oberbruner, Shawn@CalOES" userId="9a6449ff-942c-4fad-ac62-c0bee75f6995" providerId="ADAL" clId="{37D54DDF-55FD-4667-BB37-7D50087D488F}" dt="2026-01-20T16:55:54.476" v="448" actId="20577"/>
      <pc:docMkLst>
        <pc:docMk/>
      </pc:docMkLst>
      <pc:sldChg chg="modSp">
        <pc:chgData name="Oberbruner, Shawn@CalOES" userId="9a6449ff-942c-4fad-ac62-c0bee75f6995" providerId="ADAL" clId="{37D54DDF-55FD-4667-BB37-7D50087D488F}" dt="2026-01-20T16:55:54.476" v="448" actId="20577"/>
        <pc:sldMkLst>
          <pc:docMk/>
          <pc:sldMk cId="1302006054" sldId="258"/>
        </pc:sldMkLst>
        <pc:graphicFrameChg chg="mod">
          <ac:chgData name="Oberbruner, Shawn@CalOES" userId="9a6449ff-942c-4fad-ac62-c0bee75f6995" providerId="ADAL" clId="{37D54DDF-55FD-4667-BB37-7D50087D488F}" dt="2026-01-20T16:55:54.476" v="448" actId="20577"/>
          <ac:graphicFrameMkLst>
            <pc:docMk/>
            <pc:sldMk cId="1302006054" sldId="258"/>
            <ac:graphicFrameMk id="4" creationId="{3F65BAC7-9D44-21E6-CA35-7B30614C4131}"/>
          </ac:graphicFrameMkLst>
        </pc:graphicFrameChg>
      </pc:sldChg>
      <pc:sldChg chg="modSp">
        <pc:chgData name="Oberbruner, Shawn@CalOES" userId="9a6449ff-942c-4fad-ac62-c0bee75f6995" providerId="ADAL" clId="{37D54DDF-55FD-4667-BB37-7D50087D488F}" dt="2026-01-16T20:43:00.467" v="444" actId="20577"/>
        <pc:sldMkLst>
          <pc:docMk/>
          <pc:sldMk cId="1174244057" sldId="263"/>
        </pc:sldMkLst>
        <pc:graphicFrameChg chg="mod">
          <ac:chgData name="Oberbruner, Shawn@CalOES" userId="9a6449ff-942c-4fad-ac62-c0bee75f6995" providerId="ADAL" clId="{37D54DDF-55FD-4667-BB37-7D50087D488F}" dt="2026-01-16T20:43:00.467" v="444" actId="20577"/>
          <ac:graphicFrameMkLst>
            <pc:docMk/>
            <pc:sldMk cId="1174244057" sldId="263"/>
            <ac:graphicFrameMk id="4" creationId="{D48AFC66-FDAE-49CE-5335-1A3FA91951E8}"/>
          </ac:graphicFrameMkLst>
        </pc:graphicFrameChg>
      </pc:sldChg>
      <pc:sldChg chg="del">
        <pc:chgData name="Oberbruner, Shawn@CalOES" userId="9a6449ff-942c-4fad-ac62-c0bee75f6995" providerId="ADAL" clId="{37D54DDF-55FD-4667-BB37-7D50087D488F}" dt="2026-01-14T20:16:29.660" v="66" actId="2696"/>
        <pc:sldMkLst>
          <pc:docMk/>
          <pc:sldMk cId="3298197687" sldId="1726"/>
        </pc:sldMkLst>
      </pc:sldChg>
    </pc:docChg>
  </pc:docChgLst>
  <pc:docChgLst>
    <pc:chgData name="Oberbruner, Shawn@CalOES" userId="9a6449ff-942c-4fad-ac62-c0bee75f6995" providerId="ADAL" clId="{C45E9D26-4DE2-4433-B51A-CB274A52236B}"/>
    <pc:docChg chg="custSel delSld modSld">
      <pc:chgData name="Oberbruner, Shawn@CalOES" userId="9a6449ff-942c-4fad-ac62-c0bee75f6995" providerId="ADAL" clId="{C45E9D26-4DE2-4433-B51A-CB274A52236B}" dt="2025-10-20T23:35:08.696" v="697" actId="20577"/>
      <pc:docMkLst>
        <pc:docMk/>
      </pc:docMkLst>
      <pc:sldChg chg="modSp">
        <pc:chgData name="Oberbruner, Shawn@CalOES" userId="9a6449ff-942c-4fad-ac62-c0bee75f6995" providerId="ADAL" clId="{C45E9D26-4DE2-4433-B51A-CB274A52236B}" dt="2025-10-20T23:35:08.696" v="697" actId="20577"/>
        <pc:sldMkLst>
          <pc:docMk/>
          <pc:sldMk cId="1302006054" sldId="258"/>
        </pc:sldMkLst>
      </pc:sldChg>
      <pc:sldChg chg="modSp">
        <pc:chgData name="Oberbruner, Shawn@CalOES" userId="9a6449ff-942c-4fad-ac62-c0bee75f6995" providerId="ADAL" clId="{C45E9D26-4DE2-4433-B51A-CB274A52236B}" dt="2025-10-17T22:47:55.965" v="688" actId="33524"/>
        <pc:sldMkLst>
          <pc:docMk/>
          <pc:sldMk cId="1174244057" sldId="263"/>
        </pc:sldMkLst>
      </pc:sldChg>
      <pc:sldChg chg="addSp delSp modSp mod">
        <pc:chgData name="Oberbruner, Shawn@CalOES" userId="9a6449ff-942c-4fad-ac62-c0bee75f6995" providerId="ADAL" clId="{C45E9D26-4DE2-4433-B51A-CB274A52236B}" dt="2025-10-17T22:48:44.277" v="696" actId="1076"/>
        <pc:sldMkLst>
          <pc:docMk/>
          <pc:sldMk cId="3298197687" sldId="1726"/>
        </pc:sldMkLst>
      </pc:sldChg>
      <pc:sldChg chg="del">
        <pc:chgData name="Oberbruner, Shawn@CalOES" userId="9a6449ff-942c-4fad-ac62-c0bee75f6995" providerId="ADAL" clId="{C45E9D26-4DE2-4433-B51A-CB274A52236B}" dt="2025-10-17T22:20:40.332" v="3" actId="2696"/>
        <pc:sldMkLst>
          <pc:docMk/>
          <pc:sldMk cId="3250927700" sldId="1727"/>
        </pc:sldMkLst>
      </pc:sldChg>
      <pc:sldChg chg="del">
        <pc:chgData name="Oberbruner, Shawn@CalOES" userId="9a6449ff-942c-4fad-ac62-c0bee75f6995" providerId="ADAL" clId="{C45E9D26-4DE2-4433-B51A-CB274A52236B}" dt="2025-10-17T22:20:34.621" v="1" actId="2696"/>
        <pc:sldMkLst>
          <pc:docMk/>
          <pc:sldMk cId="1493615511" sldId="1728"/>
        </pc:sldMkLst>
      </pc:sldChg>
      <pc:sldChg chg="del">
        <pc:chgData name="Oberbruner, Shawn@CalOES" userId="9a6449ff-942c-4fad-ac62-c0bee75f6995" providerId="ADAL" clId="{C45E9D26-4DE2-4433-B51A-CB274A52236B}" dt="2025-10-17T22:20:37.150" v="2" actId="2696"/>
        <pc:sldMkLst>
          <pc:docMk/>
          <pc:sldMk cId="2915197039" sldId="1729"/>
        </pc:sldMkLst>
      </pc:sldChg>
      <pc:sldChg chg="del">
        <pc:chgData name="Oberbruner, Shawn@CalOES" userId="9a6449ff-942c-4fad-ac62-c0bee75f6995" providerId="ADAL" clId="{C45E9D26-4DE2-4433-B51A-CB274A52236B}" dt="2025-10-17T22:20:29.854" v="0" actId="2696"/>
        <pc:sldMkLst>
          <pc:docMk/>
          <pc:sldMk cId="344623844" sldId="1730"/>
        </pc:sldMkLst>
      </pc:sldChg>
    </pc:docChg>
  </pc:docChgLst>
  <pc:docChgLst>
    <pc:chgData name="Glenn, Sarah@CalOES" userId="7cb6c485-d4d3-4511-8fdb-24e9bdc1cd59" providerId="ADAL" clId="{A8A917DC-7B0B-4C5A-8B0A-136F87549B16}"/>
    <pc:docChg chg="custSel addSld delSld modSld">
      <pc:chgData name="Glenn, Sarah@CalOES" userId="7cb6c485-d4d3-4511-8fdb-24e9bdc1cd59" providerId="ADAL" clId="{A8A917DC-7B0B-4C5A-8B0A-136F87549B16}" dt="2026-01-15T21:24:48.707" v="452" actId="20577"/>
      <pc:docMkLst>
        <pc:docMk/>
      </pc:docMkLst>
      <pc:sldChg chg="modSp mod">
        <pc:chgData name="Glenn, Sarah@CalOES" userId="7cb6c485-d4d3-4511-8fdb-24e9bdc1cd59" providerId="ADAL" clId="{A8A917DC-7B0B-4C5A-8B0A-136F87549B16}" dt="2026-01-07T19:32:37.357" v="15" actId="20577"/>
        <pc:sldMkLst>
          <pc:docMk/>
          <pc:sldMk cId="1527401529" sldId="256"/>
        </pc:sldMkLst>
        <pc:spChg chg="mod">
          <ac:chgData name="Glenn, Sarah@CalOES" userId="7cb6c485-d4d3-4511-8fdb-24e9bdc1cd59" providerId="ADAL" clId="{A8A917DC-7B0B-4C5A-8B0A-136F87549B16}" dt="2026-01-07T19:32:37.357" v="15" actId="20577"/>
          <ac:spMkLst>
            <pc:docMk/>
            <pc:sldMk cId="1527401529" sldId="256"/>
            <ac:spMk id="7" creationId="{7AFDB214-0E81-93C3-A015-9E1D4D33D369}"/>
          </ac:spMkLst>
        </pc:spChg>
      </pc:sldChg>
      <pc:sldChg chg="modSp">
        <pc:chgData name="Glenn, Sarah@CalOES" userId="7cb6c485-d4d3-4511-8fdb-24e9bdc1cd59" providerId="ADAL" clId="{A8A917DC-7B0B-4C5A-8B0A-136F87549B16}" dt="2026-01-14T21:17:33.022" v="115" actId="12"/>
        <pc:sldMkLst>
          <pc:docMk/>
          <pc:sldMk cId="3700972303" sldId="257"/>
        </pc:sldMkLst>
        <pc:graphicFrameChg chg="mod">
          <ac:chgData name="Glenn, Sarah@CalOES" userId="7cb6c485-d4d3-4511-8fdb-24e9bdc1cd59" providerId="ADAL" clId="{A8A917DC-7B0B-4C5A-8B0A-136F87549B16}" dt="2026-01-14T21:17:33.022" v="115" actId="12"/>
          <ac:graphicFrameMkLst>
            <pc:docMk/>
            <pc:sldMk cId="3700972303" sldId="257"/>
            <ac:graphicFrameMk id="4" creationId="{55128A0C-F1F7-8745-6B47-CF2E336BA151}"/>
          </ac:graphicFrameMkLst>
        </pc:graphicFrameChg>
      </pc:sldChg>
      <pc:sldChg chg="modSp">
        <pc:chgData name="Glenn, Sarah@CalOES" userId="7cb6c485-d4d3-4511-8fdb-24e9bdc1cd59" providerId="ADAL" clId="{A8A917DC-7B0B-4C5A-8B0A-136F87549B16}" dt="2026-01-07T19:32:48.656" v="25" actId="20577"/>
        <pc:sldMkLst>
          <pc:docMk/>
          <pc:sldMk cId="3287895945" sldId="259"/>
        </pc:sldMkLst>
        <pc:graphicFrameChg chg="mod">
          <ac:chgData name="Glenn, Sarah@CalOES" userId="7cb6c485-d4d3-4511-8fdb-24e9bdc1cd59" providerId="ADAL" clId="{A8A917DC-7B0B-4C5A-8B0A-136F87549B16}" dt="2026-01-07T19:32:48.656" v="25" actId="20577"/>
          <ac:graphicFrameMkLst>
            <pc:docMk/>
            <pc:sldMk cId="3287895945" sldId="259"/>
            <ac:graphicFrameMk id="4" creationId="{A725179B-4A1C-7CA4-6B57-62B886F804C5}"/>
          </ac:graphicFrameMkLst>
        </pc:graphicFrameChg>
      </pc:sldChg>
      <pc:sldChg chg="del">
        <pc:chgData name="Glenn, Sarah@CalOES" userId="7cb6c485-d4d3-4511-8fdb-24e9bdc1cd59" providerId="ADAL" clId="{A8A917DC-7B0B-4C5A-8B0A-136F87549B16}" dt="2026-01-07T19:37:26.890" v="45" actId="47"/>
        <pc:sldMkLst>
          <pc:docMk/>
          <pc:sldMk cId="2957189582" sldId="268"/>
        </pc:sldMkLst>
      </pc:sldChg>
      <pc:sldChg chg="del">
        <pc:chgData name="Glenn, Sarah@CalOES" userId="7cb6c485-d4d3-4511-8fdb-24e9bdc1cd59" providerId="ADAL" clId="{A8A917DC-7B0B-4C5A-8B0A-136F87549B16}" dt="2026-01-07T19:37:26.890" v="45" actId="47"/>
        <pc:sldMkLst>
          <pc:docMk/>
          <pc:sldMk cId="3148110083" sldId="269"/>
        </pc:sldMkLst>
      </pc:sldChg>
      <pc:sldChg chg="del">
        <pc:chgData name="Glenn, Sarah@CalOES" userId="7cb6c485-d4d3-4511-8fdb-24e9bdc1cd59" providerId="ADAL" clId="{A8A917DC-7B0B-4C5A-8B0A-136F87549B16}" dt="2026-01-07T19:37:26.890" v="45" actId="47"/>
        <pc:sldMkLst>
          <pc:docMk/>
          <pc:sldMk cId="1152966011" sldId="270"/>
        </pc:sldMkLst>
      </pc:sldChg>
      <pc:sldChg chg="del">
        <pc:chgData name="Glenn, Sarah@CalOES" userId="7cb6c485-d4d3-4511-8fdb-24e9bdc1cd59" providerId="ADAL" clId="{A8A917DC-7B0B-4C5A-8B0A-136F87549B16}" dt="2026-01-07T19:37:26.890" v="45" actId="47"/>
        <pc:sldMkLst>
          <pc:docMk/>
          <pc:sldMk cId="1255868717" sldId="271"/>
        </pc:sldMkLst>
      </pc:sldChg>
      <pc:sldChg chg="del">
        <pc:chgData name="Glenn, Sarah@CalOES" userId="7cb6c485-d4d3-4511-8fdb-24e9bdc1cd59" providerId="ADAL" clId="{A8A917DC-7B0B-4C5A-8B0A-136F87549B16}" dt="2026-01-07T19:37:26.890" v="45" actId="47"/>
        <pc:sldMkLst>
          <pc:docMk/>
          <pc:sldMk cId="70487660" sldId="275"/>
        </pc:sldMkLst>
      </pc:sldChg>
      <pc:sldChg chg="del">
        <pc:chgData name="Glenn, Sarah@CalOES" userId="7cb6c485-d4d3-4511-8fdb-24e9bdc1cd59" providerId="ADAL" clId="{A8A917DC-7B0B-4C5A-8B0A-136F87549B16}" dt="2026-01-07T19:37:26.890" v="45" actId="47"/>
        <pc:sldMkLst>
          <pc:docMk/>
          <pc:sldMk cId="3401787162" sldId="277"/>
        </pc:sldMkLst>
      </pc:sldChg>
      <pc:sldChg chg="modSp mod">
        <pc:chgData name="Glenn, Sarah@CalOES" userId="7cb6c485-d4d3-4511-8fdb-24e9bdc1cd59" providerId="ADAL" clId="{A8A917DC-7B0B-4C5A-8B0A-136F87549B16}" dt="2026-01-12T18:23:26.475" v="78" actId="20577"/>
        <pc:sldMkLst>
          <pc:docMk/>
          <pc:sldMk cId="2613663645" sldId="644"/>
        </pc:sldMkLst>
        <pc:graphicFrameChg chg="mod">
          <ac:chgData name="Glenn, Sarah@CalOES" userId="7cb6c485-d4d3-4511-8fdb-24e9bdc1cd59" providerId="ADAL" clId="{A8A917DC-7B0B-4C5A-8B0A-136F87549B16}" dt="2026-01-12T18:23:26.475" v="78" actId="20577"/>
          <ac:graphicFrameMkLst>
            <pc:docMk/>
            <pc:sldMk cId="2613663645" sldId="644"/>
            <ac:graphicFrameMk id="5" creationId="{85E0507B-C59E-F441-CD72-288BABBC3FE7}"/>
          </ac:graphicFrameMkLst>
        </pc:graphicFrameChg>
      </pc:sldChg>
      <pc:sldChg chg="modSp mod">
        <pc:chgData name="Glenn, Sarah@CalOES" userId="7cb6c485-d4d3-4511-8fdb-24e9bdc1cd59" providerId="ADAL" clId="{A8A917DC-7B0B-4C5A-8B0A-136F87549B16}" dt="2026-01-15T21:24:48.707" v="452" actId="20577"/>
        <pc:sldMkLst>
          <pc:docMk/>
          <pc:sldMk cId="2506400950" sldId="1652"/>
        </pc:sldMkLst>
        <pc:graphicFrameChg chg="mod modGraphic">
          <ac:chgData name="Glenn, Sarah@CalOES" userId="7cb6c485-d4d3-4511-8fdb-24e9bdc1cd59" providerId="ADAL" clId="{A8A917DC-7B0B-4C5A-8B0A-136F87549B16}" dt="2026-01-15T21:24:48.707" v="452" actId="20577"/>
          <ac:graphicFrameMkLst>
            <pc:docMk/>
            <pc:sldMk cId="2506400950" sldId="1652"/>
            <ac:graphicFrameMk id="4" creationId="{6EE741C0-B77B-0575-587F-9854D68D7D14}"/>
          </ac:graphicFrameMkLst>
        </pc:graphicFrameChg>
      </pc:sldChg>
      <pc:sldChg chg="modSp">
        <pc:chgData name="Glenn, Sarah@CalOES" userId="7cb6c485-d4d3-4511-8fdb-24e9bdc1cd59" providerId="ADAL" clId="{A8A917DC-7B0B-4C5A-8B0A-136F87549B16}" dt="2026-01-07T19:38:07.408" v="64" actId="20577"/>
        <pc:sldMkLst>
          <pc:docMk/>
          <pc:sldMk cId="1913378335" sldId="1669"/>
        </pc:sldMkLst>
        <pc:graphicFrameChg chg="mod">
          <ac:chgData name="Glenn, Sarah@CalOES" userId="7cb6c485-d4d3-4511-8fdb-24e9bdc1cd59" providerId="ADAL" clId="{A8A917DC-7B0B-4C5A-8B0A-136F87549B16}" dt="2026-01-07T19:38:07.408" v="64" actId="20577"/>
          <ac:graphicFrameMkLst>
            <pc:docMk/>
            <pc:sldMk cId="1913378335" sldId="1669"/>
            <ac:graphicFrameMk id="6" creationId="{F34E04A8-9E2C-A8B9-B677-CCBBE5C84D21}"/>
          </ac:graphicFrameMkLst>
        </pc:graphicFrameChg>
      </pc:sldChg>
      <pc:sldChg chg="del">
        <pc:chgData name="Glenn, Sarah@CalOES" userId="7cb6c485-d4d3-4511-8fdb-24e9bdc1cd59" providerId="ADAL" clId="{A8A917DC-7B0B-4C5A-8B0A-136F87549B16}" dt="2026-01-07T19:37:26.890" v="45" actId="47"/>
        <pc:sldMkLst>
          <pc:docMk/>
          <pc:sldMk cId="3224243975" sldId="1738"/>
        </pc:sldMkLst>
      </pc:sldChg>
      <pc:sldChg chg="addSp delSp modSp add mod">
        <pc:chgData name="Glenn, Sarah@CalOES" userId="7cb6c485-d4d3-4511-8fdb-24e9bdc1cd59" providerId="ADAL" clId="{A8A917DC-7B0B-4C5A-8B0A-136F87549B16}" dt="2026-01-07T19:36:24.719" v="41" actId="6549"/>
        <pc:sldMkLst>
          <pc:docMk/>
          <pc:sldMk cId="1871937379" sldId="1739"/>
        </pc:sldMkLst>
        <pc:spChg chg="mod">
          <ac:chgData name="Glenn, Sarah@CalOES" userId="7cb6c485-d4d3-4511-8fdb-24e9bdc1cd59" providerId="ADAL" clId="{A8A917DC-7B0B-4C5A-8B0A-136F87549B16}" dt="2026-01-07T19:36:03.264" v="40" actId="12"/>
          <ac:spMkLst>
            <pc:docMk/>
            <pc:sldMk cId="1871937379" sldId="1739"/>
            <ac:spMk id="2" creationId="{A4C32F75-F742-799B-CB2A-92EE59B3D66E}"/>
          </ac:spMkLst>
        </pc:spChg>
        <pc:spChg chg="mod">
          <ac:chgData name="Glenn, Sarah@CalOES" userId="7cb6c485-d4d3-4511-8fdb-24e9bdc1cd59" providerId="ADAL" clId="{A8A917DC-7B0B-4C5A-8B0A-136F87549B16}" dt="2026-01-07T19:36:24.719" v="41" actId="6549"/>
          <ac:spMkLst>
            <pc:docMk/>
            <pc:sldMk cId="1871937379" sldId="1739"/>
            <ac:spMk id="7" creationId="{ACD520E0-C2BD-C823-420F-D7F107C5A718}"/>
          </ac:spMkLst>
        </pc:spChg>
        <pc:spChg chg="mod">
          <ac:chgData name="Glenn, Sarah@CalOES" userId="7cb6c485-d4d3-4511-8fdb-24e9bdc1cd59" providerId="ADAL" clId="{A8A917DC-7B0B-4C5A-8B0A-136F87549B16}" dt="2026-01-07T19:35:41.078" v="34" actId="1076"/>
          <ac:spMkLst>
            <pc:docMk/>
            <pc:sldMk cId="1871937379" sldId="1739"/>
            <ac:spMk id="8" creationId="{EA5CA93F-7F16-0C9B-DE21-5961A782BA0C}"/>
          </ac:spMkLst>
        </pc:spChg>
      </pc:sldChg>
      <pc:sldChg chg="modSp add mod">
        <pc:chgData name="Glenn, Sarah@CalOES" userId="7cb6c485-d4d3-4511-8fdb-24e9bdc1cd59" providerId="ADAL" clId="{A8A917DC-7B0B-4C5A-8B0A-136F87549B16}" dt="2026-01-07T19:37:12.445" v="44" actId="20577"/>
        <pc:sldMkLst>
          <pc:docMk/>
          <pc:sldMk cId="1331397116" sldId="1740"/>
        </pc:sldMkLst>
        <pc:spChg chg="mod">
          <ac:chgData name="Glenn, Sarah@CalOES" userId="7cb6c485-d4d3-4511-8fdb-24e9bdc1cd59" providerId="ADAL" clId="{A8A917DC-7B0B-4C5A-8B0A-136F87549B16}" dt="2026-01-07T19:37:12.445" v="44" actId="20577"/>
          <ac:spMkLst>
            <pc:docMk/>
            <pc:sldMk cId="1331397116" sldId="1740"/>
            <ac:spMk id="2" creationId="{B0AB3CA6-8702-CAB0-A4AB-7765DF28B93E}"/>
          </ac:spMkLst>
        </pc:spChg>
        <pc:spChg chg="mod">
          <ac:chgData name="Glenn, Sarah@CalOES" userId="7cb6c485-d4d3-4511-8fdb-24e9bdc1cd59" providerId="ADAL" clId="{A8A917DC-7B0B-4C5A-8B0A-136F87549B16}" dt="2026-01-07T19:36:54.184" v="43"/>
          <ac:spMkLst>
            <pc:docMk/>
            <pc:sldMk cId="1331397116" sldId="1740"/>
            <ac:spMk id="7" creationId="{E1FC3368-10B0-6DF6-629B-1665E669170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A96D67-DD55-4281-A818-8A435E97CC2A}"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B38A3FF8-C1E6-4812-87C5-574BAC43FFB3}">
      <dgm:prSet/>
      <dgm:spPr/>
      <dgm:t>
        <a:bodyPr/>
        <a:lstStyle/>
        <a:p>
          <a:r>
            <a:rPr lang="en-US">
              <a:latin typeface="Century Gothic" panose="020B0502020202020204" pitchFamily="34" charset="0"/>
            </a:rPr>
            <a:t>Call To Order and Roll Call</a:t>
          </a:r>
        </a:p>
      </dgm:t>
    </dgm:pt>
    <dgm:pt modelId="{9764E553-4962-4B82-85A1-540F526DF091}" type="parTrans" cxnId="{3E359D18-2B3C-43DE-A451-8F4D5FBD8EE6}">
      <dgm:prSet/>
      <dgm:spPr/>
      <dgm:t>
        <a:bodyPr/>
        <a:lstStyle/>
        <a:p>
          <a:endParaRPr lang="en-US"/>
        </a:p>
      </dgm:t>
    </dgm:pt>
    <dgm:pt modelId="{E99663F1-100B-41B5-8693-5631E98CB998}" type="sibTrans" cxnId="{3E359D18-2B3C-43DE-A451-8F4D5FBD8EE6}">
      <dgm:prSet/>
      <dgm:spPr/>
      <dgm:t>
        <a:bodyPr/>
        <a:lstStyle/>
        <a:p>
          <a:endParaRPr lang="en-US"/>
        </a:p>
      </dgm:t>
    </dgm:pt>
    <dgm:pt modelId="{EC4FAAD7-B372-4640-B136-10B37A5F8886}">
      <dgm:prSet/>
      <dgm:spPr/>
      <dgm:t>
        <a:bodyPr/>
        <a:lstStyle/>
        <a:p>
          <a:r>
            <a:rPr lang="en-US">
              <a:latin typeface="Century Gothic" panose="020B0502020202020204" pitchFamily="34" charset="0"/>
            </a:rPr>
            <a:t>Consent Agenda Items</a:t>
          </a:r>
        </a:p>
      </dgm:t>
    </dgm:pt>
    <dgm:pt modelId="{4CF80058-94EB-4A8A-83DC-BE8F300E66D9}" type="parTrans" cxnId="{EDC10272-C8F6-4369-8643-D9109B2EE411}">
      <dgm:prSet/>
      <dgm:spPr/>
      <dgm:t>
        <a:bodyPr/>
        <a:lstStyle/>
        <a:p>
          <a:endParaRPr lang="en-US"/>
        </a:p>
      </dgm:t>
    </dgm:pt>
    <dgm:pt modelId="{8AB1D02C-3AED-4315-BA97-62290BD3A83A}" type="sibTrans" cxnId="{EDC10272-C8F6-4369-8643-D9109B2EE411}">
      <dgm:prSet/>
      <dgm:spPr/>
      <dgm:t>
        <a:bodyPr/>
        <a:lstStyle/>
        <a:p>
          <a:endParaRPr lang="en-US"/>
        </a:p>
      </dgm:t>
    </dgm:pt>
    <dgm:pt modelId="{A9821147-E263-4404-86CE-62AE29D8B472}">
      <dgm:prSet/>
      <dgm:spPr/>
      <dgm:t>
        <a:bodyPr/>
        <a:lstStyle/>
        <a:p>
          <a:r>
            <a:rPr lang="en-US">
              <a:latin typeface="Century Gothic" panose="020B0502020202020204" pitchFamily="34" charset="0"/>
            </a:rPr>
            <a:t>Welcome Message</a:t>
          </a:r>
        </a:p>
      </dgm:t>
    </dgm:pt>
    <dgm:pt modelId="{4AC2D3DA-3C9D-4CF3-BAB7-481498A7D8E8}" type="parTrans" cxnId="{51E35B6C-BC96-4AE5-9C7D-B9E7AD22CC8B}">
      <dgm:prSet/>
      <dgm:spPr/>
      <dgm:t>
        <a:bodyPr/>
        <a:lstStyle/>
        <a:p>
          <a:endParaRPr lang="en-US"/>
        </a:p>
      </dgm:t>
    </dgm:pt>
    <dgm:pt modelId="{C756802E-B1F3-4115-A783-9113F348D4EE}" type="sibTrans" cxnId="{51E35B6C-BC96-4AE5-9C7D-B9E7AD22CC8B}">
      <dgm:prSet/>
      <dgm:spPr/>
      <dgm:t>
        <a:bodyPr/>
        <a:lstStyle/>
        <a:p>
          <a:endParaRPr lang="en-US"/>
        </a:p>
      </dgm:t>
    </dgm:pt>
    <dgm:pt modelId="{C0D60BF9-025B-4261-B710-04AC445D924B}">
      <dgm:prSet/>
      <dgm:spPr/>
      <dgm:t>
        <a:bodyPr/>
        <a:lstStyle/>
        <a:p>
          <a:r>
            <a:rPr lang="en-US">
              <a:latin typeface="Century Gothic" panose="020B0502020202020204" pitchFamily="34" charset="0"/>
            </a:rPr>
            <a:t>Approval of October 21, 2025, Meeting Minutes</a:t>
          </a:r>
        </a:p>
      </dgm:t>
    </dgm:pt>
    <dgm:pt modelId="{AEC8C27E-731C-4950-B958-8BE229C1B8CA}" type="parTrans" cxnId="{8DE64923-9E3F-48FD-83C4-ED48AAF05CE6}">
      <dgm:prSet/>
      <dgm:spPr/>
      <dgm:t>
        <a:bodyPr/>
        <a:lstStyle/>
        <a:p>
          <a:endParaRPr lang="en-US"/>
        </a:p>
      </dgm:t>
    </dgm:pt>
    <dgm:pt modelId="{304D3BA0-AECF-424E-8400-0C1BC07854B9}" type="sibTrans" cxnId="{8DE64923-9E3F-48FD-83C4-ED48AAF05CE6}">
      <dgm:prSet/>
      <dgm:spPr/>
      <dgm:t>
        <a:bodyPr/>
        <a:lstStyle/>
        <a:p>
          <a:endParaRPr lang="en-US"/>
        </a:p>
      </dgm:t>
    </dgm:pt>
    <dgm:pt modelId="{07EA4CFF-71EC-4CC5-90A3-4F6F55E93394}" type="pres">
      <dgm:prSet presAssocID="{A0A96D67-DD55-4281-A818-8A435E97CC2A}" presName="linear" presStyleCnt="0">
        <dgm:presLayoutVars>
          <dgm:animLvl val="lvl"/>
          <dgm:resizeHandles val="exact"/>
        </dgm:presLayoutVars>
      </dgm:prSet>
      <dgm:spPr/>
    </dgm:pt>
    <dgm:pt modelId="{A8A52AC1-958A-4518-AA53-B651AC1D5277}" type="pres">
      <dgm:prSet presAssocID="{B38A3FF8-C1E6-4812-87C5-574BAC43FFB3}" presName="parentText" presStyleLbl="node1" presStyleIdx="0" presStyleCnt="3" custScaleY="52826">
        <dgm:presLayoutVars>
          <dgm:chMax val="0"/>
          <dgm:bulletEnabled val="1"/>
        </dgm:presLayoutVars>
      </dgm:prSet>
      <dgm:spPr/>
    </dgm:pt>
    <dgm:pt modelId="{AB097B45-14EC-4D7D-844B-FB7EE22C05EC}" type="pres">
      <dgm:prSet presAssocID="{E99663F1-100B-41B5-8693-5631E98CB998}" presName="spacer" presStyleCnt="0"/>
      <dgm:spPr/>
    </dgm:pt>
    <dgm:pt modelId="{E97AD4F8-B1C2-4362-8DE9-00F81B505D09}" type="pres">
      <dgm:prSet presAssocID="{A9821147-E263-4404-86CE-62AE29D8B472}" presName="parentText" presStyleLbl="node1" presStyleIdx="1" presStyleCnt="3" custScaleY="47174">
        <dgm:presLayoutVars>
          <dgm:chMax val="0"/>
          <dgm:bulletEnabled val="1"/>
        </dgm:presLayoutVars>
      </dgm:prSet>
      <dgm:spPr/>
    </dgm:pt>
    <dgm:pt modelId="{11E4097E-3F09-44AE-B98E-5D452C17E6D3}" type="pres">
      <dgm:prSet presAssocID="{C756802E-B1F3-4115-A783-9113F348D4EE}" presName="spacer" presStyleCnt="0"/>
      <dgm:spPr/>
    </dgm:pt>
    <dgm:pt modelId="{957C9061-1971-4BF9-B459-B5E26C54C893}" type="pres">
      <dgm:prSet presAssocID="{EC4FAAD7-B372-4640-B136-10B37A5F8886}" presName="parentText" presStyleLbl="node1" presStyleIdx="2" presStyleCnt="3" custScaleY="48974">
        <dgm:presLayoutVars>
          <dgm:chMax val="0"/>
          <dgm:bulletEnabled val="1"/>
        </dgm:presLayoutVars>
      </dgm:prSet>
      <dgm:spPr/>
    </dgm:pt>
    <dgm:pt modelId="{F9EE324B-C9C9-4A3E-BEC1-71BB63E42817}" type="pres">
      <dgm:prSet presAssocID="{EC4FAAD7-B372-4640-B136-10B37A5F8886}" presName="childText" presStyleLbl="revTx" presStyleIdx="0" presStyleCnt="1">
        <dgm:presLayoutVars>
          <dgm:bulletEnabled val="1"/>
        </dgm:presLayoutVars>
      </dgm:prSet>
      <dgm:spPr/>
    </dgm:pt>
  </dgm:ptLst>
  <dgm:cxnLst>
    <dgm:cxn modelId="{3E359D18-2B3C-43DE-A451-8F4D5FBD8EE6}" srcId="{A0A96D67-DD55-4281-A818-8A435E97CC2A}" destId="{B38A3FF8-C1E6-4812-87C5-574BAC43FFB3}" srcOrd="0" destOrd="0" parTransId="{9764E553-4962-4B82-85A1-540F526DF091}" sibTransId="{E99663F1-100B-41B5-8693-5631E98CB998}"/>
    <dgm:cxn modelId="{8DE64923-9E3F-48FD-83C4-ED48AAF05CE6}" srcId="{EC4FAAD7-B372-4640-B136-10B37A5F8886}" destId="{C0D60BF9-025B-4261-B710-04AC445D924B}" srcOrd="0" destOrd="0" parTransId="{AEC8C27E-731C-4950-B958-8BE229C1B8CA}" sibTransId="{304D3BA0-AECF-424E-8400-0C1BC07854B9}"/>
    <dgm:cxn modelId="{928E0C25-DEE3-45A9-A7A9-800BABAC4DAD}" type="presOf" srcId="{C0D60BF9-025B-4261-B710-04AC445D924B}" destId="{F9EE324B-C9C9-4A3E-BEC1-71BB63E42817}" srcOrd="0" destOrd="0" presId="urn:microsoft.com/office/officeart/2005/8/layout/vList2"/>
    <dgm:cxn modelId="{AEFCB53E-E638-49C4-9A0F-CDD2107EE394}" type="presOf" srcId="{B38A3FF8-C1E6-4812-87C5-574BAC43FFB3}" destId="{A8A52AC1-958A-4518-AA53-B651AC1D5277}" srcOrd="0" destOrd="0" presId="urn:microsoft.com/office/officeart/2005/8/layout/vList2"/>
    <dgm:cxn modelId="{F23C0E6C-161F-4DB4-9CCD-0DC2D16894B2}" type="presOf" srcId="{A0A96D67-DD55-4281-A818-8A435E97CC2A}" destId="{07EA4CFF-71EC-4CC5-90A3-4F6F55E93394}" srcOrd="0" destOrd="0" presId="urn:microsoft.com/office/officeart/2005/8/layout/vList2"/>
    <dgm:cxn modelId="{51E35B6C-BC96-4AE5-9C7D-B9E7AD22CC8B}" srcId="{A0A96D67-DD55-4281-A818-8A435E97CC2A}" destId="{A9821147-E263-4404-86CE-62AE29D8B472}" srcOrd="1" destOrd="0" parTransId="{4AC2D3DA-3C9D-4CF3-BAB7-481498A7D8E8}" sibTransId="{C756802E-B1F3-4115-A783-9113F348D4EE}"/>
    <dgm:cxn modelId="{EDC10272-C8F6-4369-8643-D9109B2EE411}" srcId="{A0A96D67-DD55-4281-A818-8A435E97CC2A}" destId="{EC4FAAD7-B372-4640-B136-10B37A5F8886}" srcOrd="2" destOrd="0" parTransId="{4CF80058-94EB-4A8A-83DC-BE8F300E66D9}" sibTransId="{8AB1D02C-3AED-4315-BA97-62290BD3A83A}"/>
    <dgm:cxn modelId="{D8428A9C-07B1-4458-8D1C-141CD36182FF}" type="presOf" srcId="{A9821147-E263-4404-86CE-62AE29D8B472}" destId="{E97AD4F8-B1C2-4362-8DE9-00F81B505D09}" srcOrd="0" destOrd="0" presId="urn:microsoft.com/office/officeart/2005/8/layout/vList2"/>
    <dgm:cxn modelId="{10D39F9D-7D7A-4932-A424-7584EC5220E8}" type="presOf" srcId="{EC4FAAD7-B372-4640-B136-10B37A5F8886}" destId="{957C9061-1971-4BF9-B459-B5E26C54C893}" srcOrd="0" destOrd="0" presId="urn:microsoft.com/office/officeart/2005/8/layout/vList2"/>
    <dgm:cxn modelId="{E5FFD87B-19CF-4658-83F7-AADFF9CBDF14}" type="presParOf" srcId="{07EA4CFF-71EC-4CC5-90A3-4F6F55E93394}" destId="{A8A52AC1-958A-4518-AA53-B651AC1D5277}" srcOrd="0" destOrd="0" presId="urn:microsoft.com/office/officeart/2005/8/layout/vList2"/>
    <dgm:cxn modelId="{1971B743-55E1-4493-BE56-775FABBC7214}" type="presParOf" srcId="{07EA4CFF-71EC-4CC5-90A3-4F6F55E93394}" destId="{AB097B45-14EC-4D7D-844B-FB7EE22C05EC}" srcOrd="1" destOrd="0" presId="urn:microsoft.com/office/officeart/2005/8/layout/vList2"/>
    <dgm:cxn modelId="{5B0AA35C-B1AA-465C-A51E-49436028211A}" type="presParOf" srcId="{07EA4CFF-71EC-4CC5-90A3-4F6F55E93394}" destId="{E97AD4F8-B1C2-4362-8DE9-00F81B505D09}" srcOrd="2" destOrd="0" presId="urn:microsoft.com/office/officeart/2005/8/layout/vList2"/>
    <dgm:cxn modelId="{47D8BB13-EAC3-44E7-B6F1-C6F106E44716}" type="presParOf" srcId="{07EA4CFF-71EC-4CC5-90A3-4F6F55E93394}" destId="{11E4097E-3F09-44AE-B98E-5D452C17E6D3}" srcOrd="3" destOrd="0" presId="urn:microsoft.com/office/officeart/2005/8/layout/vList2"/>
    <dgm:cxn modelId="{4B5F5E70-BC21-40CE-810F-C91DAFF07686}" type="presParOf" srcId="{07EA4CFF-71EC-4CC5-90A3-4F6F55E93394}" destId="{957C9061-1971-4BF9-B459-B5E26C54C893}" srcOrd="4" destOrd="0" presId="urn:microsoft.com/office/officeart/2005/8/layout/vList2"/>
    <dgm:cxn modelId="{CD4BFA8D-498B-4D95-8F35-63BFF176FC84}" type="presParOf" srcId="{07EA4CFF-71EC-4CC5-90A3-4F6F55E93394}" destId="{F9EE324B-C9C9-4A3E-BEC1-71BB63E42817}"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37CB689-8B0D-4909-88D9-94395047DAEA}"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4376BBFC-9106-44E0-973D-F34D16E4D952}">
      <dgm:prSet/>
      <dgm:spPr/>
      <dgm:t>
        <a:bodyPr/>
        <a:lstStyle/>
        <a:p>
          <a:r>
            <a:rPr lang="en-US"/>
            <a:t>CWMP Grant Expenditures</a:t>
          </a:r>
        </a:p>
      </dgm:t>
    </dgm:pt>
    <dgm:pt modelId="{BCA7BBBB-2C06-4B72-9DEF-28C7DF00F7D3}" type="parTrans" cxnId="{0772EEDB-12AE-4C9F-9002-28354E85A23C}">
      <dgm:prSet/>
      <dgm:spPr/>
      <dgm:t>
        <a:bodyPr/>
        <a:lstStyle/>
        <a:p>
          <a:endParaRPr lang="en-US"/>
        </a:p>
      </dgm:t>
    </dgm:pt>
    <dgm:pt modelId="{D71F059E-542E-4FE5-8A1E-BB66B7D81104}" type="sibTrans" cxnId="{0772EEDB-12AE-4C9F-9002-28354E85A23C}">
      <dgm:prSet/>
      <dgm:spPr/>
      <dgm:t>
        <a:bodyPr/>
        <a:lstStyle/>
        <a:p>
          <a:endParaRPr lang="en-US"/>
        </a:p>
      </dgm:t>
    </dgm:pt>
    <dgm:pt modelId="{595D3CE7-84F5-4712-98D2-9DB78C26B409}" type="pres">
      <dgm:prSet presAssocID="{C37CB689-8B0D-4909-88D9-94395047DAEA}" presName="linear" presStyleCnt="0">
        <dgm:presLayoutVars>
          <dgm:dir/>
          <dgm:animLvl val="lvl"/>
          <dgm:resizeHandles val="exact"/>
        </dgm:presLayoutVars>
      </dgm:prSet>
      <dgm:spPr/>
    </dgm:pt>
    <dgm:pt modelId="{09BCC514-49F2-4D08-8D1D-8937FD8526C0}" type="pres">
      <dgm:prSet presAssocID="{4376BBFC-9106-44E0-973D-F34D16E4D952}" presName="parentLin" presStyleCnt="0"/>
      <dgm:spPr/>
    </dgm:pt>
    <dgm:pt modelId="{FDC68397-2E94-47A9-BE6F-4CE2274E0431}" type="pres">
      <dgm:prSet presAssocID="{4376BBFC-9106-44E0-973D-F34D16E4D952}" presName="parentLeftMargin" presStyleLbl="node1" presStyleIdx="0" presStyleCnt="1"/>
      <dgm:spPr/>
    </dgm:pt>
    <dgm:pt modelId="{FA60FA5B-ED2E-425F-8344-9F136467D94F}" type="pres">
      <dgm:prSet presAssocID="{4376BBFC-9106-44E0-973D-F34D16E4D952}" presName="parentText" presStyleLbl="node1" presStyleIdx="0" presStyleCnt="1">
        <dgm:presLayoutVars>
          <dgm:chMax val="0"/>
          <dgm:bulletEnabled val="1"/>
        </dgm:presLayoutVars>
      </dgm:prSet>
      <dgm:spPr/>
    </dgm:pt>
    <dgm:pt modelId="{D38656CF-B18B-4D9A-8C8F-B80DFCF930DF}" type="pres">
      <dgm:prSet presAssocID="{4376BBFC-9106-44E0-973D-F34D16E4D952}" presName="negativeSpace" presStyleCnt="0"/>
      <dgm:spPr/>
    </dgm:pt>
    <dgm:pt modelId="{F4F9D80F-E07E-4111-84BC-E8B46CF6AF4E}" type="pres">
      <dgm:prSet presAssocID="{4376BBFC-9106-44E0-973D-F34D16E4D952}" presName="childText" presStyleLbl="conFgAcc1" presStyleIdx="0" presStyleCnt="1">
        <dgm:presLayoutVars>
          <dgm:bulletEnabled val="1"/>
        </dgm:presLayoutVars>
      </dgm:prSet>
      <dgm:spPr>
        <a:solidFill>
          <a:schemeClr val="bg1">
            <a:alpha val="90000"/>
          </a:schemeClr>
        </a:solidFill>
      </dgm:spPr>
    </dgm:pt>
  </dgm:ptLst>
  <dgm:cxnLst>
    <dgm:cxn modelId="{39A14F60-F3CB-426D-9D99-11C81D55A618}" type="presOf" srcId="{4376BBFC-9106-44E0-973D-F34D16E4D952}" destId="{FA60FA5B-ED2E-425F-8344-9F136467D94F}" srcOrd="1" destOrd="0" presId="urn:microsoft.com/office/officeart/2005/8/layout/list1"/>
    <dgm:cxn modelId="{73ACC679-CDE5-4EAC-8C64-A606DD7145DD}" type="presOf" srcId="{C37CB689-8B0D-4909-88D9-94395047DAEA}" destId="{595D3CE7-84F5-4712-98D2-9DB78C26B409}" srcOrd="0" destOrd="0" presId="urn:microsoft.com/office/officeart/2005/8/layout/list1"/>
    <dgm:cxn modelId="{0772EEDB-12AE-4C9F-9002-28354E85A23C}" srcId="{C37CB689-8B0D-4909-88D9-94395047DAEA}" destId="{4376BBFC-9106-44E0-973D-F34D16E4D952}" srcOrd="0" destOrd="0" parTransId="{BCA7BBBB-2C06-4B72-9DEF-28C7DF00F7D3}" sibTransId="{D71F059E-542E-4FE5-8A1E-BB66B7D81104}"/>
    <dgm:cxn modelId="{029642E8-03EC-446E-8404-020AAA3B8EE9}" type="presOf" srcId="{4376BBFC-9106-44E0-973D-F34D16E4D952}" destId="{FDC68397-2E94-47A9-BE6F-4CE2274E0431}" srcOrd="0" destOrd="0" presId="urn:microsoft.com/office/officeart/2005/8/layout/list1"/>
    <dgm:cxn modelId="{22BF260D-7CC1-427D-A686-60B4B954F2D2}" type="presParOf" srcId="{595D3CE7-84F5-4712-98D2-9DB78C26B409}" destId="{09BCC514-49F2-4D08-8D1D-8937FD8526C0}" srcOrd="0" destOrd="0" presId="urn:microsoft.com/office/officeart/2005/8/layout/list1"/>
    <dgm:cxn modelId="{6D0BC580-5A4F-4403-8566-5515C75A1ABE}" type="presParOf" srcId="{09BCC514-49F2-4D08-8D1D-8937FD8526C0}" destId="{FDC68397-2E94-47A9-BE6F-4CE2274E0431}" srcOrd="0" destOrd="0" presId="urn:microsoft.com/office/officeart/2005/8/layout/list1"/>
    <dgm:cxn modelId="{A87DA1ED-5F08-483F-89A3-F31DB29DACC7}" type="presParOf" srcId="{09BCC514-49F2-4D08-8D1D-8937FD8526C0}" destId="{FA60FA5B-ED2E-425F-8344-9F136467D94F}" srcOrd="1" destOrd="0" presId="urn:microsoft.com/office/officeart/2005/8/layout/list1"/>
    <dgm:cxn modelId="{E6FEF08C-B78A-4FAE-984F-F28E81633D49}" type="presParOf" srcId="{595D3CE7-84F5-4712-98D2-9DB78C26B409}" destId="{D38656CF-B18B-4D9A-8C8F-B80DFCF930DF}" srcOrd="1" destOrd="0" presId="urn:microsoft.com/office/officeart/2005/8/layout/list1"/>
    <dgm:cxn modelId="{9F41949C-FEC9-4FF3-9197-1197E0B85957}" type="presParOf" srcId="{595D3CE7-84F5-4712-98D2-9DB78C26B409}" destId="{F4F9D80F-E07E-4111-84BC-E8B46CF6AF4E}"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1C06F971-B7CC-4BE0-9E9F-F56802597AC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2570B48F-FF01-4464-A6D0-74608F01341B}">
      <dgm:prSet/>
      <dgm:spPr/>
      <dgm:t>
        <a:bodyPr/>
        <a:lstStyle/>
        <a:p>
          <a:pPr>
            <a:buSzPts val="1000"/>
            <a:buFont typeface="Symbol" panose="05050102010706020507" pitchFamily="18" charset="2"/>
            <a:buChar char=""/>
          </a:pPr>
          <a:r>
            <a:rPr lang="en-US"/>
            <a:t>Review the home hardening assessment reports and provide technical recommendations for defensible space and home hardening retrofits</a:t>
          </a:r>
        </a:p>
      </dgm:t>
    </dgm:pt>
    <dgm:pt modelId="{A86B7D02-5321-4B7F-8DBF-73943EB81782}" type="parTrans" cxnId="{3F4292DF-1544-4896-AC84-07037EF6F0CF}">
      <dgm:prSet/>
      <dgm:spPr/>
      <dgm:t>
        <a:bodyPr/>
        <a:lstStyle/>
        <a:p>
          <a:endParaRPr lang="en-US"/>
        </a:p>
      </dgm:t>
    </dgm:pt>
    <dgm:pt modelId="{E5F9FD93-BC86-4976-A453-1EA4A5860D10}" type="sibTrans" cxnId="{3F4292DF-1544-4896-AC84-07037EF6F0CF}">
      <dgm:prSet/>
      <dgm:spPr/>
      <dgm:t>
        <a:bodyPr/>
        <a:lstStyle/>
        <a:p>
          <a:endParaRPr lang="en-US"/>
        </a:p>
      </dgm:t>
    </dgm:pt>
    <dgm:pt modelId="{C994D185-9FBC-473F-9276-8C77433267E1}">
      <dgm:prSet/>
      <dgm:spPr/>
      <dgm:t>
        <a:bodyPr/>
        <a:lstStyle/>
        <a:p>
          <a:pPr>
            <a:buSzPts val="1000"/>
            <a:buFont typeface="Symbol" panose="05050102010706020507" pitchFamily="18" charset="2"/>
            <a:buChar char=""/>
          </a:pPr>
          <a:r>
            <a:rPr lang="en-US"/>
            <a:t>Creating a 2025, California Wildfire Urban Interface Code, Title 24, Part 7 for CWMP subrecipient communities</a:t>
          </a:r>
        </a:p>
      </dgm:t>
    </dgm:pt>
    <dgm:pt modelId="{2138285C-0E80-4168-9163-CD05E6390B4B}" type="parTrans" cxnId="{281ECAB8-DFE4-40BB-B771-0782AE11E8E7}">
      <dgm:prSet/>
      <dgm:spPr/>
      <dgm:t>
        <a:bodyPr/>
        <a:lstStyle/>
        <a:p>
          <a:endParaRPr lang="en-US"/>
        </a:p>
      </dgm:t>
    </dgm:pt>
    <dgm:pt modelId="{7885CF9B-F277-4388-BA96-1EA490C44AF3}" type="sibTrans" cxnId="{281ECAB8-DFE4-40BB-B771-0782AE11E8E7}">
      <dgm:prSet/>
      <dgm:spPr/>
      <dgm:t>
        <a:bodyPr/>
        <a:lstStyle/>
        <a:p>
          <a:endParaRPr lang="en-US"/>
        </a:p>
      </dgm:t>
    </dgm:pt>
    <dgm:pt modelId="{DCB184F2-0EEC-48F3-887A-4366DAB04C27}">
      <dgm:prSet/>
      <dgm:spPr/>
      <dgm:t>
        <a:bodyPr/>
        <a:lstStyle/>
        <a:p>
          <a:pPr>
            <a:buSzPts val="1000"/>
            <a:buFont typeface="Symbol" panose="05050102010706020507" pitchFamily="18" charset="2"/>
            <a:buChar char=""/>
          </a:pPr>
          <a:r>
            <a:rPr lang="en-US"/>
            <a:t>Update CAL FIRE and CWMP MQS, documents, and websites from Chapter 7A to the new 2025, </a:t>
          </a:r>
          <a:r>
            <a:rPr lang="en-US" err="1"/>
            <a:t>CWUIC</a:t>
          </a:r>
          <a:r>
            <a:rPr lang="en-US"/>
            <a:t>, Title 24, Part 7 language</a:t>
          </a:r>
        </a:p>
      </dgm:t>
    </dgm:pt>
    <dgm:pt modelId="{1AFAF54E-8451-47AF-ADBA-C554CA8053A3}" type="parTrans" cxnId="{1DDFB335-3E56-4BA8-B0C3-E10BC28D954C}">
      <dgm:prSet/>
      <dgm:spPr/>
      <dgm:t>
        <a:bodyPr/>
        <a:lstStyle/>
        <a:p>
          <a:endParaRPr lang="en-US"/>
        </a:p>
      </dgm:t>
    </dgm:pt>
    <dgm:pt modelId="{7F6832C2-1C70-4166-B10B-CCFDCE408DB2}" type="sibTrans" cxnId="{1DDFB335-3E56-4BA8-B0C3-E10BC28D954C}">
      <dgm:prSet/>
      <dgm:spPr/>
      <dgm:t>
        <a:bodyPr/>
        <a:lstStyle/>
        <a:p>
          <a:endParaRPr lang="en-US"/>
        </a:p>
      </dgm:t>
    </dgm:pt>
    <dgm:pt modelId="{8B3C0FCE-519F-4D0A-8B97-EF42E2678842}" type="pres">
      <dgm:prSet presAssocID="{1C06F971-B7CC-4BE0-9E9F-F56802597AC2}" presName="linear" presStyleCnt="0">
        <dgm:presLayoutVars>
          <dgm:animLvl val="lvl"/>
          <dgm:resizeHandles val="exact"/>
        </dgm:presLayoutVars>
      </dgm:prSet>
      <dgm:spPr/>
    </dgm:pt>
    <dgm:pt modelId="{3D641B44-ADF1-4EA7-93BE-C5990DE9DDAE}" type="pres">
      <dgm:prSet presAssocID="{2570B48F-FF01-4464-A6D0-74608F01341B}" presName="parentText" presStyleLbl="node1" presStyleIdx="0" presStyleCnt="3">
        <dgm:presLayoutVars>
          <dgm:chMax val="0"/>
          <dgm:bulletEnabled val="1"/>
        </dgm:presLayoutVars>
      </dgm:prSet>
      <dgm:spPr/>
    </dgm:pt>
    <dgm:pt modelId="{67934BBC-369F-4716-96D0-0B46E5C1CB52}" type="pres">
      <dgm:prSet presAssocID="{E5F9FD93-BC86-4976-A453-1EA4A5860D10}" presName="spacer" presStyleCnt="0"/>
      <dgm:spPr/>
    </dgm:pt>
    <dgm:pt modelId="{680D7970-3DD4-4FBB-9018-3715E0D908C0}" type="pres">
      <dgm:prSet presAssocID="{C994D185-9FBC-473F-9276-8C77433267E1}" presName="parentText" presStyleLbl="node1" presStyleIdx="1" presStyleCnt="3">
        <dgm:presLayoutVars>
          <dgm:chMax val="0"/>
          <dgm:bulletEnabled val="1"/>
        </dgm:presLayoutVars>
      </dgm:prSet>
      <dgm:spPr/>
    </dgm:pt>
    <dgm:pt modelId="{8FC30724-F8AF-4036-B0DA-B9B3530570A3}" type="pres">
      <dgm:prSet presAssocID="{7885CF9B-F277-4388-BA96-1EA490C44AF3}" presName="spacer" presStyleCnt="0"/>
      <dgm:spPr/>
    </dgm:pt>
    <dgm:pt modelId="{5AB3C403-3EAD-4BDB-82D8-A08904E406AA}" type="pres">
      <dgm:prSet presAssocID="{DCB184F2-0EEC-48F3-887A-4366DAB04C27}" presName="parentText" presStyleLbl="node1" presStyleIdx="2" presStyleCnt="3">
        <dgm:presLayoutVars>
          <dgm:chMax val="0"/>
          <dgm:bulletEnabled val="1"/>
        </dgm:presLayoutVars>
      </dgm:prSet>
      <dgm:spPr/>
    </dgm:pt>
  </dgm:ptLst>
  <dgm:cxnLst>
    <dgm:cxn modelId="{6A0ECE0F-6B28-4A4E-BEE8-C28E4BD3C2E2}" type="presOf" srcId="{C994D185-9FBC-473F-9276-8C77433267E1}" destId="{680D7970-3DD4-4FBB-9018-3715E0D908C0}" srcOrd="0" destOrd="0" presId="urn:microsoft.com/office/officeart/2005/8/layout/vList2"/>
    <dgm:cxn modelId="{D87B5A31-1C9A-49A0-9505-F3FD9F03FA63}" type="presOf" srcId="{DCB184F2-0EEC-48F3-887A-4366DAB04C27}" destId="{5AB3C403-3EAD-4BDB-82D8-A08904E406AA}" srcOrd="0" destOrd="0" presId="urn:microsoft.com/office/officeart/2005/8/layout/vList2"/>
    <dgm:cxn modelId="{1DDFB335-3E56-4BA8-B0C3-E10BC28D954C}" srcId="{1C06F971-B7CC-4BE0-9E9F-F56802597AC2}" destId="{DCB184F2-0EEC-48F3-887A-4366DAB04C27}" srcOrd="2" destOrd="0" parTransId="{1AFAF54E-8451-47AF-ADBA-C554CA8053A3}" sibTransId="{7F6832C2-1C70-4166-B10B-CCFDCE408DB2}"/>
    <dgm:cxn modelId="{2FA30C44-6A7B-4D32-B98E-B70F77E0932D}" type="presOf" srcId="{1C06F971-B7CC-4BE0-9E9F-F56802597AC2}" destId="{8B3C0FCE-519F-4D0A-8B97-EF42E2678842}" srcOrd="0" destOrd="0" presId="urn:microsoft.com/office/officeart/2005/8/layout/vList2"/>
    <dgm:cxn modelId="{B8E748B1-439A-4915-8BD9-B736C1FE0E66}" type="presOf" srcId="{2570B48F-FF01-4464-A6D0-74608F01341B}" destId="{3D641B44-ADF1-4EA7-93BE-C5990DE9DDAE}" srcOrd="0" destOrd="0" presId="urn:microsoft.com/office/officeart/2005/8/layout/vList2"/>
    <dgm:cxn modelId="{281ECAB8-DFE4-40BB-B771-0782AE11E8E7}" srcId="{1C06F971-B7CC-4BE0-9E9F-F56802597AC2}" destId="{C994D185-9FBC-473F-9276-8C77433267E1}" srcOrd="1" destOrd="0" parTransId="{2138285C-0E80-4168-9163-CD05E6390B4B}" sibTransId="{7885CF9B-F277-4388-BA96-1EA490C44AF3}"/>
    <dgm:cxn modelId="{3F4292DF-1544-4896-AC84-07037EF6F0CF}" srcId="{1C06F971-B7CC-4BE0-9E9F-F56802597AC2}" destId="{2570B48F-FF01-4464-A6D0-74608F01341B}" srcOrd="0" destOrd="0" parTransId="{A86B7D02-5321-4B7F-8DBF-73943EB81782}" sibTransId="{E5F9FD93-BC86-4976-A453-1EA4A5860D10}"/>
    <dgm:cxn modelId="{1C4B3686-7B16-4DA9-A076-8C5430A49096}" type="presParOf" srcId="{8B3C0FCE-519F-4D0A-8B97-EF42E2678842}" destId="{3D641B44-ADF1-4EA7-93BE-C5990DE9DDAE}" srcOrd="0" destOrd="0" presId="urn:microsoft.com/office/officeart/2005/8/layout/vList2"/>
    <dgm:cxn modelId="{E59FED6D-7B5A-4CFE-B3D9-3EB401A35B6D}" type="presParOf" srcId="{8B3C0FCE-519F-4D0A-8B97-EF42E2678842}" destId="{67934BBC-369F-4716-96D0-0B46E5C1CB52}" srcOrd="1" destOrd="0" presId="urn:microsoft.com/office/officeart/2005/8/layout/vList2"/>
    <dgm:cxn modelId="{054B12F8-8643-448E-869E-16E878CE7823}" type="presParOf" srcId="{8B3C0FCE-519F-4D0A-8B97-EF42E2678842}" destId="{680D7970-3DD4-4FBB-9018-3715E0D908C0}" srcOrd="2" destOrd="0" presId="urn:microsoft.com/office/officeart/2005/8/layout/vList2"/>
    <dgm:cxn modelId="{A00886A7-C4D9-45E4-8673-3252B75976A4}" type="presParOf" srcId="{8B3C0FCE-519F-4D0A-8B97-EF42E2678842}" destId="{8FC30724-F8AF-4036-B0DA-B9B3530570A3}" srcOrd="3" destOrd="0" presId="urn:microsoft.com/office/officeart/2005/8/layout/vList2"/>
    <dgm:cxn modelId="{70DA5030-C8F8-4B00-BCE5-4AFA11A3D9BE}" type="presParOf" srcId="{8B3C0FCE-519F-4D0A-8B97-EF42E2678842}" destId="{5AB3C403-3EAD-4BDB-82D8-A08904E406A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892F4D-1BAD-4AEF-9E50-867FB84286C8}"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CF24E7C8-AEB2-4974-A26A-F3D829AA3256}">
      <dgm:prSet custT="1"/>
      <dgm:spPr/>
      <dgm:t>
        <a:bodyPr/>
        <a:lstStyle/>
        <a:p>
          <a:r>
            <a:rPr lang="en-US" sz="2000">
              <a:solidFill>
                <a:schemeClr val="bg1"/>
              </a:solidFill>
            </a:rPr>
            <a:t>Site-Work Updates – </a:t>
          </a:r>
        </a:p>
      </dgm:t>
    </dgm:pt>
    <dgm:pt modelId="{AF9708A0-B1BC-4DED-9B12-200B00726BD8}" type="parTrans" cxnId="{1EDD2C68-0D79-49A2-91B5-ECFFA5526871}">
      <dgm:prSet/>
      <dgm:spPr/>
      <dgm:t>
        <a:bodyPr/>
        <a:lstStyle/>
        <a:p>
          <a:endParaRPr lang="en-US"/>
        </a:p>
      </dgm:t>
    </dgm:pt>
    <dgm:pt modelId="{1B81D04F-4E37-4DAE-AE77-92181FA9A07B}" type="sibTrans" cxnId="{1EDD2C68-0D79-49A2-91B5-ECFFA5526871}">
      <dgm:prSet/>
      <dgm:spPr/>
      <dgm:t>
        <a:bodyPr/>
        <a:lstStyle/>
        <a:p>
          <a:endParaRPr lang="en-US"/>
        </a:p>
      </dgm:t>
    </dgm:pt>
    <dgm:pt modelId="{51A0477D-CB2C-4763-A598-C2B6915F45E6}">
      <dgm:prSet custT="1"/>
      <dgm:spPr/>
      <dgm:t>
        <a:bodyPr/>
        <a:lstStyle/>
        <a:p>
          <a:pPr>
            <a:buFont typeface="Arial" panose="020B0604020202020204" pitchFamily="34" charset="0"/>
            <a:buChar char="•"/>
          </a:pPr>
          <a:r>
            <a:rPr lang="en-US" sz="1800"/>
            <a:t>Fourteen homes complete</a:t>
          </a:r>
          <a:endParaRPr lang="en-US" sz="1800">
            <a:solidFill>
              <a:prstClr val="black">
                <a:hueOff val="0"/>
                <a:satOff val="0"/>
                <a:lumOff val="0"/>
                <a:alphaOff val="0"/>
              </a:prstClr>
            </a:solidFill>
            <a:latin typeface="Century Gothic" panose="020B0502020202020204" pitchFamily="34" charset="0"/>
            <a:ea typeface="Times New Roman" panose="02020603050405020304" pitchFamily="18" charset="0"/>
            <a:cs typeface="+mn-cs"/>
          </a:endParaRPr>
        </a:p>
      </dgm:t>
    </dgm:pt>
    <dgm:pt modelId="{97C3F04D-D3BB-46A6-8629-458411FA2C6E}" type="parTrans" cxnId="{A1EB90A3-BE93-4076-BF36-5AC2DB151CD9}">
      <dgm:prSet/>
      <dgm:spPr/>
      <dgm:t>
        <a:bodyPr/>
        <a:lstStyle/>
        <a:p>
          <a:endParaRPr lang="en-US"/>
        </a:p>
      </dgm:t>
    </dgm:pt>
    <dgm:pt modelId="{E9F2AB53-45EC-4D1C-8CF1-C0FD8CB8C2D2}" type="sibTrans" cxnId="{A1EB90A3-BE93-4076-BF36-5AC2DB151CD9}">
      <dgm:prSet/>
      <dgm:spPr/>
      <dgm:t>
        <a:bodyPr/>
        <a:lstStyle/>
        <a:p>
          <a:endParaRPr lang="en-US"/>
        </a:p>
      </dgm:t>
    </dgm:pt>
    <dgm:pt modelId="{895D0011-DDCE-4A9B-B4D8-44EEC03BD381}">
      <dgm:prSet custT="1"/>
      <dgm:spPr/>
      <dgm:t>
        <a:bodyPr/>
        <a:lstStyle/>
        <a:p>
          <a:r>
            <a:rPr lang="en-US" sz="2000">
              <a:solidFill>
                <a:schemeClr val="bg1"/>
              </a:solidFill>
            </a:rPr>
            <a:t>FEMA EHP Update - </a:t>
          </a:r>
        </a:p>
      </dgm:t>
    </dgm:pt>
    <dgm:pt modelId="{86CC8BA1-5B82-4FBD-A852-9122026143D2}" type="parTrans" cxnId="{BD846ED5-D2A4-41A6-B033-0CE1C625477E}">
      <dgm:prSet/>
      <dgm:spPr/>
      <dgm:t>
        <a:bodyPr/>
        <a:lstStyle/>
        <a:p>
          <a:endParaRPr lang="en-US"/>
        </a:p>
      </dgm:t>
    </dgm:pt>
    <dgm:pt modelId="{A9809A34-A872-4D7F-B24B-515DE1462A75}" type="sibTrans" cxnId="{BD846ED5-D2A4-41A6-B033-0CE1C625477E}">
      <dgm:prSet/>
      <dgm:spPr/>
      <dgm:t>
        <a:bodyPr/>
        <a:lstStyle/>
        <a:p>
          <a:endParaRPr lang="en-US"/>
        </a:p>
      </dgm:t>
    </dgm:pt>
    <dgm:pt modelId="{36D1D139-0ED4-4BD3-904E-2E2F7498F480}">
      <dgm:prSet custT="1"/>
      <dgm:spPr/>
      <dgm:t>
        <a:bodyPr/>
        <a:lstStyle/>
        <a:p>
          <a:pPr>
            <a:buFont typeface="Arial" panose="020B0604020202020204" pitchFamily="34" charset="0"/>
            <a:buChar char="•"/>
          </a:pPr>
          <a:r>
            <a:rPr lang="en-US" sz="1800" kern="1200">
              <a:solidFill>
                <a:schemeClr val="tx1"/>
              </a:solidFill>
              <a:latin typeface="+mn-lt"/>
            </a:rPr>
            <a:t>Record of Environmental Consideration (REC) for the additional “No-Issue” properties in the expanded area (Batch 1)</a:t>
          </a:r>
          <a:endParaRPr lang="en-US" sz="1800" kern="1200">
            <a:solidFill>
              <a:schemeClr val="bg1"/>
            </a:solidFill>
            <a:latin typeface="+mn-lt"/>
          </a:endParaRPr>
        </a:p>
      </dgm:t>
    </dgm:pt>
    <dgm:pt modelId="{A01253D4-5293-40CF-8AE1-DDD9DF313304}" type="parTrans" cxnId="{6D79135F-2D5A-4962-A9C9-FB8C8C1F6F49}">
      <dgm:prSet/>
      <dgm:spPr/>
      <dgm:t>
        <a:bodyPr/>
        <a:lstStyle/>
        <a:p>
          <a:endParaRPr lang="en-US"/>
        </a:p>
      </dgm:t>
    </dgm:pt>
    <dgm:pt modelId="{DA97B9AF-07F1-4C0C-8DC7-D165EBA8C43D}" type="sibTrans" cxnId="{6D79135F-2D5A-4962-A9C9-FB8C8C1F6F49}">
      <dgm:prSet/>
      <dgm:spPr/>
      <dgm:t>
        <a:bodyPr/>
        <a:lstStyle/>
        <a:p>
          <a:endParaRPr lang="en-US"/>
        </a:p>
      </dgm:t>
    </dgm:pt>
    <dgm:pt modelId="{E883EA09-4C77-4BA2-922D-6E2F945A5B62}">
      <dgm:prSet custT="1"/>
      <dgm:spPr/>
      <dgm:t>
        <a:bodyPr/>
        <a:lstStyle/>
        <a:p>
          <a:pPr>
            <a:buFont typeface="Arial" panose="020B0604020202020204" pitchFamily="34" charset="0"/>
            <a:buChar char="•"/>
          </a:pPr>
          <a:r>
            <a:rPr lang="en-US" sz="1800"/>
            <a:t>Three additional construction complete, pending closeout documents</a:t>
          </a:r>
        </a:p>
      </dgm:t>
    </dgm:pt>
    <dgm:pt modelId="{553D4A88-F6E3-44D9-A074-0539CDED49E7}" type="parTrans" cxnId="{81872292-E115-4084-81FD-EDAFE7282046}">
      <dgm:prSet/>
      <dgm:spPr/>
      <dgm:t>
        <a:bodyPr/>
        <a:lstStyle/>
        <a:p>
          <a:endParaRPr lang="en-US"/>
        </a:p>
      </dgm:t>
    </dgm:pt>
    <dgm:pt modelId="{FFD54CD9-8F82-456E-AAE4-03FD2DB9F63A}" type="sibTrans" cxnId="{81872292-E115-4084-81FD-EDAFE7282046}">
      <dgm:prSet/>
      <dgm:spPr/>
      <dgm:t>
        <a:bodyPr/>
        <a:lstStyle/>
        <a:p>
          <a:endParaRPr lang="en-US"/>
        </a:p>
      </dgm:t>
    </dgm:pt>
    <dgm:pt modelId="{160B4FC6-218C-4C4F-88CE-8AFA6EBF3896}">
      <dgm:prSet custT="1"/>
      <dgm:spPr/>
      <dgm:t>
        <a:bodyPr/>
        <a:lstStyle/>
        <a:p>
          <a:pPr>
            <a:buFont typeface="Arial" panose="020B0604020202020204" pitchFamily="34" charset="0"/>
            <a:buChar char="•"/>
          </a:pPr>
          <a:r>
            <a:rPr lang="en-US" sz="1800"/>
            <a:t>Four homes in progress</a:t>
          </a:r>
        </a:p>
      </dgm:t>
    </dgm:pt>
    <dgm:pt modelId="{F9D3EC6D-EBA7-4177-9D49-E5743C115DDD}" type="parTrans" cxnId="{8CFE9B13-AA6F-4780-B156-9D51BCD0B88C}">
      <dgm:prSet/>
      <dgm:spPr/>
      <dgm:t>
        <a:bodyPr/>
        <a:lstStyle/>
        <a:p>
          <a:endParaRPr lang="en-US"/>
        </a:p>
      </dgm:t>
    </dgm:pt>
    <dgm:pt modelId="{222A9441-7C05-47A1-A527-F33036C8B42E}" type="sibTrans" cxnId="{8CFE9B13-AA6F-4780-B156-9D51BCD0B88C}">
      <dgm:prSet/>
      <dgm:spPr/>
      <dgm:t>
        <a:bodyPr/>
        <a:lstStyle/>
        <a:p>
          <a:endParaRPr lang="en-US"/>
        </a:p>
      </dgm:t>
    </dgm:pt>
    <dgm:pt modelId="{34B0294E-B060-48FC-A0F9-467A11A710DB}">
      <dgm:prSet custT="1"/>
      <dgm:spPr/>
      <dgm:t>
        <a:bodyPr/>
        <a:lstStyle/>
        <a:p>
          <a:pPr>
            <a:buFont typeface="Arial" panose="020B0604020202020204" pitchFamily="34" charset="0"/>
            <a:buChar char="•"/>
          </a:pPr>
          <a:r>
            <a:rPr lang="en-US" sz="1800"/>
            <a:t>Three homes commencing work in January</a:t>
          </a:r>
        </a:p>
      </dgm:t>
    </dgm:pt>
    <dgm:pt modelId="{C3DB94FB-D82C-42F9-9C74-404A6A6B687A}" type="parTrans" cxnId="{AE483B22-7A60-482A-8F93-1EF5D8EAB32F}">
      <dgm:prSet/>
      <dgm:spPr/>
      <dgm:t>
        <a:bodyPr/>
        <a:lstStyle/>
        <a:p>
          <a:endParaRPr lang="en-US"/>
        </a:p>
      </dgm:t>
    </dgm:pt>
    <dgm:pt modelId="{FFF3B33A-3CE3-4580-A58C-FCB86B0FBFA8}" type="sibTrans" cxnId="{AE483B22-7A60-482A-8F93-1EF5D8EAB32F}">
      <dgm:prSet/>
      <dgm:spPr/>
      <dgm:t>
        <a:bodyPr/>
        <a:lstStyle/>
        <a:p>
          <a:endParaRPr lang="en-US"/>
        </a:p>
      </dgm:t>
    </dgm:pt>
    <dgm:pt modelId="{9C08BE4F-728B-4528-82E4-CD3B4914A650}">
      <dgm:prSet custT="1"/>
      <dgm:spPr/>
      <dgm:t>
        <a:bodyPr/>
        <a:lstStyle/>
        <a:p>
          <a:pPr>
            <a:buFont typeface="Arial" panose="020B0604020202020204" pitchFamily="34" charset="0"/>
            <a:buChar char="•"/>
          </a:pPr>
          <a:r>
            <a:rPr lang="en-US" sz="1800"/>
            <a:t>Four homes awarded contracts</a:t>
          </a:r>
        </a:p>
      </dgm:t>
    </dgm:pt>
    <dgm:pt modelId="{0A9725D7-A5B5-4657-8B19-0448BBC94E72}" type="parTrans" cxnId="{BDB0E5E6-95CD-4CDD-8D46-8123A08B4783}">
      <dgm:prSet/>
      <dgm:spPr/>
      <dgm:t>
        <a:bodyPr/>
        <a:lstStyle/>
        <a:p>
          <a:endParaRPr lang="en-US"/>
        </a:p>
      </dgm:t>
    </dgm:pt>
    <dgm:pt modelId="{982E05BA-55D0-4E47-BFFC-75AB19DAA9A3}" type="sibTrans" cxnId="{BDB0E5E6-95CD-4CDD-8D46-8123A08B4783}">
      <dgm:prSet/>
      <dgm:spPr/>
      <dgm:t>
        <a:bodyPr/>
        <a:lstStyle/>
        <a:p>
          <a:endParaRPr lang="en-US"/>
        </a:p>
      </dgm:t>
    </dgm:pt>
    <dgm:pt modelId="{C4D53ACA-15A4-4D86-BE76-79405724865E}">
      <dgm:prSet custT="1"/>
      <dgm:spPr/>
      <dgm:t>
        <a:bodyPr/>
        <a:lstStyle/>
        <a:p>
          <a:pPr>
            <a:buFont typeface="Arial" panose="020B0604020202020204" pitchFamily="34" charset="0"/>
            <a:buChar char="•"/>
          </a:pPr>
          <a:r>
            <a:rPr lang="en-US" sz="1800"/>
            <a:t>Six new no-issue applicants in Campo</a:t>
          </a:r>
        </a:p>
      </dgm:t>
    </dgm:pt>
    <dgm:pt modelId="{BB044A7D-8F9D-4BA6-9426-5DD5C7BC5A9A}" type="parTrans" cxnId="{52C67AFA-C8B6-4743-A07D-53499DA40DB2}">
      <dgm:prSet/>
      <dgm:spPr/>
      <dgm:t>
        <a:bodyPr/>
        <a:lstStyle/>
        <a:p>
          <a:endParaRPr lang="en-US"/>
        </a:p>
      </dgm:t>
    </dgm:pt>
    <dgm:pt modelId="{C1767EE4-A057-45A5-8462-3F632FEA516A}" type="sibTrans" cxnId="{52C67AFA-C8B6-4743-A07D-53499DA40DB2}">
      <dgm:prSet/>
      <dgm:spPr/>
      <dgm:t>
        <a:bodyPr/>
        <a:lstStyle/>
        <a:p>
          <a:endParaRPr lang="en-US"/>
        </a:p>
      </dgm:t>
    </dgm:pt>
    <dgm:pt modelId="{32426E98-D0B9-4195-A987-3DBEFE0372EC}">
      <dgm:prSet custT="1"/>
      <dgm:spPr/>
      <dgm:t>
        <a:bodyPr/>
        <a:lstStyle/>
        <a:p>
          <a:pPr>
            <a:buFont typeface="Arial" panose="020B0604020202020204" pitchFamily="34" charset="0"/>
            <a:buChar char="•"/>
          </a:pPr>
          <a:r>
            <a:rPr lang="en-US" sz="1800" kern="1200">
              <a:solidFill>
                <a:schemeClr val="tx1"/>
              </a:solidFill>
              <a:latin typeface="+mn-lt"/>
            </a:rPr>
            <a:t>Submitted nine Phase II reports for “Issue Properties”</a:t>
          </a:r>
        </a:p>
      </dgm:t>
    </dgm:pt>
    <dgm:pt modelId="{2F0F0703-8292-4E7D-AB67-9595CE3CF200}" type="parTrans" cxnId="{042990C8-FD80-412A-9E4B-3322C6C5DF4F}">
      <dgm:prSet/>
      <dgm:spPr/>
      <dgm:t>
        <a:bodyPr/>
        <a:lstStyle/>
        <a:p>
          <a:endParaRPr lang="en-US"/>
        </a:p>
      </dgm:t>
    </dgm:pt>
    <dgm:pt modelId="{36A27824-74CE-4AC0-AC72-636FD9438C79}" type="sibTrans" cxnId="{042990C8-FD80-412A-9E4B-3322C6C5DF4F}">
      <dgm:prSet/>
      <dgm:spPr/>
      <dgm:t>
        <a:bodyPr/>
        <a:lstStyle/>
        <a:p>
          <a:endParaRPr lang="en-US"/>
        </a:p>
      </dgm:t>
    </dgm:pt>
    <dgm:pt modelId="{E40C53C6-4668-4977-ACB7-4320A3C81512}">
      <dgm:prSet custT="1"/>
      <dgm:spPr/>
      <dgm:t>
        <a:bodyPr/>
        <a:lstStyle/>
        <a:p>
          <a:pPr>
            <a:buFont typeface="Arial" panose="020B0604020202020204" pitchFamily="34" charset="0"/>
            <a:buChar char="•"/>
          </a:pPr>
          <a:r>
            <a:rPr lang="en-US" sz="1800" kern="1200">
              <a:solidFill>
                <a:prstClr val="black"/>
              </a:solidFill>
              <a:latin typeface="Century Gothic"/>
              <a:ea typeface="+mn-ea"/>
              <a:cs typeface="+mn-cs"/>
            </a:rPr>
            <a:t>Batch 2 (4 properties) have cleared EHP and are pending DHS approval</a:t>
          </a:r>
          <a:endParaRPr lang="en-US" sz="1800" kern="1200">
            <a:solidFill>
              <a:schemeClr val="tx1"/>
            </a:solidFill>
            <a:latin typeface="+mn-lt"/>
          </a:endParaRPr>
        </a:p>
      </dgm:t>
    </dgm:pt>
    <dgm:pt modelId="{E8260F17-7138-4E58-98E4-3FDA0A9301BF}" type="parTrans" cxnId="{BE350269-A507-4F08-BF9B-17F30C4D207E}">
      <dgm:prSet/>
      <dgm:spPr/>
      <dgm:t>
        <a:bodyPr/>
        <a:lstStyle/>
        <a:p>
          <a:endParaRPr lang="en-US"/>
        </a:p>
      </dgm:t>
    </dgm:pt>
    <dgm:pt modelId="{9B0E7A4C-AC13-48E5-98ED-702607C15C66}" type="sibTrans" cxnId="{BE350269-A507-4F08-BF9B-17F30C4D207E}">
      <dgm:prSet/>
      <dgm:spPr/>
      <dgm:t>
        <a:bodyPr/>
        <a:lstStyle/>
        <a:p>
          <a:endParaRPr lang="en-US"/>
        </a:p>
      </dgm:t>
    </dgm:pt>
    <dgm:pt modelId="{63963E8E-248F-4223-9F27-6470468679D5}">
      <dgm:prSet custT="1"/>
      <dgm:spPr/>
      <dgm:t>
        <a:bodyPr/>
        <a:lstStyle/>
        <a:p>
          <a:pPr>
            <a:buFont typeface="Arial" panose="020B0604020202020204" pitchFamily="34" charset="0"/>
            <a:buChar char="•"/>
          </a:pPr>
          <a:r>
            <a:rPr lang="en-US" sz="1800" kern="1200">
              <a:solidFill>
                <a:schemeClr val="tx1"/>
              </a:solidFill>
              <a:latin typeface="+mn-lt"/>
            </a:rPr>
            <a:t>Has cleared EHP and is Pending Large Project Notification</a:t>
          </a:r>
          <a:endParaRPr lang="en-US" sz="1800" kern="1200">
            <a:solidFill>
              <a:schemeClr val="bg1"/>
            </a:solidFill>
            <a:latin typeface="+mn-lt"/>
          </a:endParaRPr>
        </a:p>
      </dgm:t>
    </dgm:pt>
    <dgm:pt modelId="{2E2EF151-BD97-47FA-AF45-4035736D1D8C}" type="parTrans" cxnId="{8926DDC0-3BF2-45E4-89F6-EB82F9EA06EA}">
      <dgm:prSet/>
      <dgm:spPr/>
      <dgm:t>
        <a:bodyPr/>
        <a:lstStyle/>
        <a:p>
          <a:endParaRPr lang="en-US"/>
        </a:p>
      </dgm:t>
    </dgm:pt>
    <dgm:pt modelId="{A292C45F-9EA4-44B1-80EA-49C13F7C1CCD}" type="sibTrans" cxnId="{8926DDC0-3BF2-45E4-89F6-EB82F9EA06EA}">
      <dgm:prSet/>
      <dgm:spPr/>
      <dgm:t>
        <a:bodyPr/>
        <a:lstStyle/>
        <a:p>
          <a:endParaRPr lang="en-US"/>
        </a:p>
      </dgm:t>
    </dgm:pt>
    <dgm:pt modelId="{D4B23E7D-A55A-434F-B994-31F7BEFAA55A}">
      <dgm:prSet custT="1"/>
      <dgm:spPr/>
      <dgm:t>
        <a:bodyPr/>
        <a:lstStyle/>
        <a:p>
          <a:pPr>
            <a:buFont typeface="Arial" panose="020B0604020202020204" pitchFamily="34" charset="0"/>
            <a:buChar char="•"/>
          </a:pPr>
          <a:r>
            <a:rPr lang="en-US" sz="1800" kern="1200">
              <a:solidFill>
                <a:schemeClr val="tx1"/>
              </a:solidFill>
              <a:latin typeface="+mn-lt"/>
            </a:rPr>
            <a:t>Batch 3 (5 properties) are in EHP Review</a:t>
          </a:r>
        </a:p>
      </dgm:t>
    </dgm:pt>
    <dgm:pt modelId="{4E37116C-828A-4D4C-BADB-F059ED2EF4EA}" type="parTrans" cxnId="{D193AEB3-4C9D-49E7-A6A4-857871D12061}">
      <dgm:prSet/>
      <dgm:spPr/>
      <dgm:t>
        <a:bodyPr/>
        <a:lstStyle/>
        <a:p>
          <a:endParaRPr lang="en-US"/>
        </a:p>
      </dgm:t>
    </dgm:pt>
    <dgm:pt modelId="{7F2354A0-ACD7-46F4-AB42-6D7590F61D8D}" type="sibTrans" cxnId="{D193AEB3-4C9D-49E7-A6A4-857871D12061}">
      <dgm:prSet/>
      <dgm:spPr/>
      <dgm:t>
        <a:bodyPr/>
        <a:lstStyle/>
        <a:p>
          <a:endParaRPr lang="en-US"/>
        </a:p>
      </dgm:t>
    </dgm:pt>
    <dgm:pt modelId="{AFCDB5B5-7776-4FC5-B591-A37D3D9F8DE9}" type="pres">
      <dgm:prSet presAssocID="{C1892F4D-1BAD-4AEF-9E50-867FB84286C8}" presName="linear" presStyleCnt="0">
        <dgm:presLayoutVars>
          <dgm:animLvl val="lvl"/>
          <dgm:resizeHandles val="exact"/>
        </dgm:presLayoutVars>
      </dgm:prSet>
      <dgm:spPr/>
    </dgm:pt>
    <dgm:pt modelId="{10F705B7-D017-44A7-B716-427C9F6F6EBD}" type="pres">
      <dgm:prSet presAssocID="{895D0011-DDCE-4A9B-B4D8-44EEC03BD381}" presName="parentText" presStyleLbl="node1" presStyleIdx="0" presStyleCnt="2" custScaleY="72454" custLinFactNeighborY="-1240">
        <dgm:presLayoutVars>
          <dgm:chMax val="0"/>
          <dgm:bulletEnabled val="1"/>
        </dgm:presLayoutVars>
      </dgm:prSet>
      <dgm:spPr/>
    </dgm:pt>
    <dgm:pt modelId="{8B1A8164-5FC0-40A6-858D-EF618C72667D}" type="pres">
      <dgm:prSet presAssocID="{895D0011-DDCE-4A9B-B4D8-44EEC03BD381}" presName="childText" presStyleLbl="revTx" presStyleIdx="0" presStyleCnt="2" custFlipVert="0" custScaleY="114477">
        <dgm:presLayoutVars>
          <dgm:bulletEnabled val="1"/>
        </dgm:presLayoutVars>
      </dgm:prSet>
      <dgm:spPr/>
    </dgm:pt>
    <dgm:pt modelId="{C70226F9-8ECD-496F-99E6-1BB2FC15DBA2}" type="pres">
      <dgm:prSet presAssocID="{CF24E7C8-AEB2-4974-A26A-F3D829AA3256}" presName="parentText" presStyleLbl="node1" presStyleIdx="1" presStyleCnt="2" custFlipVert="0" custScaleY="35575" custLinFactNeighborY="-14179">
        <dgm:presLayoutVars>
          <dgm:chMax val="0"/>
          <dgm:bulletEnabled val="1"/>
        </dgm:presLayoutVars>
      </dgm:prSet>
      <dgm:spPr/>
    </dgm:pt>
    <dgm:pt modelId="{B3FCC5CF-FED3-412C-BDB2-EC17150B4C33}" type="pres">
      <dgm:prSet presAssocID="{CF24E7C8-AEB2-4974-A26A-F3D829AA3256}" presName="childText" presStyleLbl="revTx" presStyleIdx="1" presStyleCnt="2" custLinFactNeighborY="-12449">
        <dgm:presLayoutVars>
          <dgm:bulletEnabled val="1"/>
        </dgm:presLayoutVars>
      </dgm:prSet>
      <dgm:spPr/>
    </dgm:pt>
  </dgm:ptLst>
  <dgm:cxnLst>
    <dgm:cxn modelId="{D574180B-CF20-4D55-B087-428B4569806A}" type="presOf" srcId="{E883EA09-4C77-4BA2-922D-6E2F945A5B62}" destId="{B3FCC5CF-FED3-412C-BDB2-EC17150B4C33}" srcOrd="0" destOrd="1" presId="urn:microsoft.com/office/officeart/2005/8/layout/vList2"/>
    <dgm:cxn modelId="{DE4F000E-939A-4C71-AFC7-984D59748D42}" type="presOf" srcId="{36D1D139-0ED4-4BD3-904E-2E2F7498F480}" destId="{8B1A8164-5FC0-40A6-858D-EF618C72667D}" srcOrd="0" destOrd="0" presId="urn:microsoft.com/office/officeart/2005/8/layout/vList2"/>
    <dgm:cxn modelId="{8CFE9B13-AA6F-4780-B156-9D51BCD0B88C}" srcId="{CF24E7C8-AEB2-4974-A26A-F3D829AA3256}" destId="{160B4FC6-218C-4C4F-88CE-8AFA6EBF3896}" srcOrd="2" destOrd="0" parTransId="{F9D3EC6D-EBA7-4177-9D49-E5743C115DDD}" sibTransId="{222A9441-7C05-47A1-A527-F33036C8B42E}"/>
    <dgm:cxn modelId="{56E19B15-8E56-49D9-9FD8-E03211540192}" type="presOf" srcId="{895D0011-DDCE-4A9B-B4D8-44EEC03BD381}" destId="{10F705B7-D017-44A7-B716-427C9F6F6EBD}" srcOrd="0" destOrd="0" presId="urn:microsoft.com/office/officeart/2005/8/layout/vList2"/>
    <dgm:cxn modelId="{AE483B22-7A60-482A-8F93-1EF5D8EAB32F}" srcId="{CF24E7C8-AEB2-4974-A26A-F3D829AA3256}" destId="{34B0294E-B060-48FC-A0F9-467A11A710DB}" srcOrd="3" destOrd="0" parTransId="{C3DB94FB-D82C-42F9-9C74-404A6A6B687A}" sibTransId="{FFF3B33A-3CE3-4580-A58C-FCB86B0FBFA8}"/>
    <dgm:cxn modelId="{90EAE234-4509-477E-8A62-9F69C2BDCFC4}" type="presOf" srcId="{51A0477D-CB2C-4763-A598-C2B6915F45E6}" destId="{B3FCC5CF-FED3-412C-BDB2-EC17150B4C33}" srcOrd="0" destOrd="0" presId="urn:microsoft.com/office/officeart/2005/8/layout/vList2"/>
    <dgm:cxn modelId="{D1570A3D-3EA8-4EB9-834D-64F3576170AD}" type="presOf" srcId="{9C08BE4F-728B-4528-82E4-CD3B4914A650}" destId="{B3FCC5CF-FED3-412C-BDB2-EC17150B4C33}" srcOrd="0" destOrd="4" presId="urn:microsoft.com/office/officeart/2005/8/layout/vList2"/>
    <dgm:cxn modelId="{6D79135F-2D5A-4962-A9C9-FB8C8C1F6F49}" srcId="{895D0011-DDCE-4A9B-B4D8-44EEC03BD381}" destId="{36D1D139-0ED4-4BD3-904E-2E2F7498F480}" srcOrd="0" destOrd="0" parTransId="{A01253D4-5293-40CF-8AE1-DDD9DF313304}" sibTransId="{DA97B9AF-07F1-4C0C-8DC7-D165EBA8C43D}"/>
    <dgm:cxn modelId="{33A3D261-37BC-48B4-9282-10DE6C06F0EF}" type="presOf" srcId="{63963E8E-248F-4223-9F27-6470468679D5}" destId="{8B1A8164-5FC0-40A6-858D-EF618C72667D}" srcOrd="0" destOrd="1" presId="urn:microsoft.com/office/officeart/2005/8/layout/vList2"/>
    <dgm:cxn modelId="{1EDD2C68-0D79-49A2-91B5-ECFFA5526871}" srcId="{C1892F4D-1BAD-4AEF-9E50-867FB84286C8}" destId="{CF24E7C8-AEB2-4974-A26A-F3D829AA3256}" srcOrd="1" destOrd="0" parTransId="{AF9708A0-B1BC-4DED-9B12-200B00726BD8}" sibTransId="{1B81D04F-4E37-4DAE-AE77-92181FA9A07B}"/>
    <dgm:cxn modelId="{BE350269-A507-4F08-BF9B-17F30C4D207E}" srcId="{32426E98-D0B9-4195-A987-3DBEFE0372EC}" destId="{E40C53C6-4668-4977-ACB7-4320A3C81512}" srcOrd="0" destOrd="0" parTransId="{E8260F17-7138-4E58-98E4-3FDA0A9301BF}" sibTransId="{9B0E7A4C-AC13-48E5-98ED-702607C15C66}"/>
    <dgm:cxn modelId="{7635D56C-C1A3-49E0-B309-7378E2604824}" type="presOf" srcId="{34B0294E-B060-48FC-A0F9-467A11A710DB}" destId="{B3FCC5CF-FED3-412C-BDB2-EC17150B4C33}" srcOrd="0" destOrd="3" presId="urn:microsoft.com/office/officeart/2005/8/layout/vList2"/>
    <dgm:cxn modelId="{26202F6F-E308-4F13-BF87-796F3794BD39}" type="presOf" srcId="{C1892F4D-1BAD-4AEF-9E50-867FB84286C8}" destId="{AFCDB5B5-7776-4FC5-B591-A37D3D9F8DE9}" srcOrd="0" destOrd="0" presId="urn:microsoft.com/office/officeart/2005/8/layout/vList2"/>
    <dgm:cxn modelId="{FC021553-41F1-4D28-A88F-7A2D768CDDCD}" type="presOf" srcId="{CF24E7C8-AEB2-4974-A26A-F3D829AA3256}" destId="{C70226F9-8ECD-496F-99E6-1BB2FC15DBA2}" srcOrd="0" destOrd="0" presId="urn:microsoft.com/office/officeart/2005/8/layout/vList2"/>
    <dgm:cxn modelId="{1A37C285-6AB0-46F2-B12F-6FAFCCFDCAE7}" type="presOf" srcId="{D4B23E7D-A55A-434F-B994-31F7BEFAA55A}" destId="{8B1A8164-5FC0-40A6-858D-EF618C72667D}" srcOrd="0" destOrd="4" presId="urn:microsoft.com/office/officeart/2005/8/layout/vList2"/>
    <dgm:cxn modelId="{81872292-E115-4084-81FD-EDAFE7282046}" srcId="{CF24E7C8-AEB2-4974-A26A-F3D829AA3256}" destId="{E883EA09-4C77-4BA2-922D-6E2F945A5B62}" srcOrd="1" destOrd="0" parTransId="{553D4A88-F6E3-44D9-A074-0539CDED49E7}" sibTransId="{FFD54CD9-8F82-456E-AAE4-03FD2DB9F63A}"/>
    <dgm:cxn modelId="{828CF992-A159-4882-BE93-BE3EA3FF7FE7}" type="presOf" srcId="{C4D53ACA-15A4-4D86-BE76-79405724865E}" destId="{B3FCC5CF-FED3-412C-BDB2-EC17150B4C33}" srcOrd="0" destOrd="5" presId="urn:microsoft.com/office/officeart/2005/8/layout/vList2"/>
    <dgm:cxn modelId="{A1EB90A3-BE93-4076-BF36-5AC2DB151CD9}" srcId="{CF24E7C8-AEB2-4974-A26A-F3D829AA3256}" destId="{51A0477D-CB2C-4763-A598-C2B6915F45E6}" srcOrd="0" destOrd="0" parTransId="{97C3F04D-D3BB-46A6-8629-458411FA2C6E}" sibTransId="{E9F2AB53-45EC-4D1C-8CF1-C0FD8CB8C2D2}"/>
    <dgm:cxn modelId="{3DEF07B3-085E-46FA-9C06-5FA574B78EE7}" type="presOf" srcId="{E40C53C6-4668-4977-ACB7-4320A3C81512}" destId="{8B1A8164-5FC0-40A6-858D-EF618C72667D}" srcOrd="0" destOrd="3" presId="urn:microsoft.com/office/officeart/2005/8/layout/vList2"/>
    <dgm:cxn modelId="{D193AEB3-4C9D-49E7-A6A4-857871D12061}" srcId="{32426E98-D0B9-4195-A987-3DBEFE0372EC}" destId="{D4B23E7D-A55A-434F-B994-31F7BEFAA55A}" srcOrd="1" destOrd="0" parTransId="{4E37116C-828A-4D4C-BADB-F059ED2EF4EA}" sibTransId="{7F2354A0-ACD7-46F4-AB42-6D7590F61D8D}"/>
    <dgm:cxn modelId="{47DB2EBE-D8A3-48CA-802B-7B90403FC763}" type="presOf" srcId="{160B4FC6-218C-4C4F-88CE-8AFA6EBF3896}" destId="{B3FCC5CF-FED3-412C-BDB2-EC17150B4C33}" srcOrd="0" destOrd="2" presId="urn:microsoft.com/office/officeart/2005/8/layout/vList2"/>
    <dgm:cxn modelId="{8926DDC0-3BF2-45E4-89F6-EB82F9EA06EA}" srcId="{36D1D139-0ED4-4BD3-904E-2E2F7498F480}" destId="{63963E8E-248F-4223-9F27-6470468679D5}" srcOrd="0" destOrd="0" parTransId="{2E2EF151-BD97-47FA-AF45-4035736D1D8C}" sibTransId="{A292C45F-9EA4-44B1-80EA-49C13F7C1CCD}"/>
    <dgm:cxn modelId="{042990C8-FD80-412A-9E4B-3322C6C5DF4F}" srcId="{895D0011-DDCE-4A9B-B4D8-44EEC03BD381}" destId="{32426E98-D0B9-4195-A987-3DBEFE0372EC}" srcOrd="1" destOrd="0" parTransId="{2F0F0703-8292-4E7D-AB67-9595CE3CF200}" sibTransId="{36A27824-74CE-4AC0-AC72-636FD9438C79}"/>
    <dgm:cxn modelId="{BD846ED5-D2A4-41A6-B033-0CE1C625477E}" srcId="{C1892F4D-1BAD-4AEF-9E50-867FB84286C8}" destId="{895D0011-DDCE-4A9B-B4D8-44EEC03BD381}" srcOrd="0" destOrd="0" parTransId="{86CC8BA1-5B82-4FBD-A852-9122026143D2}" sibTransId="{A9809A34-A872-4D7F-B24B-515DE1462A75}"/>
    <dgm:cxn modelId="{BDB0E5E6-95CD-4CDD-8D46-8123A08B4783}" srcId="{CF24E7C8-AEB2-4974-A26A-F3D829AA3256}" destId="{9C08BE4F-728B-4528-82E4-CD3B4914A650}" srcOrd="4" destOrd="0" parTransId="{0A9725D7-A5B5-4657-8B19-0448BBC94E72}" sibTransId="{982E05BA-55D0-4E47-BFFC-75AB19DAA9A3}"/>
    <dgm:cxn modelId="{24DA5AF3-815F-4362-A871-1DDE8F7647B5}" type="presOf" srcId="{32426E98-D0B9-4195-A987-3DBEFE0372EC}" destId="{8B1A8164-5FC0-40A6-858D-EF618C72667D}" srcOrd="0" destOrd="2" presId="urn:microsoft.com/office/officeart/2005/8/layout/vList2"/>
    <dgm:cxn modelId="{52C67AFA-C8B6-4743-A07D-53499DA40DB2}" srcId="{CF24E7C8-AEB2-4974-A26A-F3D829AA3256}" destId="{C4D53ACA-15A4-4D86-BE76-79405724865E}" srcOrd="5" destOrd="0" parTransId="{BB044A7D-8F9D-4BA6-9426-5DD5C7BC5A9A}" sibTransId="{C1767EE4-A057-45A5-8462-3F632FEA516A}"/>
    <dgm:cxn modelId="{C29BF9FB-C4EB-4A15-AF58-93B828A2CA0A}" type="presParOf" srcId="{AFCDB5B5-7776-4FC5-B591-A37D3D9F8DE9}" destId="{10F705B7-D017-44A7-B716-427C9F6F6EBD}" srcOrd="0" destOrd="0" presId="urn:microsoft.com/office/officeart/2005/8/layout/vList2"/>
    <dgm:cxn modelId="{53AD8A3F-E082-42E2-B565-3EA5E0C6EAB8}" type="presParOf" srcId="{AFCDB5B5-7776-4FC5-B591-A37D3D9F8DE9}" destId="{8B1A8164-5FC0-40A6-858D-EF618C72667D}" srcOrd="1" destOrd="0" presId="urn:microsoft.com/office/officeart/2005/8/layout/vList2"/>
    <dgm:cxn modelId="{15CE402E-847D-4599-93CC-2097F57B7E51}" type="presParOf" srcId="{AFCDB5B5-7776-4FC5-B591-A37D3D9F8DE9}" destId="{C70226F9-8ECD-496F-99E6-1BB2FC15DBA2}" srcOrd="2" destOrd="0" presId="urn:microsoft.com/office/officeart/2005/8/layout/vList2"/>
    <dgm:cxn modelId="{FB068546-81EE-4DB8-B3B0-30D5887F0E14}" type="presParOf" srcId="{AFCDB5B5-7776-4FC5-B591-A37D3D9F8DE9}" destId="{B3FCC5CF-FED3-412C-BDB2-EC17150B4C3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138483-AB82-4BB1-BD87-DAEBE347B7C9}"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802E3678-BB16-4271-B329-C83B08F2200C}">
      <dgm:prSet/>
      <dgm:spPr/>
      <dgm:t>
        <a:bodyPr/>
        <a:lstStyle/>
        <a:p>
          <a:r>
            <a:rPr lang="en-US">
              <a:solidFill>
                <a:schemeClr val="bg1"/>
              </a:solidFill>
            </a:rPr>
            <a:t>Site Work Updates – Batch One –  8 Homes </a:t>
          </a:r>
        </a:p>
      </dgm:t>
    </dgm:pt>
    <dgm:pt modelId="{B3EC770B-E08D-4B1E-8FC9-F339033554EE}" type="parTrans" cxnId="{77914381-0136-4C84-BE8B-64A8680D7199}">
      <dgm:prSet/>
      <dgm:spPr/>
      <dgm:t>
        <a:bodyPr/>
        <a:lstStyle/>
        <a:p>
          <a:endParaRPr lang="en-US"/>
        </a:p>
      </dgm:t>
    </dgm:pt>
    <dgm:pt modelId="{6D4E7506-2040-4A1A-8997-5D6754A1FF73}" type="sibTrans" cxnId="{77914381-0136-4C84-BE8B-64A8680D7199}">
      <dgm:prSet/>
      <dgm:spPr/>
      <dgm:t>
        <a:bodyPr/>
        <a:lstStyle/>
        <a:p>
          <a:endParaRPr lang="en-US"/>
        </a:p>
      </dgm:t>
    </dgm:pt>
    <dgm:pt modelId="{0D598D28-F8F1-4878-92EA-9F04474B5003}">
      <dgm:prSet/>
      <dgm:spPr/>
      <dgm:t>
        <a:bodyPr/>
        <a:lstStyle/>
        <a:p>
          <a:pPr>
            <a:buFont typeface="Arial" panose="020B0604020202020204" pitchFamily="34" charset="0"/>
            <a:buChar char="•"/>
          </a:pPr>
          <a:r>
            <a:rPr lang="en-US">
              <a:solidFill>
                <a:schemeClr val="tx1"/>
              </a:solidFill>
            </a:rPr>
            <a:t>All site work is complete</a:t>
          </a:r>
        </a:p>
      </dgm:t>
    </dgm:pt>
    <dgm:pt modelId="{6680951A-1D48-4451-9F16-00EEFAF83E5C}" type="parTrans" cxnId="{8BC76EF1-8608-4B9F-80EF-F4D62DF0D3DA}">
      <dgm:prSet/>
      <dgm:spPr/>
      <dgm:t>
        <a:bodyPr/>
        <a:lstStyle/>
        <a:p>
          <a:endParaRPr lang="en-US"/>
        </a:p>
      </dgm:t>
    </dgm:pt>
    <dgm:pt modelId="{B2F98D34-F2F8-4137-8A41-5CE2E77561A4}" type="sibTrans" cxnId="{8BC76EF1-8608-4B9F-80EF-F4D62DF0D3DA}">
      <dgm:prSet/>
      <dgm:spPr/>
      <dgm:t>
        <a:bodyPr/>
        <a:lstStyle/>
        <a:p>
          <a:endParaRPr lang="en-US"/>
        </a:p>
      </dgm:t>
    </dgm:pt>
    <dgm:pt modelId="{E8455536-FD19-4D09-B2F9-DB4108F089AA}">
      <dgm:prSet/>
      <dgm:spPr/>
      <dgm:t>
        <a:bodyPr/>
        <a:lstStyle/>
        <a:p>
          <a:r>
            <a:rPr lang="en-US">
              <a:solidFill>
                <a:schemeClr val="bg1"/>
              </a:solidFill>
            </a:rPr>
            <a:t>Site Work Updates – Batch Two – 7 Homes</a:t>
          </a:r>
          <a:endParaRPr lang="en-US">
            <a:solidFill>
              <a:schemeClr val="tx1"/>
            </a:solidFill>
          </a:endParaRPr>
        </a:p>
      </dgm:t>
    </dgm:pt>
    <dgm:pt modelId="{1678D1E5-A88D-4CC7-86E7-4E88A142DED6}" type="parTrans" cxnId="{DDC71DB5-4396-429E-BB5E-2EFFA38F195E}">
      <dgm:prSet/>
      <dgm:spPr/>
      <dgm:t>
        <a:bodyPr/>
        <a:lstStyle/>
        <a:p>
          <a:endParaRPr lang="en-US"/>
        </a:p>
      </dgm:t>
    </dgm:pt>
    <dgm:pt modelId="{7822F193-F315-48B3-9D66-63BEFE1D86AE}" type="sibTrans" cxnId="{DDC71DB5-4396-429E-BB5E-2EFFA38F195E}">
      <dgm:prSet/>
      <dgm:spPr/>
      <dgm:t>
        <a:bodyPr/>
        <a:lstStyle/>
        <a:p>
          <a:endParaRPr lang="en-US"/>
        </a:p>
      </dgm:t>
    </dgm:pt>
    <dgm:pt modelId="{F33F7BCC-2004-4DE3-866A-3B1474A9F7B4}">
      <dgm:prSet/>
      <dgm:spPr/>
      <dgm:t>
        <a:bodyPr/>
        <a:lstStyle/>
        <a:p>
          <a:pPr>
            <a:buFont typeface="Arial" panose="020B0604020202020204" pitchFamily="34" charset="0"/>
            <a:buChar char="•"/>
          </a:pPr>
          <a:r>
            <a:rPr lang="en-US">
              <a:solidFill>
                <a:schemeClr val="tx1"/>
              </a:solidFill>
            </a:rPr>
            <a:t>All site work is complete</a:t>
          </a:r>
        </a:p>
      </dgm:t>
    </dgm:pt>
    <dgm:pt modelId="{82913B5B-8249-492A-8D68-4C195685E859}" type="parTrans" cxnId="{0196AACD-1633-4D5E-95F4-9F4338588F41}">
      <dgm:prSet/>
      <dgm:spPr/>
      <dgm:t>
        <a:bodyPr/>
        <a:lstStyle/>
        <a:p>
          <a:endParaRPr lang="en-US"/>
        </a:p>
      </dgm:t>
    </dgm:pt>
    <dgm:pt modelId="{EEAA9C97-3E90-4394-AB5C-84F06B697A0A}" type="sibTrans" cxnId="{0196AACD-1633-4D5E-95F4-9F4338588F41}">
      <dgm:prSet/>
      <dgm:spPr/>
      <dgm:t>
        <a:bodyPr/>
        <a:lstStyle/>
        <a:p>
          <a:endParaRPr lang="en-US"/>
        </a:p>
      </dgm:t>
    </dgm:pt>
    <dgm:pt modelId="{ED928FB9-8C3F-4D1A-B939-7908B44C6D55}">
      <dgm:prSet/>
      <dgm:spPr/>
      <dgm:t>
        <a:bodyPr/>
        <a:lstStyle/>
        <a:p>
          <a:r>
            <a:rPr lang="en-US">
              <a:solidFill>
                <a:schemeClr val="bg1"/>
              </a:solidFill>
            </a:rPr>
            <a:t>Site Work Updates – Batch Four – 9 Homes  </a:t>
          </a:r>
        </a:p>
      </dgm:t>
    </dgm:pt>
    <dgm:pt modelId="{5ED550DD-96D8-4ABD-BF20-09F5B37C6F91}" type="parTrans" cxnId="{7967E63A-F059-4901-A51E-B5E0C081BA38}">
      <dgm:prSet/>
      <dgm:spPr/>
      <dgm:t>
        <a:bodyPr/>
        <a:lstStyle/>
        <a:p>
          <a:endParaRPr lang="en-US"/>
        </a:p>
      </dgm:t>
    </dgm:pt>
    <dgm:pt modelId="{89754DE5-8F39-4095-A291-802D5CD1B857}" type="sibTrans" cxnId="{7967E63A-F059-4901-A51E-B5E0C081BA38}">
      <dgm:prSet/>
      <dgm:spPr/>
      <dgm:t>
        <a:bodyPr/>
        <a:lstStyle/>
        <a:p>
          <a:endParaRPr lang="en-US"/>
        </a:p>
      </dgm:t>
    </dgm:pt>
    <dgm:pt modelId="{85003618-0CBC-406F-A8DF-1D2632F46750}">
      <dgm:prSet custT="1"/>
      <dgm:spPr/>
      <dgm:t>
        <a:bodyPr/>
        <a:lstStyle/>
        <a:p>
          <a:pPr>
            <a:buFont typeface="Arial" panose="020B0604020202020204" pitchFamily="34" charset="0"/>
            <a:buChar char="•"/>
          </a:pPr>
          <a:r>
            <a:rPr lang="en-US" sz="1700" kern="1200">
              <a:solidFill>
                <a:prstClr val="black">
                  <a:hueOff val="0"/>
                  <a:satOff val="0"/>
                  <a:lumOff val="0"/>
                  <a:alphaOff val="0"/>
                </a:prstClr>
              </a:solidFill>
              <a:latin typeface="Century Gothic"/>
              <a:ea typeface="+mn-ea"/>
              <a:cs typeface="+mn-cs"/>
            </a:rPr>
            <a:t>All</a:t>
          </a:r>
          <a:r>
            <a:rPr lang="en-US" sz="1700" kern="1200">
              <a:solidFill>
                <a:schemeClr val="tx1"/>
              </a:solidFill>
            </a:rPr>
            <a:t> </a:t>
          </a:r>
          <a:r>
            <a:rPr lang="en-US" sz="1700" kern="1200">
              <a:solidFill>
                <a:prstClr val="black">
                  <a:hueOff val="0"/>
                  <a:satOff val="0"/>
                  <a:lumOff val="0"/>
                  <a:alphaOff val="0"/>
                </a:prstClr>
              </a:solidFill>
              <a:latin typeface="Century Gothic"/>
              <a:ea typeface="+mn-ea"/>
              <a:cs typeface="+mn-cs"/>
            </a:rPr>
            <a:t>site</a:t>
          </a:r>
          <a:r>
            <a:rPr lang="en-US" sz="1700" kern="1200">
              <a:solidFill>
                <a:schemeClr val="tx1"/>
              </a:solidFill>
            </a:rPr>
            <a:t> work is complete</a:t>
          </a:r>
        </a:p>
      </dgm:t>
    </dgm:pt>
    <dgm:pt modelId="{A19EA70D-88EE-4B59-A8E5-DEA7E0F73846}" type="parTrans" cxnId="{CA297A18-B171-43C2-9594-871147298164}">
      <dgm:prSet/>
      <dgm:spPr/>
      <dgm:t>
        <a:bodyPr/>
        <a:lstStyle/>
        <a:p>
          <a:endParaRPr lang="en-US"/>
        </a:p>
      </dgm:t>
    </dgm:pt>
    <dgm:pt modelId="{1C0214BD-F6A0-456A-8054-5102392A1210}" type="sibTrans" cxnId="{CA297A18-B171-43C2-9594-871147298164}">
      <dgm:prSet/>
      <dgm:spPr/>
      <dgm:t>
        <a:bodyPr/>
        <a:lstStyle/>
        <a:p>
          <a:endParaRPr lang="en-US"/>
        </a:p>
      </dgm:t>
    </dgm:pt>
    <dgm:pt modelId="{29F70A0A-497B-4DC0-8974-6100CF3D32BD}">
      <dgm:prSet/>
      <dgm:spPr/>
      <dgm:t>
        <a:bodyPr/>
        <a:lstStyle/>
        <a:p>
          <a:r>
            <a:rPr lang="en-US">
              <a:solidFill>
                <a:schemeClr val="bg1"/>
              </a:solidFill>
            </a:rPr>
            <a:t>Site Work Updates – Batch Three – 11 Homes</a:t>
          </a:r>
        </a:p>
      </dgm:t>
    </dgm:pt>
    <dgm:pt modelId="{54B7C031-F757-4AED-AD22-BD7706C2B490}" type="parTrans" cxnId="{16A99E18-4000-48EB-8ACE-9BA1D1694CBF}">
      <dgm:prSet/>
      <dgm:spPr/>
      <dgm:t>
        <a:bodyPr/>
        <a:lstStyle/>
        <a:p>
          <a:endParaRPr lang="en-US"/>
        </a:p>
      </dgm:t>
    </dgm:pt>
    <dgm:pt modelId="{EAB95C6F-471D-4FE0-817D-C530AF7DAECC}" type="sibTrans" cxnId="{16A99E18-4000-48EB-8ACE-9BA1D1694CBF}">
      <dgm:prSet/>
      <dgm:spPr/>
      <dgm:t>
        <a:bodyPr/>
        <a:lstStyle/>
        <a:p>
          <a:endParaRPr lang="en-US"/>
        </a:p>
      </dgm:t>
    </dgm:pt>
    <dgm:pt modelId="{780E6FD4-753D-42F2-A1C3-5B3EC00879EC}">
      <dgm:prSet/>
      <dgm:spPr/>
      <dgm:t>
        <a:bodyPr/>
        <a:lstStyle/>
        <a:p>
          <a:pPr>
            <a:buFont typeface="Arial" panose="020B0604020202020204" pitchFamily="34" charset="0"/>
            <a:buChar char="•"/>
          </a:pPr>
          <a:r>
            <a:rPr lang="en-US">
              <a:solidFill>
                <a:schemeClr val="tx1"/>
              </a:solidFill>
            </a:rPr>
            <a:t>All site work is complete</a:t>
          </a:r>
        </a:p>
      </dgm:t>
    </dgm:pt>
    <dgm:pt modelId="{DA66F9BC-9AB3-4FD4-B895-8F3769097946}" type="parTrans" cxnId="{6DB5AA15-F037-49D7-9004-555925AE0D71}">
      <dgm:prSet/>
      <dgm:spPr/>
      <dgm:t>
        <a:bodyPr/>
        <a:lstStyle/>
        <a:p>
          <a:endParaRPr lang="en-US"/>
        </a:p>
      </dgm:t>
    </dgm:pt>
    <dgm:pt modelId="{5BAB5E90-DFD1-4CF4-AFB3-5BDC91AE8E1F}" type="sibTrans" cxnId="{6DB5AA15-F037-49D7-9004-555925AE0D71}">
      <dgm:prSet/>
      <dgm:spPr/>
      <dgm:t>
        <a:bodyPr/>
        <a:lstStyle/>
        <a:p>
          <a:endParaRPr lang="en-US"/>
        </a:p>
      </dgm:t>
    </dgm:pt>
    <dgm:pt modelId="{C3C0D88B-8673-4EBD-9984-47972685370E}">
      <dgm:prSet/>
      <dgm:spPr/>
      <dgm:t>
        <a:bodyPr/>
        <a:lstStyle/>
        <a:p>
          <a:r>
            <a:rPr lang="en-US">
              <a:solidFill>
                <a:schemeClr val="bg1"/>
              </a:solidFill>
            </a:rPr>
            <a:t>Site Work Updates – Batch Five – 7 Homes</a:t>
          </a:r>
          <a:endParaRPr lang="en-US">
            <a:solidFill>
              <a:schemeClr val="tx1"/>
            </a:solidFill>
          </a:endParaRPr>
        </a:p>
      </dgm:t>
    </dgm:pt>
    <dgm:pt modelId="{28AED7F1-958D-4A88-8315-5EFEA57E6A1F}" type="parTrans" cxnId="{8A0117DC-DDFC-4CAA-BD4A-3BA9C8B6A674}">
      <dgm:prSet/>
      <dgm:spPr/>
      <dgm:t>
        <a:bodyPr/>
        <a:lstStyle/>
        <a:p>
          <a:endParaRPr lang="en-US"/>
        </a:p>
      </dgm:t>
    </dgm:pt>
    <dgm:pt modelId="{D65B1FC2-DC53-45B6-9144-2B07D44076CA}" type="sibTrans" cxnId="{8A0117DC-DDFC-4CAA-BD4A-3BA9C8B6A674}">
      <dgm:prSet/>
      <dgm:spPr/>
      <dgm:t>
        <a:bodyPr/>
        <a:lstStyle/>
        <a:p>
          <a:endParaRPr lang="en-US"/>
        </a:p>
      </dgm:t>
    </dgm:pt>
    <dgm:pt modelId="{59008AC1-063E-4C07-B30D-A56591B4FA93}">
      <dgm:prSet/>
      <dgm:spPr/>
      <dgm:t>
        <a:bodyPr/>
        <a:lstStyle/>
        <a:p>
          <a:pPr>
            <a:buFont typeface="Arial" panose="020B0604020202020204" pitchFamily="34" charset="0"/>
            <a:buChar char="•"/>
          </a:pPr>
          <a:r>
            <a:rPr lang="en-US"/>
            <a:t>Work is in progress</a:t>
          </a:r>
          <a:endParaRPr lang="en-US">
            <a:solidFill>
              <a:schemeClr val="tx1"/>
            </a:solidFill>
          </a:endParaRPr>
        </a:p>
      </dgm:t>
    </dgm:pt>
    <dgm:pt modelId="{A01FF4BA-B90C-4B27-A93E-7B03C4298F31}" type="parTrans" cxnId="{19B7501F-35C8-4DC5-AFDA-B232AB8C1C2A}">
      <dgm:prSet/>
      <dgm:spPr/>
      <dgm:t>
        <a:bodyPr/>
        <a:lstStyle/>
        <a:p>
          <a:endParaRPr lang="en-US"/>
        </a:p>
      </dgm:t>
    </dgm:pt>
    <dgm:pt modelId="{161D58D3-68F4-4060-9CE0-09A21005E6C8}" type="sibTrans" cxnId="{19B7501F-35C8-4DC5-AFDA-B232AB8C1C2A}">
      <dgm:prSet/>
      <dgm:spPr/>
      <dgm:t>
        <a:bodyPr/>
        <a:lstStyle/>
        <a:p>
          <a:endParaRPr lang="en-US"/>
        </a:p>
      </dgm:t>
    </dgm:pt>
    <dgm:pt modelId="{9C6FAAEC-0105-416B-B4E7-147470F23F89}" type="pres">
      <dgm:prSet presAssocID="{FC138483-AB82-4BB1-BD87-DAEBE347B7C9}" presName="linear" presStyleCnt="0">
        <dgm:presLayoutVars>
          <dgm:animLvl val="lvl"/>
          <dgm:resizeHandles val="exact"/>
        </dgm:presLayoutVars>
      </dgm:prSet>
      <dgm:spPr/>
    </dgm:pt>
    <dgm:pt modelId="{F7F00B68-ECB5-4181-A315-6379247A05CB}" type="pres">
      <dgm:prSet presAssocID="{802E3678-BB16-4271-B329-C83B08F2200C}" presName="parentText" presStyleLbl="node1" presStyleIdx="0" presStyleCnt="5" custLinFactNeighborY="-301">
        <dgm:presLayoutVars>
          <dgm:chMax val="0"/>
          <dgm:bulletEnabled val="1"/>
        </dgm:presLayoutVars>
      </dgm:prSet>
      <dgm:spPr/>
    </dgm:pt>
    <dgm:pt modelId="{7EF93D3C-F5FD-4C05-BD7F-3E33795672A3}" type="pres">
      <dgm:prSet presAssocID="{802E3678-BB16-4271-B329-C83B08F2200C}" presName="childText" presStyleLbl="revTx" presStyleIdx="0" presStyleCnt="5">
        <dgm:presLayoutVars>
          <dgm:bulletEnabled val="1"/>
        </dgm:presLayoutVars>
      </dgm:prSet>
      <dgm:spPr/>
    </dgm:pt>
    <dgm:pt modelId="{2A21F2FE-E072-44C9-BCCF-D9786FAA5A45}" type="pres">
      <dgm:prSet presAssocID="{E8455536-FD19-4D09-B2F9-DB4108F089AA}" presName="parentText" presStyleLbl="node1" presStyleIdx="1" presStyleCnt="5" custLinFactNeighborY="-301">
        <dgm:presLayoutVars>
          <dgm:chMax val="0"/>
          <dgm:bulletEnabled val="1"/>
        </dgm:presLayoutVars>
      </dgm:prSet>
      <dgm:spPr/>
    </dgm:pt>
    <dgm:pt modelId="{384A9792-2B8C-470E-AC78-256753AD1238}" type="pres">
      <dgm:prSet presAssocID="{E8455536-FD19-4D09-B2F9-DB4108F089AA}" presName="childText" presStyleLbl="revTx" presStyleIdx="1" presStyleCnt="5">
        <dgm:presLayoutVars>
          <dgm:bulletEnabled val="1"/>
        </dgm:presLayoutVars>
      </dgm:prSet>
      <dgm:spPr/>
    </dgm:pt>
    <dgm:pt modelId="{8B3C7EB7-AC3B-4715-ACA3-88C2835B6B63}" type="pres">
      <dgm:prSet presAssocID="{29F70A0A-497B-4DC0-8974-6100CF3D32BD}" presName="parentText" presStyleLbl="node1" presStyleIdx="2" presStyleCnt="5">
        <dgm:presLayoutVars>
          <dgm:chMax val="0"/>
          <dgm:bulletEnabled val="1"/>
        </dgm:presLayoutVars>
      </dgm:prSet>
      <dgm:spPr/>
    </dgm:pt>
    <dgm:pt modelId="{0F5D4546-812D-4075-88D1-F1A2C43B4A56}" type="pres">
      <dgm:prSet presAssocID="{29F70A0A-497B-4DC0-8974-6100CF3D32BD}" presName="childText" presStyleLbl="revTx" presStyleIdx="2" presStyleCnt="5">
        <dgm:presLayoutVars>
          <dgm:bulletEnabled val="1"/>
        </dgm:presLayoutVars>
      </dgm:prSet>
      <dgm:spPr/>
    </dgm:pt>
    <dgm:pt modelId="{870DD487-66F7-4361-815A-29619D196265}" type="pres">
      <dgm:prSet presAssocID="{ED928FB9-8C3F-4D1A-B939-7908B44C6D55}" presName="parentText" presStyleLbl="node1" presStyleIdx="3" presStyleCnt="5">
        <dgm:presLayoutVars>
          <dgm:chMax val="0"/>
          <dgm:bulletEnabled val="1"/>
        </dgm:presLayoutVars>
      </dgm:prSet>
      <dgm:spPr/>
    </dgm:pt>
    <dgm:pt modelId="{330D1BE0-A500-4BC4-B7EB-C6349BE02071}" type="pres">
      <dgm:prSet presAssocID="{ED928FB9-8C3F-4D1A-B939-7908B44C6D55}" presName="childText" presStyleLbl="revTx" presStyleIdx="3" presStyleCnt="5">
        <dgm:presLayoutVars>
          <dgm:bulletEnabled val="1"/>
        </dgm:presLayoutVars>
      </dgm:prSet>
      <dgm:spPr/>
    </dgm:pt>
    <dgm:pt modelId="{77DB34C9-E299-4F65-97F6-7D8BFC1A7D9D}" type="pres">
      <dgm:prSet presAssocID="{C3C0D88B-8673-4EBD-9984-47972685370E}" presName="parentText" presStyleLbl="node1" presStyleIdx="4" presStyleCnt="5">
        <dgm:presLayoutVars>
          <dgm:chMax val="0"/>
          <dgm:bulletEnabled val="1"/>
        </dgm:presLayoutVars>
      </dgm:prSet>
      <dgm:spPr/>
    </dgm:pt>
    <dgm:pt modelId="{0CB3FF5A-9B97-4D16-95EA-D7DE55EEE4EB}" type="pres">
      <dgm:prSet presAssocID="{C3C0D88B-8673-4EBD-9984-47972685370E}" presName="childText" presStyleLbl="revTx" presStyleIdx="4" presStyleCnt="5">
        <dgm:presLayoutVars>
          <dgm:bulletEnabled val="1"/>
        </dgm:presLayoutVars>
      </dgm:prSet>
      <dgm:spPr/>
    </dgm:pt>
  </dgm:ptLst>
  <dgm:cxnLst>
    <dgm:cxn modelId="{6DB5AA15-F037-49D7-9004-555925AE0D71}" srcId="{29F70A0A-497B-4DC0-8974-6100CF3D32BD}" destId="{780E6FD4-753D-42F2-A1C3-5B3EC00879EC}" srcOrd="0" destOrd="0" parTransId="{DA66F9BC-9AB3-4FD4-B895-8F3769097946}" sibTransId="{5BAB5E90-DFD1-4CF4-AFB3-5BDC91AE8E1F}"/>
    <dgm:cxn modelId="{CA297A18-B171-43C2-9594-871147298164}" srcId="{ED928FB9-8C3F-4D1A-B939-7908B44C6D55}" destId="{85003618-0CBC-406F-A8DF-1D2632F46750}" srcOrd="0" destOrd="0" parTransId="{A19EA70D-88EE-4B59-A8E5-DEA7E0F73846}" sibTransId="{1C0214BD-F6A0-456A-8054-5102392A1210}"/>
    <dgm:cxn modelId="{16A99E18-4000-48EB-8ACE-9BA1D1694CBF}" srcId="{FC138483-AB82-4BB1-BD87-DAEBE347B7C9}" destId="{29F70A0A-497B-4DC0-8974-6100CF3D32BD}" srcOrd="2" destOrd="0" parTransId="{54B7C031-F757-4AED-AD22-BD7706C2B490}" sibTransId="{EAB95C6F-471D-4FE0-817D-C530AF7DAECC}"/>
    <dgm:cxn modelId="{0132E118-FCF0-4D3E-AAD4-AA2C96166398}" type="presOf" srcId="{C3C0D88B-8673-4EBD-9984-47972685370E}" destId="{77DB34C9-E299-4F65-97F6-7D8BFC1A7D9D}" srcOrd="0" destOrd="0" presId="urn:microsoft.com/office/officeart/2005/8/layout/vList2"/>
    <dgm:cxn modelId="{19B7501F-35C8-4DC5-AFDA-B232AB8C1C2A}" srcId="{C3C0D88B-8673-4EBD-9984-47972685370E}" destId="{59008AC1-063E-4C07-B30D-A56591B4FA93}" srcOrd="0" destOrd="0" parTransId="{A01FF4BA-B90C-4B27-A93E-7B03C4298F31}" sibTransId="{161D58D3-68F4-4060-9CE0-09A21005E6C8}"/>
    <dgm:cxn modelId="{1B24A922-D898-4793-BB87-991B34FB7AED}" type="presOf" srcId="{780E6FD4-753D-42F2-A1C3-5B3EC00879EC}" destId="{0F5D4546-812D-4075-88D1-F1A2C43B4A56}" srcOrd="0" destOrd="0" presId="urn:microsoft.com/office/officeart/2005/8/layout/vList2"/>
    <dgm:cxn modelId="{7967E63A-F059-4901-A51E-B5E0C081BA38}" srcId="{FC138483-AB82-4BB1-BD87-DAEBE347B7C9}" destId="{ED928FB9-8C3F-4D1A-B939-7908B44C6D55}" srcOrd="3" destOrd="0" parTransId="{5ED550DD-96D8-4ABD-BF20-09F5B37C6F91}" sibTransId="{89754DE5-8F39-4095-A291-802D5CD1B857}"/>
    <dgm:cxn modelId="{C9CBA768-2537-438F-BE61-D2ABBA9CC155}" type="presOf" srcId="{FC138483-AB82-4BB1-BD87-DAEBE347B7C9}" destId="{9C6FAAEC-0105-416B-B4E7-147470F23F89}" srcOrd="0" destOrd="0" presId="urn:microsoft.com/office/officeart/2005/8/layout/vList2"/>
    <dgm:cxn modelId="{77914381-0136-4C84-BE8B-64A8680D7199}" srcId="{FC138483-AB82-4BB1-BD87-DAEBE347B7C9}" destId="{802E3678-BB16-4271-B329-C83B08F2200C}" srcOrd="0" destOrd="0" parTransId="{B3EC770B-E08D-4B1E-8FC9-F339033554EE}" sibTransId="{6D4E7506-2040-4A1A-8997-5D6754A1FF73}"/>
    <dgm:cxn modelId="{F4341AB5-6BE4-4EF1-ACF1-0A8C700440F6}" type="presOf" srcId="{59008AC1-063E-4C07-B30D-A56591B4FA93}" destId="{0CB3FF5A-9B97-4D16-95EA-D7DE55EEE4EB}" srcOrd="0" destOrd="0" presId="urn:microsoft.com/office/officeart/2005/8/layout/vList2"/>
    <dgm:cxn modelId="{DDC71DB5-4396-429E-BB5E-2EFFA38F195E}" srcId="{FC138483-AB82-4BB1-BD87-DAEBE347B7C9}" destId="{E8455536-FD19-4D09-B2F9-DB4108F089AA}" srcOrd="1" destOrd="0" parTransId="{1678D1E5-A88D-4CC7-86E7-4E88A142DED6}" sibTransId="{7822F193-F315-48B3-9D66-63BEFE1D86AE}"/>
    <dgm:cxn modelId="{305F1BB6-ECE2-46A6-B24A-C65B17D4DE1F}" type="presOf" srcId="{ED928FB9-8C3F-4D1A-B939-7908B44C6D55}" destId="{870DD487-66F7-4361-815A-29619D196265}" srcOrd="0" destOrd="0" presId="urn:microsoft.com/office/officeart/2005/8/layout/vList2"/>
    <dgm:cxn modelId="{28BC1BCA-F836-4F10-B065-684EF50E18B8}" type="presOf" srcId="{F33F7BCC-2004-4DE3-866A-3B1474A9F7B4}" destId="{384A9792-2B8C-470E-AC78-256753AD1238}" srcOrd="0" destOrd="0" presId="urn:microsoft.com/office/officeart/2005/8/layout/vList2"/>
    <dgm:cxn modelId="{18AFD8CA-4BCA-4F19-A96D-D41D846A00BA}" type="presOf" srcId="{85003618-0CBC-406F-A8DF-1D2632F46750}" destId="{330D1BE0-A500-4BC4-B7EB-C6349BE02071}" srcOrd="0" destOrd="0" presId="urn:microsoft.com/office/officeart/2005/8/layout/vList2"/>
    <dgm:cxn modelId="{0196AACD-1633-4D5E-95F4-9F4338588F41}" srcId="{E8455536-FD19-4D09-B2F9-DB4108F089AA}" destId="{F33F7BCC-2004-4DE3-866A-3B1474A9F7B4}" srcOrd="0" destOrd="0" parTransId="{82913B5B-8249-492A-8D68-4C195685E859}" sibTransId="{EEAA9C97-3E90-4394-AB5C-84F06B697A0A}"/>
    <dgm:cxn modelId="{F26B25DB-0D56-4FAC-BACB-AD68B68D9F8E}" type="presOf" srcId="{29F70A0A-497B-4DC0-8974-6100CF3D32BD}" destId="{8B3C7EB7-AC3B-4715-ACA3-88C2835B6B63}" srcOrd="0" destOrd="0" presId="urn:microsoft.com/office/officeart/2005/8/layout/vList2"/>
    <dgm:cxn modelId="{8A0117DC-DDFC-4CAA-BD4A-3BA9C8B6A674}" srcId="{FC138483-AB82-4BB1-BD87-DAEBE347B7C9}" destId="{C3C0D88B-8673-4EBD-9984-47972685370E}" srcOrd="4" destOrd="0" parTransId="{28AED7F1-958D-4A88-8315-5EFEA57E6A1F}" sibTransId="{D65B1FC2-DC53-45B6-9144-2B07D44076CA}"/>
    <dgm:cxn modelId="{3EA789E6-C770-46D9-B28C-46082B7F0916}" type="presOf" srcId="{0D598D28-F8F1-4878-92EA-9F04474B5003}" destId="{7EF93D3C-F5FD-4C05-BD7F-3E33795672A3}" srcOrd="0" destOrd="0" presId="urn:microsoft.com/office/officeart/2005/8/layout/vList2"/>
    <dgm:cxn modelId="{3BE348EC-3433-4E06-9039-19AE63A03F63}" type="presOf" srcId="{802E3678-BB16-4271-B329-C83B08F2200C}" destId="{F7F00B68-ECB5-4181-A315-6379247A05CB}" srcOrd="0" destOrd="0" presId="urn:microsoft.com/office/officeart/2005/8/layout/vList2"/>
    <dgm:cxn modelId="{BAD8F5ED-B6E4-425B-911B-2DDD8EA973BB}" type="presOf" srcId="{E8455536-FD19-4D09-B2F9-DB4108F089AA}" destId="{2A21F2FE-E072-44C9-BCCF-D9786FAA5A45}" srcOrd="0" destOrd="0" presId="urn:microsoft.com/office/officeart/2005/8/layout/vList2"/>
    <dgm:cxn modelId="{8BC76EF1-8608-4B9F-80EF-F4D62DF0D3DA}" srcId="{802E3678-BB16-4271-B329-C83B08F2200C}" destId="{0D598D28-F8F1-4878-92EA-9F04474B5003}" srcOrd="0" destOrd="0" parTransId="{6680951A-1D48-4451-9F16-00EEFAF83E5C}" sibTransId="{B2F98D34-F2F8-4137-8A41-5CE2E77561A4}"/>
    <dgm:cxn modelId="{81B32719-CA9F-4182-B07C-9F8440356134}" type="presParOf" srcId="{9C6FAAEC-0105-416B-B4E7-147470F23F89}" destId="{F7F00B68-ECB5-4181-A315-6379247A05CB}" srcOrd="0" destOrd="0" presId="urn:microsoft.com/office/officeart/2005/8/layout/vList2"/>
    <dgm:cxn modelId="{618C4019-065B-4101-839A-F0B90FCF9DC9}" type="presParOf" srcId="{9C6FAAEC-0105-416B-B4E7-147470F23F89}" destId="{7EF93D3C-F5FD-4C05-BD7F-3E33795672A3}" srcOrd="1" destOrd="0" presId="urn:microsoft.com/office/officeart/2005/8/layout/vList2"/>
    <dgm:cxn modelId="{8A1365F0-9DAF-4E1D-9C1E-9657CD5D72AD}" type="presParOf" srcId="{9C6FAAEC-0105-416B-B4E7-147470F23F89}" destId="{2A21F2FE-E072-44C9-BCCF-D9786FAA5A45}" srcOrd="2" destOrd="0" presId="urn:microsoft.com/office/officeart/2005/8/layout/vList2"/>
    <dgm:cxn modelId="{4FE07196-6BE5-422D-98D4-8866F3F0AD7F}" type="presParOf" srcId="{9C6FAAEC-0105-416B-B4E7-147470F23F89}" destId="{384A9792-2B8C-470E-AC78-256753AD1238}" srcOrd="3" destOrd="0" presId="urn:microsoft.com/office/officeart/2005/8/layout/vList2"/>
    <dgm:cxn modelId="{061FDA54-0C4C-4EED-9C7B-0F3450FA7F11}" type="presParOf" srcId="{9C6FAAEC-0105-416B-B4E7-147470F23F89}" destId="{8B3C7EB7-AC3B-4715-ACA3-88C2835B6B63}" srcOrd="4" destOrd="0" presId="urn:microsoft.com/office/officeart/2005/8/layout/vList2"/>
    <dgm:cxn modelId="{5324A2F7-1C0B-49A6-8CF6-117B321E9045}" type="presParOf" srcId="{9C6FAAEC-0105-416B-B4E7-147470F23F89}" destId="{0F5D4546-812D-4075-88D1-F1A2C43B4A56}" srcOrd="5" destOrd="0" presId="urn:microsoft.com/office/officeart/2005/8/layout/vList2"/>
    <dgm:cxn modelId="{D6ED6EA2-91CC-4112-9E39-A6E0ABBBD0CA}" type="presParOf" srcId="{9C6FAAEC-0105-416B-B4E7-147470F23F89}" destId="{870DD487-66F7-4361-815A-29619D196265}" srcOrd="6" destOrd="0" presId="urn:microsoft.com/office/officeart/2005/8/layout/vList2"/>
    <dgm:cxn modelId="{A397EC8A-F6E2-400D-BADD-915EC10B00EE}" type="presParOf" srcId="{9C6FAAEC-0105-416B-B4E7-147470F23F89}" destId="{330D1BE0-A500-4BC4-B7EB-C6349BE02071}" srcOrd="7" destOrd="0" presId="urn:microsoft.com/office/officeart/2005/8/layout/vList2"/>
    <dgm:cxn modelId="{6FA7E86F-0C79-4FFE-8207-2947679A0DD9}" type="presParOf" srcId="{9C6FAAEC-0105-416B-B4E7-147470F23F89}" destId="{77DB34C9-E299-4F65-97F6-7D8BFC1A7D9D}" srcOrd="8" destOrd="0" presId="urn:microsoft.com/office/officeart/2005/8/layout/vList2"/>
    <dgm:cxn modelId="{094C7E0F-4F22-459D-9317-9C7FA119743B}" type="presParOf" srcId="{9C6FAAEC-0105-416B-B4E7-147470F23F89}" destId="{0CB3FF5A-9B97-4D16-95EA-D7DE55EEE4EB}"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EF74D5-1E4E-4D2C-AA18-1AF4CB4E5A46}"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5AE612EF-7EC0-46C4-8B1A-5E5862FF9D53}">
      <dgm:prSet/>
      <dgm:spPr/>
      <dgm:t>
        <a:bodyPr/>
        <a:lstStyle/>
        <a:p>
          <a:r>
            <a:rPr lang="en-US"/>
            <a:t>Site Work</a:t>
          </a:r>
        </a:p>
      </dgm:t>
    </dgm:pt>
    <dgm:pt modelId="{64BD7EF7-8548-4398-9925-7AA962C81522}" type="parTrans" cxnId="{36C216B4-294A-4C6B-93D0-D14DB6A3F70D}">
      <dgm:prSet/>
      <dgm:spPr/>
      <dgm:t>
        <a:bodyPr/>
        <a:lstStyle/>
        <a:p>
          <a:endParaRPr lang="en-US"/>
        </a:p>
      </dgm:t>
    </dgm:pt>
    <dgm:pt modelId="{7C4BC5AB-CA2A-4100-B1BB-0EE2904977A6}" type="sibTrans" cxnId="{36C216B4-294A-4C6B-93D0-D14DB6A3F70D}">
      <dgm:prSet/>
      <dgm:spPr/>
      <dgm:t>
        <a:bodyPr/>
        <a:lstStyle/>
        <a:p>
          <a:endParaRPr lang="en-US"/>
        </a:p>
      </dgm:t>
    </dgm:pt>
    <dgm:pt modelId="{2FC95202-A108-4067-8BAD-A0012BB9A724}">
      <dgm:prSet/>
      <dgm:spPr/>
      <dgm:t>
        <a:bodyPr/>
        <a:lstStyle/>
        <a:p>
          <a:r>
            <a:rPr lang="en-US"/>
            <a:t>Project Area</a:t>
          </a:r>
        </a:p>
      </dgm:t>
    </dgm:pt>
    <dgm:pt modelId="{28FAAFEA-3C46-4A7C-8755-711E9F0FF03C}" type="parTrans" cxnId="{FD242DDB-962A-4A10-B19B-B9E76E6B6827}">
      <dgm:prSet/>
      <dgm:spPr/>
      <dgm:t>
        <a:bodyPr/>
        <a:lstStyle/>
        <a:p>
          <a:endParaRPr lang="en-US"/>
        </a:p>
      </dgm:t>
    </dgm:pt>
    <dgm:pt modelId="{B739D705-EDF9-41AF-B1F6-CE4FE6B9A500}" type="sibTrans" cxnId="{FD242DDB-962A-4A10-B19B-B9E76E6B6827}">
      <dgm:prSet/>
      <dgm:spPr/>
      <dgm:t>
        <a:bodyPr/>
        <a:lstStyle/>
        <a:p>
          <a:endParaRPr lang="en-US"/>
        </a:p>
      </dgm:t>
    </dgm:pt>
    <dgm:pt modelId="{AFD898CD-15F4-48EC-8610-93B1FBD07BDC}">
      <dgm:prSet/>
      <dgm:spPr/>
      <dgm:t>
        <a:bodyPr/>
        <a:lstStyle/>
        <a:p>
          <a:r>
            <a:rPr lang="en-US"/>
            <a:t>EHP</a:t>
          </a:r>
        </a:p>
      </dgm:t>
    </dgm:pt>
    <dgm:pt modelId="{CD7533BE-D589-45B5-93C6-B529873BBE8B}" type="parTrans" cxnId="{D5CD0F29-87D7-4C5C-B468-21C3DC88DC95}">
      <dgm:prSet/>
      <dgm:spPr/>
      <dgm:t>
        <a:bodyPr/>
        <a:lstStyle/>
        <a:p>
          <a:endParaRPr lang="en-US"/>
        </a:p>
      </dgm:t>
    </dgm:pt>
    <dgm:pt modelId="{211B4F26-FFF1-4D75-8294-6493830F0321}" type="sibTrans" cxnId="{D5CD0F29-87D7-4C5C-B468-21C3DC88DC95}">
      <dgm:prSet/>
      <dgm:spPr/>
      <dgm:t>
        <a:bodyPr/>
        <a:lstStyle/>
        <a:p>
          <a:endParaRPr lang="en-US"/>
        </a:p>
      </dgm:t>
    </dgm:pt>
    <dgm:pt modelId="{A8445225-7DB1-4DB6-B981-C6E589C548A9}">
      <dgm:prSet/>
      <dgm:spPr/>
      <dgm:t>
        <a:bodyPr/>
        <a:lstStyle/>
        <a:p>
          <a:r>
            <a:rPr lang="en-US"/>
            <a:t>25 Homes have been completed</a:t>
          </a:r>
        </a:p>
      </dgm:t>
    </dgm:pt>
    <dgm:pt modelId="{FF85472A-6463-4E39-AD57-616F301683ED}" type="parTrans" cxnId="{D6248347-5E1D-4250-8631-1BCD683A1FD6}">
      <dgm:prSet/>
      <dgm:spPr/>
      <dgm:t>
        <a:bodyPr/>
        <a:lstStyle/>
        <a:p>
          <a:endParaRPr lang="en-US"/>
        </a:p>
      </dgm:t>
    </dgm:pt>
    <dgm:pt modelId="{715730FC-B8B2-48E9-BCB0-7B8DC0EB7343}" type="sibTrans" cxnId="{D6248347-5E1D-4250-8631-1BCD683A1FD6}">
      <dgm:prSet/>
      <dgm:spPr/>
      <dgm:t>
        <a:bodyPr/>
        <a:lstStyle/>
        <a:p>
          <a:endParaRPr lang="en-US"/>
        </a:p>
      </dgm:t>
    </dgm:pt>
    <dgm:pt modelId="{C634A3BF-5D7D-4A9F-9F30-CC27E71CE737}">
      <dgm:prSet/>
      <dgm:spPr/>
      <dgm:t>
        <a:bodyPr/>
        <a:lstStyle/>
        <a:p>
          <a:r>
            <a:rPr lang="en-US"/>
            <a:t>4 Homes in active construction</a:t>
          </a:r>
        </a:p>
      </dgm:t>
    </dgm:pt>
    <dgm:pt modelId="{17800D1E-B811-4C92-969B-A80C47C08137}" type="sibTrans" cxnId="{29E757B7-FEF0-40C2-9BEC-4CB09C434573}">
      <dgm:prSet/>
      <dgm:spPr/>
      <dgm:t>
        <a:bodyPr/>
        <a:lstStyle/>
        <a:p>
          <a:endParaRPr lang="en-US"/>
        </a:p>
      </dgm:t>
    </dgm:pt>
    <dgm:pt modelId="{2FDDB4E4-F348-4A38-8477-0924D05CCAD4}" type="parTrans" cxnId="{29E757B7-FEF0-40C2-9BEC-4CB09C434573}">
      <dgm:prSet/>
      <dgm:spPr/>
      <dgm:t>
        <a:bodyPr/>
        <a:lstStyle/>
        <a:p>
          <a:endParaRPr lang="en-US"/>
        </a:p>
      </dgm:t>
    </dgm:pt>
    <dgm:pt modelId="{8705F11F-9B1A-4FE0-A7AB-E870BA8881F9}">
      <dgm:prSet/>
      <dgm:spPr/>
      <dgm:t>
        <a:bodyPr/>
        <a:lstStyle/>
        <a:p>
          <a:r>
            <a:rPr lang="en-US"/>
            <a:t>First Issue property has been submitted to FEMA for phase II Review</a:t>
          </a:r>
        </a:p>
      </dgm:t>
    </dgm:pt>
    <dgm:pt modelId="{98CE7ABF-CF18-4149-9CA6-43606EE9B643}" type="parTrans" cxnId="{95AFD42A-F206-44DE-AE62-34623135897B}">
      <dgm:prSet/>
      <dgm:spPr/>
      <dgm:t>
        <a:bodyPr/>
        <a:lstStyle/>
        <a:p>
          <a:endParaRPr lang="en-US"/>
        </a:p>
      </dgm:t>
    </dgm:pt>
    <dgm:pt modelId="{3DBD0F17-65E5-4F33-8DB0-ED56B8AC08B0}" type="sibTrans" cxnId="{95AFD42A-F206-44DE-AE62-34623135897B}">
      <dgm:prSet/>
      <dgm:spPr/>
      <dgm:t>
        <a:bodyPr/>
        <a:lstStyle/>
        <a:p>
          <a:endParaRPr lang="en-US"/>
        </a:p>
      </dgm:t>
    </dgm:pt>
    <dgm:pt modelId="{0EC21D79-3002-4BFC-8A0D-918C57ED545E}">
      <dgm:prSet/>
      <dgm:spPr/>
      <dgm:t>
        <a:bodyPr/>
        <a:lstStyle/>
        <a:p>
          <a:r>
            <a:rPr lang="en-US"/>
            <a:t>Community meetings have been scheduled in each of the project areas</a:t>
          </a:r>
        </a:p>
      </dgm:t>
    </dgm:pt>
    <dgm:pt modelId="{A46291E0-0FEA-4F06-9295-D7932F683C6D}" type="parTrans" cxnId="{20E5531C-6E85-4A5D-B16D-B71061F85D12}">
      <dgm:prSet/>
      <dgm:spPr/>
      <dgm:t>
        <a:bodyPr/>
        <a:lstStyle/>
        <a:p>
          <a:endParaRPr lang="en-US"/>
        </a:p>
      </dgm:t>
    </dgm:pt>
    <dgm:pt modelId="{21DF99D1-1172-4A6E-9E35-1A05809F8C53}" type="sibTrans" cxnId="{20E5531C-6E85-4A5D-B16D-B71061F85D12}">
      <dgm:prSet/>
      <dgm:spPr/>
      <dgm:t>
        <a:bodyPr/>
        <a:lstStyle/>
        <a:p>
          <a:endParaRPr lang="en-US"/>
        </a:p>
      </dgm:t>
    </dgm:pt>
    <dgm:pt modelId="{8DFC8BBB-F941-4796-8739-903BBDE9FB57}">
      <dgm:prSet/>
      <dgm:spPr/>
      <dgm:t>
        <a:bodyPr/>
        <a:lstStyle/>
        <a:p>
          <a:r>
            <a:rPr lang="en-US"/>
            <a:t>7 SOW In development</a:t>
          </a:r>
        </a:p>
      </dgm:t>
    </dgm:pt>
    <dgm:pt modelId="{A01C1B86-8846-4D38-9275-22FDF0F5B534}" type="parTrans" cxnId="{B6C7ADA8-9C75-4325-939F-3C7FF29E14D7}">
      <dgm:prSet/>
      <dgm:spPr/>
      <dgm:t>
        <a:bodyPr/>
        <a:lstStyle/>
        <a:p>
          <a:endParaRPr lang="en-US"/>
        </a:p>
      </dgm:t>
    </dgm:pt>
    <dgm:pt modelId="{F5719DEA-6AC0-4003-96BD-C25A1A4508C1}" type="sibTrans" cxnId="{B6C7ADA8-9C75-4325-939F-3C7FF29E14D7}">
      <dgm:prSet/>
      <dgm:spPr/>
      <dgm:t>
        <a:bodyPr/>
        <a:lstStyle/>
        <a:p>
          <a:endParaRPr lang="en-US"/>
        </a:p>
      </dgm:t>
    </dgm:pt>
    <dgm:pt modelId="{A076E441-56A8-4D3D-B798-D6B2AB980A7A}">
      <dgm:prSet/>
      <dgm:spPr/>
      <dgm:t>
        <a:bodyPr/>
        <a:lstStyle/>
        <a:p>
          <a:r>
            <a:rPr lang="en-US"/>
            <a:t>In the process prioritizing and creating batches for future submissions</a:t>
          </a:r>
        </a:p>
      </dgm:t>
    </dgm:pt>
    <dgm:pt modelId="{A33B8395-F2FB-4F47-B76A-F96D17FC418C}" type="parTrans" cxnId="{2447D340-3FA0-4B4C-9A8E-791ED37DAC3D}">
      <dgm:prSet/>
      <dgm:spPr/>
      <dgm:t>
        <a:bodyPr/>
        <a:lstStyle/>
        <a:p>
          <a:endParaRPr lang="en-US"/>
        </a:p>
      </dgm:t>
    </dgm:pt>
    <dgm:pt modelId="{5629054F-63F5-4916-9352-8699F20D503B}" type="sibTrans" cxnId="{2447D340-3FA0-4B4C-9A8E-791ED37DAC3D}">
      <dgm:prSet/>
      <dgm:spPr/>
      <dgm:t>
        <a:bodyPr/>
        <a:lstStyle/>
        <a:p>
          <a:endParaRPr lang="en-US"/>
        </a:p>
      </dgm:t>
    </dgm:pt>
    <dgm:pt modelId="{B2ECBFB8-1B56-46A5-BFE2-0F01EACBA73F}">
      <dgm:prSet/>
      <dgm:spPr/>
      <dgm:t>
        <a:bodyPr/>
        <a:lstStyle/>
        <a:p>
          <a:r>
            <a:rPr lang="en-US"/>
            <a:t>Whitmore: 2/2,    6:00–8:00 PM — Whitmore Community Center </a:t>
          </a:r>
        </a:p>
      </dgm:t>
    </dgm:pt>
    <dgm:pt modelId="{EFF5B8AD-F4FD-456B-B80E-6116208B77DB}" type="parTrans" cxnId="{D7389D2D-2906-4205-A760-169AB2257444}">
      <dgm:prSet/>
      <dgm:spPr/>
      <dgm:t>
        <a:bodyPr/>
        <a:lstStyle/>
        <a:p>
          <a:endParaRPr lang="en-US"/>
        </a:p>
      </dgm:t>
    </dgm:pt>
    <dgm:pt modelId="{51459310-30BA-4C68-A717-E60F94C41FD9}" type="sibTrans" cxnId="{D7389D2D-2906-4205-A760-169AB2257444}">
      <dgm:prSet/>
      <dgm:spPr/>
      <dgm:t>
        <a:bodyPr/>
        <a:lstStyle/>
        <a:p>
          <a:endParaRPr lang="en-US"/>
        </a:p>
      </dgm:t>
    </dgm:pt>
    <dgm:pt modelId="{7FBF8246-AB1B-490C-80D5-6333BD0942A4}">
      <dgm:prSet/>
      <dgm:spPr/>
      <dgm:t>
        <a:bodyPr/>
        <a:lstStyle/>
        <a:p>
          <a:r>
            <a:rPr lang="en-US"/>
            <a:t>Lakehead:  2/10,  6:00–8:00 PM — Lakehead Lions Club</a:t>
          </a:r>
        </a:p>
      </dgm:t>
    </dgm:pt>
    <dgm:pt modelId="{DF1E2676-8F58-4C4B-BD4B-A3B2E75E3CCC}" type="parTrans" cxnId="{3FAB12BE-2B4B-4C07-9D2D-26DD87B6CD94}">
      <dgm:prSet/>
      <dgm:spPr/>
      <dgm:t>
        <a:bodyPr/>
        <a:lstStyle/>
        <a:p>
          <a:endParaRPr lang="en-US"/>
        </a:p>
      </dgm:t>
    </dgm:pt>
    <dgm:pt modelId="{D6E46C80-A07E-4B01-B3F1-AE7C95BA9714}" type="sibTrans" cxnId="{3FAB12BE-2B4B-4C07-9D2D-26DD87B6CD94}">
      <dgm:prSet/>
      <dgm:spPr/>
      <dgm:t>
        <a:bodyPr/>
        <a:lstStyle/>
        <a:p>
          <a:endParaRPr lang="en-US"/>
        </a:p>
      </dgm:t>
    </dgm:pt>
    <dgm:pt modelId="{D4FC8D94-A50B-42EB-917E-C942747870FD}">
      <dgm:prSet/>
      <dgm:spPr/>
      <dgm:t>
        <a:bodyPr/>
        <a:lstStyle/>
        <a:p>
          <a:r>
            <a:rPr lang="en-US"/>
            <a:t>Oak Run:    2/3,    6:00–8:00 PM — Oak Run VFD (Volunteer Fire Company)</a:t>
          </a:r>
        </a:p>
      </dgm:t>
    </dgm:pt>
    <dgm:pt modelId="{4FACF4FB-7F0D-4B41-A964-CF57D38524DE}" type="sibTrans" cxnId="{8DC02988-CB2B-4DB1-ACED-A6C76013E747}">
      <dgm:prSet/>
      <dgm:spPr/>
      <dgm:t>
        <a:bodyPr/>
        <a:lstStyle/>
        <a:p>
          <a:endParaRPr lang="en-US"/>
        </a:p>
      </dgm:t>
    </dgm:pt>
    <dgm:pt modelId="{2B25945B-94FF-459B-A488-0735CD1FDCA1}" type="parTrans" cxnId="{8DC02988-CB2B-4DB1-ACED-A6C76013E747}">
      <dgm:prSet/>
      <dgm:spPr/>
      <dgm:t>
        <a:bodyPr/>
        <a:lstStyle/>
        <a:p>
          <a:endParaRPr lang="en-US"/>
        </a:p>
      </dgm:t>
    </dgm:pt>
    <dgm:pt modelId="{2F8525CA-2C7C-4F74-A936-B02ABBCFF240}">
      <dgm:prSet/>
      <dgm:spPr/>
      <dgm:t>
        <a:bodyPr/>
        <a:lstStyle/>
        <a:p>
          <a:endParaRPr lang="en-US"/>
        </a:p>
      </dgm:t>
    </dgm:pt>
    <dgm:pt modelId="{B9C79FB1-511D-469E-BD0A-545693E5D9E3}" type="parTrans" cxnId="{5D5A5F95-B471-44EC-B7A5-CE455B5CD7A8}">
      <dgm:prSet/>
      <dgm:spPr/>
      <dgm:t>
        <a:bodyPr/>
        <a:lstStyle/>
        <a:p>
          <a:endParaRPr lang="en-US"/>
        </a:p>
      </dgm:t>
    </dgm:pt>
    <dgm:pt modelId="{5B022213-9ADC-422E-9E06-53A1B0D3D3CD}" type="sibTrans" cxnId="{5D5A5F95-B471-44EC-B7A5-CE455B5CD7A8}">
      <dgm:prSet/>
      <dgm:spPr/>
      <dgm:t>
        <a:bodyPr/>
        <a:lstStyle/>
        <a:p>
          <a:endParaRPr lang="en-US"/>
        </a:p>
      </dgm:t>
    </dgm:pt>
    <dgm:pt modelId="{6B0236A7-49C5-44F3-8A22-490C35C9FED4}">
      <dgm:prSet/>
      <dgm:spPr/>
      <dgm:t>
        <a:bodyPr/>
        <a:lstStyle/>
        <a:p>
          <a:r>
            <a:rPr lang="en-US"/>
            <a:t>Developed a Fire Safety Workshop that will be covering Defensible Space, Home Hardening, the CWMP, and the local Defensible Space ordinance. There will also be a display table with home hardening materials for homeowners to view and discuss.</a:t>
          </a:r>
        </a:p>
      </dgm:t>
    </dgm:pt>
    <dgm:pt modelId="{17512D1E-0934-41AE-84F5-0B2A174A6066}" type="parTrans" cxnId="{376CC1BB-E2AE-4DE2-9510-D3D98532CB46}">
      <dgm:prSet/>
      <dgm:spPr/>
      <dgm:t>
        <a:bodyPr/>
        <a:lstStyle/>
        <a:p>
          <a:endParaRPr lang="en-US"/>
        </a:p>
      </dgm:t>
    </dgm:pt>
    <dgm:pt modelId="{77BB879B-B8C1-49AF-B107-4FB34807A462}" type="sibTrans" cxnId="{376CC1BB-E2AE-4DE2-9510-D3D98532CB46}">
      <dgm:prSet/>
      <dgm:spPr/>
      <dgm:t>
        <a:bodyPr/>
        <a:lstStyle/>
        <a:p>
          <a:endParaRPr lang="en-US"/>
        </a:p>
      </dgm:t>
    </dgm:pt>
    <dgm:pt modelId="{321B54EC-617F-4355-92FE-1BA56367F72E}">
      <dgm:prSet/>
      <dgm:spPr/>
      <dgm:t>
        <a:bodyPr/>
        <a:lstStyle/>
        <a:p>
          <a:r>
            <a:rPr lang="en-US"/>
            <a:t>Provide paper applications and a space for in-person help</a:t>
          </a:r>
        </a:p>
      </dgm:t>
    </dgm:pt>
    <dgm:pt modelId="{44AE3023-D308-4383-9915-656134609594}" type="sibTrans" cxnId="{FFA2D538-1FE8-4D78-8F41-8CB2AD7157F3}">
      <dgm:prSet/>
      <dgm:spPr/>
      <dgm:t>
        <a:bodyPr/>
        <a:lstStyle/>
        <a:p>
          <a:endParaRPr lang="en-US"/>
        </a:p>
      </dgm:t>
    </dgm:pt>
    <dgm:pt modelId="{3B207D93-079C-4E9C-A289-AD974F9D0F0F}" type="parTrans" cxnId="{FFA2D538-1FE8-4D78-8F41-8CB2AD7157F3}">
      <dgm:prSet/>
      <dgm:spPr/>
      <dgm:t>
        <a:bodyPr/>
        <a:lstStyle/>
        <a:p>
          <a:endParaRPr lang="en-US"/>
        </a:p>
      </dgm:t>
    </dgm:pt>
    <dgm:pt modelId="{1A200086-A8F2-4CD6-BA86-32D695E36461}">
      <dgm:prSet/>
      <dgm:spPr/>
      <dgm:t>
        <a:bodyPr/>
        <a:lstStyle/>
        <a:p>
          <a:r>
            <a:rPr lang="en-US"/>
            <a:t>Planned attendees: local CAL FIRE units, CWMP staff, contractors, and an IBHS representative</a:t>
          </a:r>
        </a:p>
      </dgm:t>
    </dgm:pt>
    <dgm:pt modelId="{2431D903-D096-4F1F-A248-2015A571CB20}" type="parTrans" cxnId="{AAF10D7C-B3CB-4956-9622-EC0760925694}">
      <dgm:prSet/>
      <dgm:spPr/>
      <dgm:t>
        <a:bodyPr/>
        <a:lstStyle/>
        <a:p>
          <a:endParaRPr lang="en-US"/>
        </a:p>
      </dgm:t>
    </dgm:pt>
    <dgm:pt modelId="{2F483B18-B42F-4435-A8A0-13950D2067C7}" type="sibTrans" cxnId="{AAF10D7C-B3CB-4956-9622-EC0760925694}">
      <dgm:prSet/>
      <dgm:spPr/>
      <dgm:t>
        <a:bodyPr/>
        <a:lstStyle/>
        <a:p>
          <a:endParaRPr lang="en-US"/>
        </a:p>
      </dgm:t>
    </dgm:pt>
    <dgm:pt modelId="{C1CBFC7A-EC24-4867-9356-1092164969EB}">
      <dgm:prSet/>
      <dgm:spPr/>
      <dgm:t>
        <a:bodyPr/>
        <a:lstStyle/>
        <a:p>
          <a:r>
            <a:rPr lang="en-US"/>
            <a:t>Outreach: USPS postcard mailers to all addresses in the three communities’ ZIP codes, SCFSFC, RCD and local CAL FIRE Social media posts</a:t>
          </a:r>
        </a:p>
      </dgm:t>
    </dgm:pt>
    <dgm:pt modelId="{ADC91EED-74B6-4CF6-9BB4-1784024B4A6F}" type="parTrans" cxnId="{B6E5FAC3-EB35-4567-BA64-B097036203ED}">
      <dgm:prSet/>
      <dgm:spPr/>
      <dgm:t>
        <a:bodyPr/>
        <a:lstStyle/>
        <a:p>
          <a:endParaRPr lang="en-US"/>
        </a:p>
      </dgm:t>
    </dgm:pt>
    <dgm:pt modelId="{8B5AB5BB-FF84-48CA-911A-EA400110603B}" type="sibTrans" cxnId="{B6E5FAC3-EB35-4567-BA64-B097036203ED}">
      <dgm:prSet/>
      <dgm:spPr/>
      <dgm:t>
        <a:bodyPr/>
        <a:lstStyle/>
        <a:p>
          <a:endParaRPr lang="en-US"/>
        </a:p>
      </dgm:t>
    </dgm:pt>
    <dgm:pt modelId="{13C9AAEC-4F10-42EF-8F4B-8CD6EE2DA974}" type="pres">
      <dgm:prSet presAssocID="{F2EF74D5-1E4E-4D2C-AA18-1AF4CB4E5A46}" presName="linear" presStyleCnt="0">
        <dgm:presLayoutVars>
          <dgm:animLvl val="lvl"/>
          <dgm:resizeHandles val="exact"/>
        </dgm:presLayoutVars>
      </dgm:prSet>
      <dgm:spPr/>
    </dgm:pt>
    <dgm:pt modelId="{8ECA1F65-BCF6-4136-B396-31EC8D96AE7D}" type="pres">
      <dgm:prSet presAssocID="{5AE612EF-7EC0-46C4-8B1A-5E5862FF9D53}" presName="parentText" presStyleLbl="node1" presStyleIdx="0" presStyleCnt="3">
        <dgm:presLayoutVars>
          <dgm:chMax val="0"/>
          <dgm:bulletEnabled val="1"/>
        </dgm:presLayoutVars>
      </dgm:prSet>
      <dgm:spPr/>
    </dgm:pt>
    <dgm:pt modelId="{6C2FB11A-6F91-4C47-A169-090F20CBD852}" type="pres">
      <dgm:prSet presAssocID="{5AE612EF-7EC0-46C4-8B1A-5E5862FF9D53}" presName="childText" presStyleLbl="revTx" presStyleIdx="0" presStyleCnt="3">
        <dgm:presLayoutVars>
          <dgm:bulletEnabled val="1"/>
        </dgm:presLayoutVars>
      </dgm:prSet>
      <dgm:spPr/>
    </dgm:pt>
    <dgm:pt modelId="{EA65D19C-8AC1-49A3-8489-D4D0CA1E3478}" type="pres">
      <dgm:prSet presAssocID="{AFD898CD-15F4-48EC-8610-93B1FBD07BDC}" presName="parentText" presStyleLbl="node1" presStyleIdx="1" presStyleCnt="3">
        <dgm:presLayoutVars>
          <dgm:chMax val="0"/>
          <dgm:bulletEnabled val="1"/>
        </dgm:presLayoutVars>
      </dgm:prSet>
      <dgm:spPr/>
    </dgm:pt>
    <dgm:pt modelId="{FFA90951-C120-4CE3-99CC-9A26E0EC311F}" type="pres">
      <dgm:prSet presAssocID="{AFD898CD-15F4-48EC-8610-93B1FBD07BDC}" presName="childText" presStyleLbl="revTx" presStyleIdx="1" presStyleCnt="3">
        <dgm:presLayoutVars>
          <dgm:bulletEnabled val="1"/>
        </dgm:presLayoutVars>
      </dgm:prSet>
      <dgm:spPr/>
    </dgm:pt>
    <dgm:pt modelId="{AA961FBD-EC74-4EA2-BD94-CE2480297992}" type="pres">
      <dgm:prSet presAssocID="{2FC95202-A108-4067-8BAD-A0012BB9A724}" presName="parentText" presStyleLbl="node1" presStyleIdx="2" presStyleCnt="3">
        <dgm:presLayoutVars>
          <dgm:chMax val="0"/>
          <dgm:bulletEnabled val="1"/>
        </dgm:presLayoutVars>
      </dgm:prSet>
      <dgm:spPr/>
    </dgm:pt>
    <dgm:pt modelId="{6C06B801-924E-45B3-B031-AA986C8D3187}" type="pres">
      <dgm:prSet presAssocID="{2FC95202-A108-4067-8BAD-A0012BB9A724}" presName="childText" presStyleLbl="revTx" presStyleIdx="2" presStyleCnt="3">
        <dgm:presLayoutVars>
          <dgm:bulletEnabled val="1"/>
        </dgm:presLayoutVars>
      </dgm:prSet>
      <dgm:spPr/>
    </dgm:pt>
  </dgm:ptLst>
  <dgm:cxnLst>
    <dgm:cxn modelId="{36B22B11-1504-4EE6-99D1-EDFC477E5F4F}" type="presOf" srcId="{2FC95202-A108-4067-8BAD-A0012BB9A724}" destId="{AA961FBD-EC74-4EA2-BD94-CE2480297992}" srcOrd="0" destOrd="0" presId="urn:microsoft.com/office/officeart/2005/8/layout/vList2"/>
    <dgm:cxn modelId="{20E5531C-6E85-4A5D-B16D-B71061F85D12}" srcId="{2FC95202-A108-4067-8BAD-A0012BB9A724}" destId="{0EC21D79-3002-4BFC-8A0D-918C57ED545E}" srcOrd="0" destOrd="0" parTransId="{A46291E0-0FEA-4F06-9295-D7932F683C6D}" sibTransId="{21DF99D1-1172-4A6E-9E35-1A05809F8C53}"/>
    <dgm:cxn modelId="{4E37BA27-1DAE-4A91-A6C9-C5A7C68BA119}" type="presOf" srcId="{321B54EC-617F-4355-92FE-1BA56367F72E}" destId="{6C06B801-924E-45B3-B031-AA986C8D3187}" srcOrd="0" destOrd="6" presId="urn:microsoft.com/office/officeart/2005/8/layout/vList2"/>
    <dgm:cxn modelId="{D5CD0F29-87D7-4C5C-B468-21C3DC88DC95}" srcId="{F2EF74D5-1E4E-4D2C-AA18-1AF4CB4E5A46}" destId="{AFD898CD-15F4-48EC-8610-93B1FBD07BDC}" srcOrd="1" destOrd="0" parTransId="{CD7533BE-D589-45B5-93C6-B529873BBE8B}" sibTransId="{211B4F26-FFF1-4D75-8294-6493830F0321}"/>
    <dgm:cxn modelId="{95AFD42A-F206-44DE-AE62-34623135897B}" srcId="{AFD898CD-15F4-48EC-8610-93B1FBD07BDC}" destId="{8705F11F-9B1A-4FE0-A7AB-E870BA8881F9}" srcOrd="0" destOrd="0" parTransId="{98CE7ABF-CF18-4149-9CA6-43606EE9B643}" sibTransId="{3DBD0F17-65E5-4F33-8DB0-ED56B8AC08B0}"/>
    <dgm:cxn modelId="{D7389D2D-2906-4205-A760-169AB2257444}" srcId="{0EC21D79-3002-4BFC-8A0D-918C57ED545E}" destId="{B2ECBFB8-1B56-46A5-BFE2-0F01EACBA73F}" srcOrd="0" destOrd="0" parTransId="{EFF5B8AD-F4FD-456B-B80E-6116208B77DB}" sibTransId="{51459310-30BA-4C68-A717-E60F94C41FD9}"/>
    <dgm:cxn modelId="{33197B33-DEC4-46D5-AA84-56E64C304059}" type="presOf" srcId="{2F8525CA-2C7C-4F74-A936-B02ABBCFF240}" destId="{6C06B801-924E-45B3-B031-AA986C8D3187}" srcOrd="0" destOrd="8" presId="urn:microsoft.com/office/officeart/2005/8/layout/vList2"/>
    <dgm:cxn modelId="{FFA2D538-1FE8-4D78-8F41-8CB2AD7157F3}" srcId="{2FC95202-A108-4067-8BAD-A0012BB9A724}" destId="{321B54EC-617F-4355-92FE-1BA56367F72E}" srcOrd="3" destOrd="0" parTransId="{3B207D93-079C-4E9C-A289-AD974F9D0F0F}" sibTransId="{44AE3023-D308-4383-9915-656134609594}"/>
    <dgm:cxn modelId="{2447D340-3FA0-4B4C-9A8E-791ED37DAC3D}" srcId="{8705F11F-9B1A-4FE0-A7AB-E870BA8881F9}" destId="{A076E441-56A8-4D3D-B798-D6B2AB980A7A}" srcOrd="0" destOrd="0" parTransId="{A33B8395-F2FB-4F47-B76A-F96D17FC418C}" sibTransId="{5629054F-63F5-4916-9352-8699F20D503B}"/>
    <dgm:cxn modelId="{C94A935B-6FDC-4063-A68D-34BCA1AEA3C2}" type="presOf" srcId="{A076E441-56A8-4D3D-B798-D6B2AB980A7A}" destId="{FFA90951-C120-4CE3-99CC-9A26E0EC311F}" srcOrd="0" destOrd="1" presId="urn:microsoft.com/office/officeart/2005/8/layout/vList2"/>
    <dgm:cxn modelId="{D03ED35C-DABA-4707-A6EC-BEB5564EF24A}" type="presOf" srcId="{D4FC8D94-A50B-42EB-917E-C942747870FD}" destId="{6C06B801-924E-45B3-B031-AA986C8D3187}" srcOrd="0" destOrd="2" presId="urn:microsoft.com/office/officeart/2005/8/layout/vList2"/>
    <dgm:cxn modelId="{D2239D62-BEBC-4688-AE3A-6A69B80F6D20}" type="presOf" srcId="{6B0236A7-49C5-44F3-8A22-490C35C9FED4}" destId="{6C06B801-924E-45B3-B031-AA986C8D3187}" srcOrd="0" destOrd="4" presId="urn:microsoft.com/office/officeart/2005/8/layout/vList2"/>
    <dgm:cxn modelId="{99FCD164-6467-4965-B1AC-D2273B02B730}" type="presOf" srcId="{AFD898CD-15F4-48EC-8610-93B1FBD07BDC}" destId="{EA65D19C-8AC1-49A3-8489-D4D0CA1E3478}" srcOrd="0" destOrd="0" presId="urn:microsoft.com/office/officeart/2005/8/layout/vList2"/>
    <dgm:cxn modelId="{D6248347-5E1D-4250-8631-1BCD683A1FD6}" srcId="{5AE612EF-7EC0-46C4-8B1A-5E5862FF9D53}" destId="{A8445225-7DB1-4DB6-B981-C6E589C548A9}" srcOrd="0" destOrd="0" parTransId="{FF85472A-6463-4E39-AD57-616F301683ED}" sibTransId="{715730FC-B8B2-48E9-BCB0-7B8DC0EB7343}"/>
    <dgm:cxn modelId="{1DC40D50-FE2E-4FC3-843C-1F0DCBFDCE12}" type="presOf" srcId="{B2ECBFB8-1B56-46A5-BFE2-0F01EACBA73F}" destId="{6C06B801-924E-45B3-B031-AA986C8D3187}" srcOrd="0" destOrd="1" presId="urn:microsoft.com/office/officeart/2005/8/layout/vList2"/>
    <dgm:cxn modelId="{20DDE87B-9101-4CDE-8B21-FD2C715CA6A5}" type="presOf" srcId="{8DFC8BBB-F941-4796-8739-903BBDE9FB57}" destId="{6C2FB11A-6F91-4C47-A169-090F20CBD852}" srcOrd="0" destOrd="2" presId="urn:microsoft.com/office/officeart/2005/8/layout/vList2"/>
    <dgm:cxn modelId="{AAF10D7C-B3CB-4956-9622-EC0760925694}" srcId="{2FC95202-A108-4067-8BAD-A0012BB9A724}" destId="{1A200086-A8F2-4CD6-BA86-32D695E36461}" srcOrd="2" destOrd="0" parTransId="{2431D903-D096-4F1F-A248-2015A571CB20}" sibTransId="{2F483B18-B42F-4435-A8A0-13950D2067C7}"/>
    <dgm:cxn modelId="{AFB04082-2D30-4CEA-AB7D-7D226430C245}" type="presOf" srcId="{1A200086-A8F2-4CD6-BA86-32D695E36461}" destId="{6C06B801-924E-45B3-B031-AA986C8D3187}" srcOrd="0" destOrd="5" presId="urn:microsoft.com/office/officeart/2005/8/layout/vList2"/>
    <dgm:cxn modelId="{8DC02988-CB2B-4DB1-ACED-A6C76013E747}" srcId="{0EC21D79-3002-4BFC-8A0D-918C57ED545E}" destId="{D4FC8D94-A50B-42EB-917E-C942747870FD}" srcOrd="1" destOrd="0" parTransId="{2B25945B-94FF-459B-A488-0735CD1FDCA1}" sibTransId="{4FACF4FB-7F0D-4B41-A964-CF57D38524DE}"/>
    <dgm:cxn modelId="{AA76F089-4A72-4875-85BF-A1EA3BF7789D}" type="presOf" srcId="{7FBF8246-AB1B-490C-80D5-6333BD0942A4}" destId="{6C06B801-924E-45B3-B031-AA986C8D3187}" srcOrd="0" destOrd="3" presId="urn:microsoft.com/office/officeart/2005/8/layout/vList2"/>
    <dgm:cxn modelId="{5D5A5F95-B471-44EC-B7A5-CE455B5CD7A8}" srcId="{2FC95202-A108-4067-8BAD-A0012BB9A724}" destId="{2F8525CA-2C7C-4F74-A936-B02ABBCFF240}" srcOrd="5" destOrd="0" parTransId="{B9C79FB1-511D-469E-BD0A-545693E5D9E3}" sibTransId="{5B022213-9ADC-422E-9E06-53A1B0D3D3CD}"/>
    <dgm:cxn modelId="{98F1AE9C-53B6-44DD-8D0F-FBEE0B64273F}" type="presOf" srcId="{C634A3BF-5D7D-4A9F-9F30-CC27E71CE737}" destId="{6C2FB11A-6F91-4C47-A169-090F20CBD852}" srcOrd="0" destOrd="1" presId="urn:microsoft.com/office/officeart/2005/8/layout/vList2"/>
    <dgm:cxn modelId="{C256949E-36EB-4EBE-A6EB-038B8EA09293}" type="presOf" srcId="{0EC21D79-3002-4BFC-8A0D-918C57ED545E}" destId="{6C06B801-924E-45B3-B031-AA986C8D3187}" srcOrd="0" destOrd="0" presId="urn:microsoft.com/office/officeart/2005/8/layout/vList2"/>
    <dgm:cxn modelId="{B6C7ADA8-9C75-4325-939F-3C7FF29E14D7}" srcId="{5AE612EF-7EC0-46C4-8B1A-5E5862FF9D53}" destId="{8DFC8BBB-F941-4796-8739-903BBDE9FB57}" srcOrd="2" destOrd="0" parTransId="{A01C1B86-8846-4D38-9275-22FDF0F5B534}" sibTransId="{F5719DEA-6AC0-4003-96BD-C25A1A4508C1}"/>
    <dgm:cxn modelId="{EEDA7CAF-640C-4BA6-9223-F38EB3B26B89}" type="presOf" srcId="{C1CBFC7A-EC24-4867-9356-1092164969EB}" destId="{6C06B801-924E-45B3-B031-AA986C8D3187}" srcOrd="0" destOrd="7" presId="urn:microsoft.com/office/officeart/2005/8/layout/vList2"/>
    <dgm:cxn modelId="{263339B3-DA6D-4987-884A-6BEF7BB0766D}" type="presOf" srcId="{5AE612EF-7EC0-46C4-8B1A-5E5862FF9D53}" destId="{8ECA1F65-BCF6-4136-B396-31EC8D96AE7D}" srcOrd="0" destOrd="0" presId="urn:microsoft.com/office/officeart/2005/8/layout/vList2"/>
    <dgm:cxn modelId="{36C216B4-294A-4C6B-93D0-D14DB6A3F70D}" srcId="{F2EF74D5-1E4E-4D2C-AA18-1AF4CB4E5A46}" destId="{5AE612EF-7EC0-46C4-8B1A-5E5862FF9D53}" srcOrd="0" destOrd="0" parTransId="{64BD7EF7-8548-4398-9925-7AA962C81522}" sibTransId="{7C4BC5AB-CA2A-4100-B1BB-0EE2904977A6}"/>
    <dgm:cxn modelId="{29E757B7-FEF0-40C2-9BEC-4CB09C434573}" srcId="{5AE612EF-7EC0-46C4-8B1A-5E5862FF9D53}" destId="{C634A3BF-5D7D-4A9F-9F30-CC27E71CE737}" srcOrd="1" destOrd="0" parTransId="{2FDDB4E4-F348-4A38-8477-0924D05CCAD4}" sibTransId="{17800D1E-B811-4C92-969B-A80C47C08137}"/>
    <dgm:cxn modelId="{376CC1BB-E2AE-4DE2-9510-D3D98532CB46}" srcId="{2FC95202-A108-4067-8BAD-A0012BB9A724}" destId="{6B0236A7-49C5-44F3-8A22-490C35C9FED4}" srcOrd="1" destOrd="0" parTransId="{17512D1E-0934-41AE-84F5-0B2A174A6066}" sibTransId="{77BB879B-B8C1-49AF-B107-4FB34807A462}"/>
    <dgm:cxn modelId="{3FAB12BE-2B4B-4C07-9D2D-26DD87B6CD94}" srcId="{0EC21D79-3002-4BFC-8A0D-918C57ED545E}" destId="{7FBF8246-AB1B-490C-80D5-6333BD0942A4}" srcOrd="2" destOrd="0" parTransId="{DF1E2676-8F58-4C4B-BD4B-A3B2E75E3CCC}" sibTransId="{D6E46C80-A07E-4B01-B3F1-AE7C95BA9714}"/>
    <dgm:cxn modelId="{B6E5FAC3-EB35-4567-BA64-B097036203ED}" srcId="{2FC95202-A108-4067-8BAD-A0012BB9A724}" destId="{C1CBFC7A-EC24-4867-9356-1092164969EB}" srcOrd="4" destOrd="0" parTransId="{ADC91EED-74B6-4CF6-9BB4-1784024B4A6F}" sibTransId="{8B5AB5BB-FF84-48CA-911A-EA400110603B}"/>
    <dgm:cxn modelId="{495FE2C5-E278-4417-8059-FB21D0247315}" type="presOf" srcId="{8705F11F-9B1A-4FE0-A7AB-E870BA8881F9}" destId="{FFA90951-C120-4CE3-99CC-9A26E0EC311F}" srcOrd="0" destOrd="0" presId="urn:microsoft.com/office/officeart/2005/8/layout/vList2"/>
    <dgm:cxn modelId="{FD242DDB-962A-4A10-B19B-B9E76E6B6827}" srcId="{F2EF74D5-1E4E-4D2C-AA18-1AF4CB4E5A46}" destId="{2FC95202-A108-4067-8BAD-A0012BB9A724}" srcOrd="2" destOrd="0" parTransId="{28FAAFEA-3C46-4A7C-8755-711E9F0FF03C}" sibTransId="{B739D705-EDF9-41AF-B1F6-CE4FE6B9A500}"/>
    <dgm:cxn modelId="{A06856EA-F62A-4093-8C6B-623DFEA0E08F}" type="presOf" srcId="{F2EF74D5-1E4E-4D2C-AA18-1AF4CB4E5A46}" destId="{13C9AAEC-4F10-42EF-8F4B-8CD6EE2DA974}" srcOrd="0" destOrd="0" presId="urn:microsoft.com/office/officeart/2005/8/layout/vList2"/>
    <dgm:cxn modelId="{354DDBEA-7550-4BD1-A7C8-4E9DD8860BFF}" type="presOf" srcId="{A8445225-7DB1-4DB6-B981-C6E589C548A9}" destId="{6C2FB11A-6F91-4C47-A169-090F20CBD852}" srcOrd="0" destOrd="0" presId="urn:microsoft.com/office/officeart/2005/8/layout/vList2"/>
    <dgm:cxn modelId="{9ACB2A89-380B-4714-A038-99D04EAD0AE4}" type="presParOf" srcId="{13C9AAEC-4F10-42EF-8F4B-8CD6EE2DA974}" destId="{8ECA1F65-BCF6-4136-B396-31EC8D96AE7D}" srcOrd="0" destOrd="0" presId="urn:microsoft.com/office/officeart/2005/8/layout/vList2"/>
    <dgm:cxn modelId="{787834A0-4084-4999-8956-45330A9010B0}" type="presParOf" srcId="{13C9AAEC-4F10-42EF-8F4B-8CD6EE2DA974}" destId="{6C2FB11A-6F91-4C47-A169-090F20CBD852}" srcOrd="1" destOrd="0" presId="urn:microsoft.com/office/officeart/2005/8/layout/vList2"/>
    <dgm:cxn modelId="{21F69506-BC40-4D08-AE1F-CD68A4ABA243}" type="presParOf" srcId="{13C9AAEC-4F10-42EF-8F4B-8CD6EE2DA974}" destId="{EA65D19C-8AC1-49A3-8489-D4D0CA1E3478}" srcOrd="2" destOrd="0" presId="urn:microsoft.com/office/officeart/2005/8/layout/vList2"/>
    <dgm:cxn modelId="{59DB0C2C-D50D-4C69-9402-D4FB5C96E109}" type="presParOf" srcId="{13C9AAEC-4F10-42EF-8F4B-8CD6EE2DA974}" destId="{FFA90951-C120-4CE3-99CC-9A26E0EC311F}" srcOrd="3" destOrd="0" presId="urn:microsoft.com/office/officeart/2005/8/layout/vList2"/>
    <dgm:cxn modelId="{5C28BAE6-3005-4325-9D9D-211C4155868A}" type="presParOf" srcId="{13C9AAEC-4F10-42EF-8F4B-8CD6EE2DA974}" destId="{AA961FBD-EC74-4EA2-BD94-CE2480297992}" srcOrd="4" destOrd="0" presId="urn:microsoft.com/office/officeart/2005/8/layout/vList2"/>
    <dgm:cxn modelId="{13AA8FEB-4FC2-46E4-967F-B28BFF45786F}" type="presParOf" srcId="{13C9AAEC-4F10-42EF-8F4B-8CD6EE2DA974}" destId="{6C06B801-924E-45B3-B031-AA986C8D3187}"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F5DA1B8-9AA0-4B15-8504-0D660AF46FED}"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BC122469-1E05-43BE-AAF9-DADCF146527E}">
      <dgm:prSet/>
      <dgm:spPr/>
      <dgm:t>
        <a:bodyPr/>
        <a:lstStyle/>
        <a:p>
          <a:r>
            <a:rPr lang="en-US"/>
            <a:t>Site Work</a:t>
          </a:r>
        </a:p>
      </dgm:t>
    </dgm:pt>
    <dgm:pt modelId="{60A8E6AC-783D-44EC-BC20-8220499A3FD0}" type="parTrans" cxnId="{D3D677B5-D70F-4726-BA42-0853AFC113E6}">
      <dgm:prSet/>
      <dgm:spPr/>
      <dgm:t>
        <a:bodyPr/>
        <a:lstStyle/>
        <a:p>
          <a:endParaRPr lang="en-US"/>
        </a:p>
      </dgm:t>
    </dgm:pt>
    <dgm:pt modelId="{432B65E4-7C3C-41D3-9815-5CABDBA0D891}" type="sibTrans" cxnId="{D3D677B5-D70F-4726-BA42-0853AFC113E6}">
      <dgm:prSet/>
      <dgm:spPr/>
      <dgm:t>
        <a:bodyPr/>
        <a:lstStyle/>
        <a:p>
          <a:endParaRPr lang="en-US"/>
        </a:p>
      </dgm:t>
    </dgm:pt>
    <dgm:pt modelId="{1E323B81-FFAD-4251-B183-0C2B48DE2961}">
      <dgm:prSet/>
      <dgm:spPr/>
      <dgm:t>
        <a:bodyPr/>
        <a:lstStyle/>
        <a:p>
          <a:r>
            <a:rPr lang="en-US"/>
            <a:t>Staff</a:t>
          </a:r>
        </a:p>
      </dgm:t>
    </dgm:pt>
    <dgm:pt modelId="{ADC2CE32-6ABA-4918-9988-2D6DFF18CAEE}" type="parTrans" cxnId="{DE059037-8FAD-440A-8789-1F78614160A9}">
      <dgm:prSet/>
      <dgm:spPr/>
      <dgm:t>
        <a:bodyPr/>
        <a:lstStyle/>
        <a:p>
          <a:endParaRPr lang="en-US"/>
        </a:p>
      </dgm:t>
    </dgm:pt>
    <dgm:pt modelId="{4ADC825F-6B0A-4CFD-AEAB-DFF27994B8EA}" type="sibTrans" cxnId="{DE059037-8FAD-440A-8789-1F78614160A9}">
      <dgm:prSet/>
      <dgm:spPr/>
      <dgm:t>
        <a:bodyPr/>
        <a:lstStyle/>
        <a:p>
          <a:endParaRPr lang="en-US"/>
        </a:p>
      </dgm:t>
    </dgm:pt>
    <dgm:pt modelId="{88C91F12-28D8-490E-B037-E43C279EC64E}">
      <dgm:prSet/>
      <dgm:spPr/>
      <dgm:t>
        <a:bodyPr/>
        <a:lstStyle/>
        <a:p>
          <a:r>
            <a:rPr lang="en-US"/>
            <a:t>Entire team has been fully trained and certified to complete home assessments</a:t>
          </a:r>
        </a:p>
      </dgm:t>
    </dgm:pt>
    <dgm:pt modelId="{4AA08B05-7ED4-466F-84EA-658814968939}" type="parTrans" cxnId="{15ABA88D-B244-461A-8C6B-B29143F22F10}">
      <dgm:prSet/>
      <dgm:spPr/>
      <dgm:t>
        <a:bodyPr/>
        <a:lstStyle/>
        <a:p>
          <a:endParaRPr lang="en-US"/>
        </a:p>
      </dgm:t>
    </dgm:pt>
    <dgm:pt modelId="{D48D27DB-F3A1-464F-92CF-1F13ABC3D800}" type="sibTrans" cxnId="{15ABA88D-B244-461A-8C6B-B29143F22F10}">
      <dgm:prSet/>
      <dgm:spPr/>
      <dgm:t>
        <a:bodyPr/>
        <a:lstStyle/>
        <a:p>
          <a:endParaRPr lang="en-US"/>
        </a:p>
      </dgm:t>
    </dgm:pt>
    <dgm:pt modelId="{7F120D8C-39C9-4DD5-8246-169709732536}">
      <dgm:prSet/>
      <dgm:spPr/>
      <dgm:t>
        <a:bodyPr/>
        <a:lstStyle/>
        <a:p>
          <a:r>
            <a:rPr lang="en-US"/>
            <a:t>50 Homes have been completed </a:t>
          </a:r>
        </a:p>
      </dgm:t>
    </dgm:pt>
    <dgm:pt modelId="{A247AB8F-B141-49B5-ACE6-8CD46C808FAE}" type="parTrans" cxnId="{B28E526E-F970-456B-8CA8-437B2FAEFD5A}">
      <dgm:prSet/>
      <dgm:spPr/>
      <dgm:t>
        <a:bodyPr/>
        <a:lstStyle/>
        <a:p>
          <a:endParaRPr lang="en-US"/>
        </a:p>
      </dgm:t>
    </dgm:pt>
    <dgm:pt modelId="{83DAFC7F-CD4D-4409-B6E5-998877F6ED60}" type="sibTrans" cxnId="{B28E526E-F970-456B-8CA8-437B2FAEFD5A}">
      <dgm:prSet/>
      <dgm:spPr/>
      <dgm:t>
        <a:bodyPr/>
        <a:lstStyle/>
        <a:p>
          <a:endParaRPr lang="en-US"/>
        </a:p>
      </dgm:t>
    </dgm:pt>
    <dgm:pt modelId="{06274E59-BE62-49A8-89E1-576F1D858CDA}">
      <dgm:prSet/>
      <dgm:spPr/>
      <dgm:t>
        <a:bodyPr/>
        <a:lstStyle/>
        <a:p>
          <a:r>
            <a:rPr lang="en-US"/>
            <a:t>6 going out to bid</a:t>
          </a:r>
        </a:p>
      </dgm:t>
    </dgm:pt>
    <dgm:pt modelId="{DCC5BFDD-6B35-4468-8BC9-EE51BCC151B1}" type="parTrans" cxnId="{B99D44E0-FB30-46FD-A422-860ACDA66CA0}">
      <dgm:prSet/>
      <dgm:spPr/>
      <dgm:t>
        <a:bodyPr/>
        <a:lstStyle/>
        <a:p>
          <a:endParaRPr lang="en-US"/>
        </a:p>
      </dgm:t>
    </dgm:pt>
    <dgm:pt modelId="{7F1B9008-F01A-4181-9B49-CBAE4DC10842}" type="sibTrans" cxnId="{B99D44E0-FB30-46FD-A422-860ACDA66CA0}">
      <dgm:prSet/>
      <dgm:spPr/>
      <dgm:t>
        <a:bodyPr/>
        <a:lstStyle/>
        <a:p>
          <a:endParaRPr lang="en-US"/>
        </a:p>
      </dgm:t>
    </dgm:pt>
    <dgm:pt modelId="{5421DC88-BE65-46F5-92E0-FC2DBD79D162}">
      <dgm:prSet/>
      <dgm:spPr/>
      <dgm:t>
        <a:bodyPr/>
        <a:lstStyle/>
        <a:p>
          <a:r>
            <a:rPr lang="en-US"/>
            <a:t>Project Area</a:t>
          </a:r>
        </a:p>
      </dgm:t>
    </dgm:pt>
    <dgm:pt modelId="{3FCA2019-3D37-4B37-A3C4-DB61E4CFCD1F}" type="parTrans" cxnId="{1941454E-BE34-43B7-9BAF-98AE96817DDF}">
      <dgm:prSet/>
      <dgm:spPr/>
      <dgm:t>
        <a:bodyPr/>
        <a:lstStyle/>
        <a:p>
          <a:endParaRPr lang="en-US"/>
        </a:p>
      </dgm:t>
    </dgm:pt>
    <dgm:pt modelId="{B8C55171-E6BB-4EB5-8FC0-2E32D0DB24A9}" type="sibTrans" cxnId="{1941454E-BE34-43B7-9BAF-98AE96817DDF}">
      <dgm:prSet/>
      <dgm:spPr/>
      <dgm:t>
        <a:bodyPr/>
        <a:lstStyle/>
        <a:p>
          <a:endParaRPr lang="en-US"/>
        </a:p>
      </dgm:t>
    </dgm:pt>
    <dgm:pt modelId="{560D077E-B5D7-4502-B2D5-53D28D6E0039}">
      <dgm:prSet/>
      <dgm:spPr/>
      <dgm:t>
        <a:bodyPr/>
        <a:lstStyle/>
        <a:p>
          <a:r>
            <a:rPr lang="en-US"/>
            <a:t>Homeowner cost-share cap limit</a:t>
          </a:r>
        </a:p>
      </dgm:t>
    </dgm:pt>
    <dgm:pt modelId="{5C63CAA8-27C9-466B-958A-92FAD7200D52}" type="parTrans" cxnId="{B508E10C-88B4-4AF1-A7B6-9A3B624354ED}">
      <dgm:prSet/>
      <dgm:spPr/>
      <dgm:t>
        <a:bodyPr/>
        <a:lstStyle/>
        <a:p>
          <a:endParaRPr lang="en-US"/>
        </a:p>
      </dgm:t>
    </dgm:pt>
    <dgm:pt modelId="{E8377E6F-50FC-481E-82EC-ABC212C8780F}" type="sibTrans" cxnId="{B508E10C-88B4-4AF1-A7B6-9A3B624354ED}">
      <dgm:prSet/>
      <dgm:spPr/>
      <dgm:t>
        <a:bodyPr/>
        <a:lstStyle/>
        <a:p>
          <a:endParaRPr lang="en-US"/>
        </a:p>
      </dgm:t>
    </dgm:pt>
    <dgm:pt modelId="{3480997D-DF89-496B-B6D9-C96564E3603B}">
      <dgm:prSet/>
      <dgm:spPr/>
      <dgm:t>
        <a:bodyPr/>
        <a:lstStyle/>
        <a:p>
          <a:r>
            <a:rPr lang="en-US"/>
            <a:t>8 SOW in progress</a:t>
          </a:r>
        </a:p>
      </dgm:t>
    </dgm:pt>
    <dgm:pt modelId="{2D384ADA-CBCC-44E7-804C-4848EA403D33}" type="parTrans" cxnId="{32AA46D6-58F4-4767-A5EF-14C110606B4B}">
      <dgm:prSet/>
      <dgm:spPr/>
      <dgm:t>
        <a:bodyPr/>
        <a:lstStyle/>
        <a:p>
          <a:endParaRPr lang="en-US"/>
        </a:p>
      </dgm:t>
    </dgm:pt>
    <dgm:pt modelId="{B7C48ABF-73E1-4926-AFEA-89438E4E8A77}" type="sibTrans" cxnId="{32AA46D6-58F4-4767-A5EF-14C110606B4B}">
      <dgm:prSet/>
      <dgm:spPr/>
      <dgm:t>
        <a:bodyPr/>
        <a:lstStyle/>
        <a:p>
          <a:endParaRPr lang="en-US"/>
        </a:p>
      </dgm:t>
    </dgm:pt>
    <dgm:pt modelId="{4D1C71F6-D411-4A09-8EC9-E18E330D1C85}">
      <dgm:prSet/>
      <dgm:spPr/>
      <dgm:t>
        <a:bodyPr/>
        <a:lstStyle/>
        <a:p>
          <a:r>
            <a:rPr lang="en-US"/>
            <a:t>12 homes in active construction</a:t>
          </a:r>
        </a:p>
      </dgm:t>
    </dgm:pt>
    <dgm:pt modelId="{F57F6BFF-4B9D-4357-9991-B8B60BE8141E}" type="parTrans" cxnId="{636CF80F-850D-48C6-86F4-6CDA3143E7F4}">
      <dgm:prSet/>
      <dgm:spPr/>
      <dgm:t>
        <a:bodyPr/>
        <a:lstStyle/>
        <a:p>
          <a:endParaRPr lang="en-US"/>
        </a:p>
      </dgm:t>
    </dgm:pt>
    <dgm:pt modelId="{03A6C5ED-CD16-4668-8A5B-11E73B73B059}" type="sibTrans" cxnId="{636CF80F-850D-48C6-86F4-6CDA3143E7F4}">
      <dgm:prSet/>
      <dgm:spPr/>
      <dgm:t>
        <a:bodyPr/>
        <a:lstStyle/>
        <a:p>
          <a:endParaRPr lang="en-US"/>
        </a:p>
      </dgm:t>
    </dgm:pt>
    <dgm:pt modelId="{D23C15C4-BED2-4EBA-9B89-9946C8C97FFD}">
      <dgm:prSet/>
      <dgm:spPr/>
      <dgm:t>
        <a:bodyPr/>
        <a:lstStyle/>
        <a:p>
          <a:r>
            <a:rPr lang="en-US"/>
            <a:t>Environmental SME/contract</a:t>
          </a:r>
        </a:p>
      </dgm:t>
    </dgm:pt>
    <dgm:pt modelId="{E124019C-D555-422E-93BD-B9CE89781D73}" type="parTrans" cxnId="{46E06F6A-B74C-4708-ABD4-F3FC9573F0C9}">
      <dgm:prSet/>
      <dgm:spPr/>
      <dgm:t>
        <a:bodyPr/>
        <a:lstStyle/>
        <a:p>
          <a:endParaRPr lang="en-US"/>
        </a:p>
      </dgm:t>
    </dgm:pt>
    <dgm:pt modelId="{A9ECB29F-8CAB-4B56-91BE-783A40BBC100}" type="sibTrans" cxnId="{46E06F6A-B74C-4708-ABD4-F3FC9573F0C9}">
      <dgm:prSet/>
      <dgm:spPr/>
      <dgm:t>
        <a:bodyPr/>
        <a:lstStyle/>
        <a:p>
          <a:endParaRPr lang="en-US"/>
        </a:p>
      </dgm:t>
    </dgm:pt>
    <dgm:pt modelId="{0084DE6C-BBFB-408B-B3EE-B34246DD94A8}">
      <dgm:prSet/>
      <dgm:spPr/>
      <dgm:t>
        <a:bodyPr/>
        <a:lstStyle/>
        <a:p>
          <a:r>
            <a:rPr lang="en-US"/>
            <a:t>Working on annual botanist contract</a:t>
          </a:r>
        </a:p>
      </dgm:t>
    </dgm:pt>
    <dgm:pt modelId="{0FC6F32A-D504-474C-A0C3-F43C934D2315}" type="parTrans" cxnId="{9C06A166-2E04-499C-8214-ED0314597EC6}">
      <dgm:prSet/>
      <dgm:spPr/>
      <dgm:t>
        <a:bodyPr/>
        <a:lstStyle/>
        <a:p>
          <a:endParaRPr lang="en-US"/>
        </a:p>
      </dgm:t>
    </dgm:pt>
    <dgm:pt modelId="{7D04C2E9-A0AC-4671-9C71-3B8B917E7783}" type="sibTrans" cxnId="{9C06A166-2E04-499C-8214-ED0314597EC6}">
      <dgm:prSet/>
      <dgm:spPr/>
      <dgm:t>
        <a:bodyPr/>
        <a:lstStyle/>
        <a:p>
          <a:endParaRPr lang="en-US"/>
        </a:p>
      </dgm:t>
    </dgm:pt>
    <dgm:pt modelId="{DA0F6479-3406-4958-B537-7163D70639A3}">
      <dgm:prSet/>
      <dgm:spPr/>
      <dgm:t>
        <a:bodyPr/>
        <a:lstStyle/>
        <a:p>
          <a:r>
            <a:rPr lang="en-US"/>
            <a:t>Improved coordinators’ ability to clearly explain the program and since its implementation, there have been no homeowners who have backed out. </a:t>
          </a:r>
        </a:p>
      </dgm:t>
    </dgm:pt>
    <dgm:pt modelId="{4186AB9E-01F8-42EA-8743-040841D38DBC}" type="parTrans" cxnId="{0B86826E-EDE2-418A-B170-E34416129E9F}">
      <dgm:prSet/>
      <dgm:spPr/>
      <dgm:t>
        <a:bodyPr/>
        <a:lstStyle/>
        <a:p>
          <a:endParaRPr lang="en-US"/>
        </a:p>
      </dgm:t>
    </dgm:pt>
    <dgm:pt modelId="{110781CD-8B82-42CF-BE07-F1FA38F8D931}" type="sibTrans" cxnId="{0B86826E-EDE2-418A-B170-E34416129E9F}">
      <dgm:prSet/>
      <dgm:spPr/>
      <dgm:t>
        <a:bodyPr/>
        <a:lstStyle/>
        <a:p>
          <a:endParaRPr lang="en-US"/>
        </a:p>
      </dgm:t>
    </dgm:pt>
    <dgm:pt modelId="{CE30565F-E336-4140-9226-2A3BA0C1121D}" type="pres">
      <dgm:prSet presAssocID="{6F5DA1B8-9AA0-4B15-8504-0D660AF46FED}" presName="linear" presStyleCnt="0">
        <dgm:presLayoutVars>
          <dgm:animLvl val="lvl"/>
          <dgm:resizeHandles val="exact"/>
        </dgm:presLayoutVars>
      </dgm:prSet>
      <dgm:spPr/>
    </dgm:pt>
    <dgm:pt modelId="{D0D209D2-7E72-4780-AA12-042F2F087C6F}" type="pres">
      <dgm:prSet presAssocID="{BC122469-1E05-43BE-AAF9-DADCF146527E}" presName="parentText" presStyleLbl="node1" presStyleIdx="0" presStyleCnt="3">
        <dgm:presLayoutVars>
          <dgm:chMax val="0"/>
          <dgm:bulletEnabled val="1"/>
        </dgm:presLayoutVars>
      </dgm:prSet>
      <dgm:spPr/>
    </dgm:pt>
    <dgm:pt modelId="{F685127C-425D-4AD4-A17C-82A3BE3DB994}" type="pres">
      <dgm:prSet presAssocID="{BC122469-1E05-43BE-AAF9-DADCF146527E}" presName="childText" presStyleLbl="revTx" presStyleIdx="0" presStyleCnt="3">
        <dgm:presLayoutVars>
          <dgm:bulletEnabled val="1"/>
        </dgm:presLayoutVars>
      </dgm:prSet>
      <dgm:spPr/>
    </dgm:pt>
    <dgm:pt modelId="{BD69429D-9AC9-425E-9757-0ACB0FFE21C1}" type="pres">
      <dgm:prSet presAssocID="{1E323B81-FFAD-4251-B183-0C2B48DE2961}" presName="parentText" presStyleLbl="node1" presStyleIdx="1" presStyleCnt="3">
        <dgm:presLayoutVars>
          <dgm:chMax val="0"/>
          <dgm:bulletEnabled val="1"/>
        </dgm:presLayoutVars>
      </dgm:prSet>
      <dgm:spPr/>
    </dgm:pt>
    <dgm:pt modelId="{D7E586B7-8242-4DE5-909C-C82CA25291B7}" type="pres">
      <dgm:prSet presAssocID="{1E323B81-FFAD-4251-B183-0C2B48DE2961}" presName="childText" presStyleLbl="revTx" presStyleIdx="1" presStyleCnt="3">
        <dgm:presLayoutVars>
          <dgm:bulletEnabled val="1"/>
        </dgm:presLayoutVars>
      </dgm:prSet>
      <dgm:spPr/>
    </dgm:pt>
    <dgm:pt modelId="{68CE3D77-FCE3-4161-8985-CB928398FB1B}" type="pres">
      <dgm:prSet presAssocID="{5421DC88-BE65-46F5-92E0-FC2DBD79D162}" presName="parentText" presStyleLbl="node1" presStyleIdx="2" presStyleCnt="3">
        <dgm:presLayoutVars>
          <dgm:chMax val="0"/>
          <dgm:bulletEnabled val="1"/>
        </dgm:presLayoutVars>
      </dgm:prSet>
      <dgm:spPr/>
    </dgm:pt>
    <dgm:pt modelId="{DE46E5C5-964B-4F3F-9EE6-CCA36C4D5469}" type="pres">
      <dgm:prSet presAssocID="{5421DC88-BE65-46F5-92E0-FC2DBD79D162}" presName="childText" presStyleLbl="revTx" presStyleIdx="2" presStyleCnt="3">
        <dgm:presLayoutVars>
          <dgm:bulletEnabled val="1"/>
        </dgm:presLayoutVars>
      </dgm:prSet>
      <dgm:spPr/>
    </dgm:pt>
  </dgm:ptLst>
  <dgm:cxnLst>
    <dgm:cxn modelId="{983E3B02-412B-41B5-BCBC-CC06998A3E19}" type="presOf" srcId="{7F120D8C-39C9-4DD5-8246-169709732536}" destId="{F685127C-425D-4AD4-A17C-82A3BE3DB994}" srcOrd="0" destOrd="0" presId="urn:microsoft.com/office/officeart/2005/8/layout/vList2"/>
    <dgm:cxn modelId="{B508E10C-88B4-4AF1-A7B6-9A3B624354ED}" srcId="{5421DC88-BE65-46F5-92E0-FC2DBD79D162}" destId="{560D077E-B5D7-4502-B2D5-53D28D6E0039}" srcOrd="0" destOrd="0" parTransId="{5C63CAA8-27C9-466B-958A-92FAD7200D52}" sibTransId="{E8377E6F-50FC-481E-82EC-ABC212C8780F}"/>
    <dgm:cxn modelId="{636CF80F-850D-48C6-86F4-6CDA3143E7F4}" srcId="{BC122469-1E05-43BE-AAF9-DADCF146527E}" destId="{4D1C71F6-D411-4A09-8EC9-E18E330D1C85}" srcOrd="2" destOrd="0" parTransId="{F57F6BFF-4B9D-4357-9991-B8B60BE8141E}" sibTransId="{03A6C5ED-CD16-4668-8A5B-11E73B73B059}"/>
    <dgm:cxn modelId="{E750F414-2F7B-4E72-B3E2-9C21D35DEB72}" type="presOf" srcId="{5421DC88-BE65-46F5-92E0-FC2DBD79D162}" destId="{68CE3D77-FCE3-4161-8985-CB928398FB1B}" srcOrd="0" destOrd="0" presId="urn:microsoft.com/office/officeart/2005/8/layout/vList2"/>
    <dgm:cxn modelId="{DE059037-8FAD-440A-8789-1F78614160A9}" srcId="{6F5DA1B8-9AA0-4B15-8504-0D660AF46FED}" destId="{1E323B81-FFAD-4251-B183-0C2B48DE2961}" srcOrd="1" destOrd="0" parTransId="{ADC2CE32-6ABA-4918-9988-2D6DFF18CAEE}" sibTransId="{4ADC825F-6B0A-4CFD-AEAB-DFF27994B8EA}"/>
    <dgm:cxn modelId="{99538960-4E6C-462A-82FA-6D75C14C6063}" type="presOf" srcId="{06274E59-BE62-49A8-89E1-576F1D858CDA}" destId="{F685127C-425D-4AD4-A17C-82A3BE3DB994}" srcOrd="0" destOrd="3" presId="urn:microsoft.com/office/officeart/2005/8/layout/vList2"/>
    <dgm:cxn modelId="{76690F41-B7FB-4621-B828-62BF5A4E217A}" type="presOf" srcId="{3480997D-DF89-496B-B6D9-C96564E3603B}" destId="{F685127C-425D-4AD4-A17C-82A3BE3DB994}" srcOrd="0" destOrd="1" presId="urn:microsoft.com/office/officeart/2005/8/layout/vList2"/>
    <dgm:cxn modelId="{9C06A166-2E04-499C-8214-ED0314597EC6}" srcId="{D23C15C4-BED2-4EBA-9B89-9946C8C97FFD}" destId="{0084DE6C-BBFB-408B-B3EE-B34246DD94A8}" srcOrd="0" destOrd="0" parTransId="{0FC6F32A-D504-474C-A0C3-F43C934D2315}" sibTransId="{7D04C2E9-A0AC-4671-9C71-3B8B917E7783}"/>
    <dgm:cxn modelId="{A5A51E68-EAE9-45D5-9CCE-2A5BF12F9DEA}" type="presOf" srcId="{DA0F6479-3406-4958-B537-7163D70639A3}" destId="{DE46E5C5-964B-4F3F-9EE6-CCA36C4D5469}" srcOrd="0" destOrd="1" presId="urn:microsoft.com/office/officeart/2005/8/layout/vList2"/>
    <dgm:cxn modelId="{46E06F6A-B74C-4708-ABD4-F3FC9573F0C9}" srcId="{1E323B81-FFAD-4251-B183-0C2B48DE2961}" destId="{D23C15C4-BED2-4EBA-9B89-9946C8C97FFD}" srcOrd="1" destOrd="0" parTransId="{E124019C-D555-422E-93BD-B9CE89781D73}" sibTransId="{A9ECB29F-8CAB-4B56-91BE-783A40BBC100}"/>
    <dgm:cxn modelId="{1941454E-BE34-43B7-9BAF-98AE96817DDF}" srcId="{6F5DA1B8-9AA0-4B15-8504-0D660AF46FED}" destId="{5421DC88-BE65-46F5-92E0-FC2DBD79D162}" srcOrd="2" destOrd="0" parTransId="{3FCA2019-3D37-4B37-A3C4-DB61E4CFCD1F}" sibTransId="{B8C55171-E6BB-4EB5-8FC0-2E32D0DB24A9}"/>
    <dgm:cxn modelId="{B28E526E-F970-456B-8CA8-437B2FAEFD5A}" srcId="{BC122469-1E05-43BE-AAF9-DADCF146527E}" destId="{7F120D8C-39C9-4DD5-8246-169709732536}" srcOrd="0" destOrd="0" parTransId="{A247AB8F-B141-49B5-ACE6-8CD46C808FAE}" sibTransId="{83DAFC7F-CD4D-4409-B6E5-998877F6ED60}"/>
    <dgm:cxn modelId="{0B86826E-EDE2-418A-B170-E34416129E9F}" srcId="{560D077E-B5D7-4502-B2D5-53D28D6E0039}" destId="{DA0F6479-3406-4958-B537-7163D70639A3}" srcOrd="0" destOrd="0" parTransId="{4186AB9E-01F8-42EA-8743-040841D38DBC}" sibTransId="{110781CD-8B82-42CF-BE07-F1FA38F8D931}"/>
    <dgm:cxn modelId="{0EA8E651-243C-43B1-83D1-CF3B4D16A55D}" type="presOf" srcId="{0084DE6C-BBFB-408B-B3EE-B34246DD94A8}" destId="{D7E586B7-8242-4DE5-909C-C82CA25291B7}" srcOrd="0" destOrd="2" presId="urn:microsoft.com/office/officeart/2005/8/layout/vList2"/>
    <dgm:cxn modelId="{9A634277-7400-44AB-ADF4-0FE96C71A3C7}" type="presOf" srcId="{4D1C71F6-D411-4A09-8EC9-E18E330D1C85}" destId="{F685127C-425D-4AD4-A17C-82A3BE3DB994}" srcOrd="0" destOrd="2" presId="urn:microsoft.com/office/officeart/2005/8/layout/vList2"/>
    <dgm:cxn modelId="{D253727E-E02D-49DA-A67A-514A31C229A6}" type="presOf" srcId="{1E323B81-FFAD-4251-B183-0C2B48DE2961}" destId="{BD69429D-9AC9-425E-9757-0ACB0FFE21C1}" srcOrd="0" destOrd="0" presId="urn:microsoft.com/office/officeart/2005/8/layout/vList2"/>
    <dgm:cxn modelId="{15ABA88D-B244-461A-8C6B-B29143F22F10}" srcId="{1E323B81-FFAD-4251-B183-0C2B48DE2961}" destId="{88C91F12-28D8-490E-B037-E43C279EC64E}" srcOrd="0" destOrd="0" parTransId="{4AA08B05-7ED4-466F-84EA-658814968939}" sibTransId="{D48D27DB-F3A1-464F-92CF-1F13ABC3D800}"/>
    <dgm:cxn modelId="{FBE53596-3DFE-4086-93D5-2DD356F07348}" type="presOf" srcId="{BC122469-1E05-43BE-AAF9-DADCF146527E}" destId="{D0D209D2-7E72-4780-AA12-042F2F087C6F}" srcOrd="0" destOrd="0" presId="urn:microsoft.com/office/officeart/2005/8/layout/vList2"/>
    <dgm:cxn modelId="{AD624999-2272-4A34-93A7-B66284CDDEB5}" type="presOf" srcId="{560D077E-B5D7-4502-B2D5-53D28D6E0039}" destId="{DE46E5C5-964B-4F3F-9EE6-CCA36C4D5469}" srcOrd="0" destOrd="0" presId="urn:microsoft.com/office/officeart/2005/8/layout/vList2"/>
    <dgm:cxn modelId="{D3D677B5-D70F-4726-BA42-0853AFC113E6}" srcId="{6F5DA1B8-9AA0-4B15-8504-0D660AF46FED}" destId="{BC122469-1E05-43BE-AAF9-DADCF146527E}" srcOrd="0" destOrd="0" parTransId="{60A8E6AC-783D-44EC-BC20-8220499A3FD0}" sibTransId="{432B65E4-7C3C-41D3-9815-5CABDBA0D891}"/>
    <dgm:cxn modelId="{6C4A1EB8-7C82-4841-9BEE-46F790840E2F}" type="presOf" srcId="{88C91F12-28D8-490E-B037-E43C279EC64E}" destId="{D7E586B7-8242-4DE5-909C-C82CA25291B7}" srcOrd="0" destOrd="0" presId="urn:microsoft.com/office/officeart/2005/8/layout/vList2"/>
    <dgm:cxn modelId="{0885B5BC-30B5-4C49-B88B-E892FAE91EEE}" type="presOf" srcId="{D23C15C4-BED2-4EBA-9B89-9946C8C97FFD}" destId="{D7E586B7-8242-4DE5-909C-C82CA25291B7}" srcOrd="0" destOrd="1" presId="urn:microsoft.com/office/officeart/2005/8/layout/vList2"/>
    <dgm:cxn modelId="{BA7ADCCD-CD7C-42CE-8D36-58525367FA76}" type="presOf" srcId="{6F5DA1B8-9AA0-4B15-8504-0D660AF46FED}" destId="{CE30565F-E336-4140-9226-2A3BA0C1121D}" srcOrd="0" destOrd="0" presId="urn:microsoft.com/office/officeart/2005/8/layout/vList2"/>
    <dgm:cxn modelId="{32AA46D6-58F4-4767-A5EF-14C110606B4B}" srcId="{BC122469-1E05-43BE-AAF9-DADCF146527E}" destId="{3480997D-DF89-496B-B6D9-C96564E3603B}" srcOrd="1" destOrd="0" parTransId="{2D384ADA-CBCC-44E7-804C-4848EA403D33}" sibTransId="{B7C48ABF-73E1-4926-AFEA-89438E4E8A77}"/>
    <dgm:cxn modelId="{B99D44E0-FB30-46FD-A422-860ACDA66CA0}" srcId="{BC122469-1E05-43BE-AAF9-DADCF146527E}" destId="{06274E59-BE62-49A8-89E1-576F1D858CDA}" srcOrd="3" destOrd="0" parTransId="{DCC5BFDD-6B35-4468-8BC9-EE51BCC151B1}" sibTransId="{7F1B9008-F01A-4181-9B49-CBAE4DC10842}"/>
    <dgm:cxn modelId="{20ECFA5B-4212-4247-B9CD-1504CE4E04E0}" type="presParOf" srcId="{CE30565F-E336-4140-9226-2A3BA0C1121D}" destId="{D0D209D2-7E72-4780-AA12-042F2F087C6F}" srcOrd="0" destOrd="0" presId="urn:microsoft.com/office/officeart/2005/8/layout/vList2"/>
    <dgm:cxn modelId="{1B3A35EB-B781-42A0-8646-77BEB6B8E2D2}" type="presParOf" srcId="{CE30565F-E336-4140-9226-2A3BA0C1121D}" destId="{F685127C-425D-4AD4-A17C-82A3BE3DB994}" srcOrd="1" destOrd="0" presId="urn:microsoft.com/office/officeart/2005/8/layout/vList2"/>
    <dgm:cxn modelId="{D637F33B-DCD3-4576-8FC8-E8FAFBDB73DE}" type="presParOf" srcId="{CE30565F-E336-4140-9226-2A3BA0C1121D}" destId="{BD69429D-9AC9-425E-9757-0ACB0FFE21C1}" srcOrd="2" destOrd="0" presId="urn:microsoft.com/office/officeart/2005/8/layout/vList2"/>
    <dgm:cxn modelId="{78E5FCE4-4BC6-4680-B238-F2C297D49D6C}" type="presParOf" srcId="{CE30565F-E336-4140-9226-2A3BA0C1121D}" destId="{D7E586B7-8242-4DE5-909C-C82CA25291B7}" srcOrd="3" destOrd="0" presId="urn:microsoft.com/office/officeart/2005/8/layout/vList2"/>
    <dgm:cxn modelId="{22E9BD6A-1B8E-4BFF-91C0-C03028A3E923}" type="presParOf" srcId="{CE30565F-E336-4140-9226-2A3BA0C1121D}" destId="{68CE3D77-FCE3-4161-8985-CB928398FB1B}" srcOrd="4" destOrd="0" presId="urn:microsoft.com/office/officeart/2005/8/layout/vList2"/>
    <dgm:cxn modelId="{4453D4A4-B40C-4671-B803-3526B9D261C1}" type="presParOf" srcId="{CE30565F-E336-4140-9226-2A3BA0C1121D}" destId="{DE46E5C5-964B-4F3F-9EE6-CCA36C4D5469}"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E40BDCD-FF19-4EDA-9B2B-217948B0B11D}"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FB004141-C4C2-426E-8636-8750E42AE08A}">
      <dgm:prSet/>
      <dgm:spPr/>
      <dgm:t>
        <a:bodyPr/>
        <a:lstStyle/>
        <a:p>
          <a:r>
            <a:rPr lang="en-US"/>
            <a:t>Project Updates</a:t>
          </a:r>
        </a:p>
      </dgm:t>
    </dgm:pt>
    <dgm:pt modelId="{2E66B516-9C01-4BAD-BA49-18E7EC29E5A9}" type="parTrans" cxnId="{25D1295D-04F8-4C92-AA2C-61C64E240470}">
      <dgm:prSet/>
      <dgm:spPr/>
      <dgm:t>
        <a:bodyPr/>
        <a:lstStyle/>
        <a:p>
          <a:endParaRPr lang="en-US"/>
        </a:p>
      </dgm:t>
    </dgm:pt>
    <dgm:pt modelId="{420335AB-682E-4A82-8DE7-479408188072}" type="sibTrans" cxnId="{25D1295D-04F8-4C92-AA2C-61C64E240470}">
      <dgm:prSet/>
      <dgm:spPr/>
      <dgm:t>
        <a:bodyPr/>
        <a:lstStyle/>
        <a:p>
          <a:endParaRPr lang="en-US"/>
        </a:p>
      </dgm:t>
    </dgm:pt>
    <dgm:pt modelId="{819214D4-25D1-4281-AB77-DDD67E79E374}">
      <dgm:prSet/>
      <dgm:spPr/>
      <dgm:t>
        <a:bodyPr/>
        <a:lstStyle/>
        <a:p>
          <a:r>
            <a:rPr lang="en-US"/>
            <a:t>The county is actively working on properties and beginning to develop their scopes of work.</a:t>
          </a:r>
        </a:p>
      </dgm:t>
    </dgm:pt>
    <dgm:pt modelId="{7019F58A-157C-4BCD-A111-644B29E69F57}" type="parTrans" cxnId="{97554B56-9FB7-40E2-8B18-80DF0A4E26B1}">
      <dgm:prSet/>
      <dgm:spPr/>
      <dgm:t>
        <a:bodyPr/>
        <a:lstStyle/>
        <a:p>
          <a:endParaRPr lang="en-US"/>
        </a:p>
      </dgm:t>
    </dgm:pt>
    <dgm:pt modelId="{DC9C1CB6-1D12-46D1-9DDB-B31E7D87DC37}" type="sibTrans" cxnId="{97554B56-9FB7-40E2-8B18-80DF0A4E26B1}">
      <dgm:prSet/>
      <dgm:spPr/>
      <dgm:t>
        <a:bodyPr/>
        <a:lstStyle/>
        <a:p>
          <a:endParaRPr lang="en-US"/>
        </a:p>
      </dgm:t>
    </dgm:pt>
    <dgm:pt modelId="{9FC28E7D-3BAE-4451-A83A-54F607DEFBA1}">
      <dgm:prSet/>
      <dgm:spPr/>
      <dgm:t>
        <a:bodyPr/>
        <a:lstStyle/>
        <a:p>
          <a:r>
            <a:rPr lang="en-US"/>
            <a:t>Staff</a:t>
          </a:r>
        </a:p>
      </dgm:t>
    </dgm:pt>
    <dgm:pt modelId="{5C588827-F4F3-47A0-86BA-E5AFE7211EC4}" type="parTrans" cxnId="{26C4470C-6A3B-4310-8E35-A774543AB7D4}">
      <dgm:prSet/>
      <dgm:spPr/>
      <dgm:t>
        <a:bodyPr/>
        <a:lstStyle/>
        <a:p>
          <a:endParaRPr lang="en-US"/>
        </a:p>
      </dgm:t>
    </dgm:pt>
    <dgm:pt modelId="{A3282910-47AF-41A2-8FA6-A01802D430E7}" type="sibTrans" cxnId="{26C4470C-6A3B-4310-8E35-A774543AB7D4}">
      <dgm:prSet/>
      <dgm:spPr/>
      <dgm:t>
        <a:bodyPr/>
        <a:lstStyle/>
        <a:p>
          <a:endParaRPr lang="en-US"/>
        </a:p>
      </dgm:t>
    </dgm:pt>
    <dgm:pt modelId="{BFEC2A9C-554A-433A-88E8-022BACE0EDD1}">
      <dgm:prSet/>
      <dgm:spPr/>
      <dgm:t>
        <a:bodyPr/>
        <a:lstStyle/>
        <a:p>
          <a:r>
            <a:rPr lang="en-US"/>
            <a:t>Outreach/Applications</a:t>
          </a:r>
        </a:p>
      </dgm:t>
    </dgm:pt>
    <dgm:pt modelId="{A654FF70-58E8-4EFA-84FD-6447C3EFA8BC}" type="parTrans" cxnId="{77E4B191-0E35-4883-997E-374C9648C47D}">
      <dgm:prSet/>
      <dgm:spPr/>
      <dgm:t>
        <a:bodyPr/>
        <a:lstStyle/>
        <a:p>
          <a:endParaRPr lang="en-US"/>
        </a:p>
      </dgm:t>
    </dgm:pt>
    <dgm:pt modelId="{07A9B8F9-4E23-40EE-815F-65816B1CA503}" type="sibTrans" cxnId="{77E4B191-0E35-4883-997E-374C9648C47D}">
      <dgm:prSet/>
      <dgm:spPr/>
      <dgm:t>
        <a:bodyPr/>
        <a:lstStyle/>
        <a:p>
          <a:endParaRPr lang="en-US"/>
        </a:p>
      </dgm:t>
    </dgm:pt>
    <dgm:pt modelId="{B40AB92A-A0B0-4C1A-B354-7050144CB031}">
      <dgm:prSet/>
      <dgm:spPr/>
      <dgm:t>
        <a:bodyPr/>
        <a:lstStyle/>
        <a:p>
          <a:r>
            <a:rPr lang="en-US"/>
            <a:t>One part time Assessor and Project Manager.</a:t>
          </a:r>
        </a:p>
      </dgm:t>
    </dgm:pt>
    <dgm:pt modelId="{55930410-53E1-454D-99B6-AEE7F6E39AB9}" type="parTrans" cxnId="{EAFB8D5C-CADA-4A9F-BBDA-8718F44AAAAD}">
      <dgm:prSet/>
      <dgm:spPr/>
      <dgm:t>
        <a:bodyPr/>
        <a:lstStyle/>
        <a:p>
          <a:endParaRPr lang="en-US"/>
        </a:p>
      </dgm:t>
    </dgm:pt>
    <dgm:pt modelId="{F8E174ED-BA1B-438B-B736-824666FD53B5}" type="sibTrans" cxnId="{EAFB8D5C-CADA-4A9F-BBDA-8718F44AAAAD}">
      <dgm:prSet/>
      <dgm:spPr/>
      <dgm:t>
        <a:bodyPr/>
        <a:lstStyle/>
        <a:p>
          <a:endParaRPr lang="en-US"/>
        </a:p>
      </dgm:t>
    </dgm:pt>
    <dgm:pt modelId="{BC582660-8426-4EBE-A15F-FB8ABA288194}">
      <dgm:prSet/>
      <dgm:spPr/>
      <dgm:t>
        <a:bodyPr/>
        <a:lstStyle/>
        <a:p>
          <a:r>
            <a:rPr lang="en-US"/>
            <a:t>Increasing number of calls from homeowners and contractors who are interested in applying for the program</a:t>
          </a:r>
        </a:p>
      </dgm:t>
    </dgm:pt>
    <dgm:pt modelId="{4D5A1D86-0D8B-49BD-9FD6-0B6271731214}" type="parTrans" cxnId="{0FF6D778-A103-471B-898F-026A06C0A099}">
      <dgm:prSet/>
      <dgm:spPr/>
      <dgm:t>
        <a:bodyPr/>
        <a:lstStyle/>
        <a:p>
          <a:endParaRPr lang="en-US"/>
        </a:p>
      </dgm:t>
    </dgm:pt>
    <dgm:pt modelId="{850C7659-29F7-4B52-AAEB-D1352475AE6F}" type="sibTrans" cxnId="{0FF6D778-A103-471B-898F-026A06C0A099}">
      <dgm:prSet/>
      <dgm:spPr/>
      <dgm:t>
        <a:bodyPr/>
        <a:lstStyle/>
        <a:p>
          <a:endParaRPr lang="en-US"/>
        </a:p>
      </dgm:t>
    </dgm:pt>
    <dgm:pt modelId="{7274CD7C-5DFB-466D-965F-58691E3E7CF3}">
      <dgm:prSet/>
      <dgm:spPr/>
      <dgm:t>
        <a:bodyPr/>
        <a:lstStyle/>
        <a:p>
          <a:r>
            <a:rPr lang="en-US"/>
            <a:t>78 applications in queue waiting to be assessed.</a:t>
          </a:r>
        </a:p>
      </dgm:t>
    </dgm:pt>
    <dgm:pt modelId="{3FA67CFF-99F8-44E6-8778-6F347A8E7EFF}" type="parTrans" cxnId="{EE618A22-87CA-435E-9950-3910247ED2C6}">
      <dgm:prSet/>
      <dgm:spPr/>
      <dgm:t>
        <a:bodyPr/>
        <a:lstStyle/>
        <a:p>
          <a:endParaRPr lang="en-US"/>
        </a:p>
      </dgm:t>
    </dgm:pt>
    <dgm:pt modelId="{5F2B5147-CBC7-4CF7-B9DC-3FFC5868CCEF}" type="sibTrans" cxnId="{EE618A22-87CA-435E-9950-3910247ED2C6}">
      <dgm:prSet/>
      <dgm:spPr/>
      <dgm:t>
        <a:bodyPr/>
        <a:lstStyle/>
        <a:p>
          <a:endParaRPr lang="en-US"/>
        </a:p>
      </dgm:t>
    </dgm:pt>
    <dgm:pt modelId="{92521351-ACD6-46E4-B9F7-127C71571BA1}">
      <dgm:prSet/>
      <dgm:spPr/>
      <dgm:t>
        <a:bodyPr/>
        <a:lstStyle/>
        <a:p>
          <a:r>
            <a:rPr lang="en-US"/>
            <a:t>6 applications in SOW Development stage.</a:t>
          </a:r>
        </a:p>
      </dgm:t>
    </dgm:pt>
    <dgm:pt modelId="{A0E60975-E243-45B2-89FC-DAC11FED61E1}" type="parTrans" cxnId="{8B7EF765-70E5-4265-B272-0F70FF8D3A97}">
      <dgm:prSet/>
      <dgm:spPr/>
      <dgm:t>
        <a:bodyPr/>
        <a:lstStyle/>
        <a:p>
          <a:endParaRPr lang="en-US"/>
        </a:p>
      </dgm:t>
    </dgm:pt>
    <dgm:pt modelId="{DBE847F2-DDB6-45D7-A65C-A5EB95D9DF81}" type="sibTrans" cxnId="{8B7EF765-70E5-4265-B272-0F70FF8D3A97}">
      <dgm:prSet/>
      <dgm:spPr/>
      <dgm:t>
        <a:bodyPr/>
        <a:lstStyle/>
        <a:p>
          <a:endParaRPr lang="en-US"/>
        </a:p>
      </dgm:t>
    </dgm:pt>
    <dgm:pt modelId="{F1F0AA22-4381-4E3D-9712-48818227F19A}">
      <dgm:prSet/>
      <dgm:spPr/>
      <dgm:t>
        <a:bodyPr/>
        <a:lstStyle/>
        <a:p>
          <a:r>
            <a:rPr lang="en-US"/>
            <a:t>An additional 7 applications in draft stage.</a:t>
          </a:r>
        </a:p>
      </dgm:t>
    </dgm:pt>
    <dgm:pt modelId="{0614773E-2FDB-4A09-AACD-1EF41E762493}" type="parTrans" cxnId="{AA261465-D085-4587-9648-0DF8CB247D18}">
      <dgm:prSet/>
      <dgm:spPr/>
      <dgm:t>
        <a:bodyPr/>
        <a:lstStyle/>
        <a:p>
          <a:endParaRPr lang="en-US"/>
        </a:p>
      </dgm:t>
    </dgm:pt>
    <dgm:pt modelId="{96491F71-68CA-4115-8B3A-5EF8F31C5A68}" type="sibTrans" cxnId="{AA261465-D085-4587-9648-0DF8CB247D18}">
      <dgm:prSet/>
      <dgm:spPr/>
      <dgm:t>
        <a:bodyPr/>
        <a:lstStyle/>
        <a:p>
          <a:endParaRPr lang="en-US"/>
        </a:p>
      </dgm:t>
    </dgm:pt>
    <dgm:pt modelId="{80D72DFB-4865-496D-80A3-B64D1BAE3C4B}">
      <dgm:prSet/>
      <dgm:spPr/>
      <dgm:t>
        <a:bodyPr/>
        <a:lstStyle/>
        <a:p>
          <a:r>
            <a:rPr lang="en-US"/>
            <a:t>Revolving QA meetings have begun with CAL FIRE regarding the assessment to scope of work development process.</a:t>
          </a:r>
        </a:p>
      </dgm:t>
    </dgm:pt>
    <dgm:pt modelId="{DE57BDCB-8DBC-4487-999D-A63621856E24}" type="parTrans" cxnId="{CA09DB48-4DCA-41C6-8711-E66D5284B9C0}">
      <dgm:prSet/>
      <dgm:spPr/>
    </dgm:pt>
    <dgm:pt modelId="{FA92FBD2-1E75-4E29-9425-ED51EBB9784A}" type="sibTrans" cxnId="{CA09DB48-4DCA-41C6-8711-E66D5284B9C0}">
      <dgm:prSet/>
      <dgm:spPr/>
    </dgm:pt>
    <dgm:pt modelId="{0FA0EF4B-DFC9-4A8C-8003-5D059F625C30}" type="pres">
      <dgm:prSet presAssocID="{AE40BDCD-FF19-4EDA-9B2B-217948B0B11D}" presName="linear" presStyleCnt="0">
        <dgm:presLayoutVars>
          <dgm:animLvl val="lvl"/>
          <dgm:resizeHandles val="exact"/>
        </dgm:presLayoutVars>
      </dgm:prSet>
      <dgm:spPr/>
    </dgm:pt>
    <dgm:pt modelId="{193219DE-44D1-47EC-A8B6-EB8EADC7B5F3}" type="pres">
      <dgm:prSet presAssocID="{FB004141-C4C2-426E-8636-8750E42AE08A}" presName="parentText" presStyleLbl="node1" presStyleIdx="0" presStyleCnt="3">
        <dgm:presLayoutVars>
          <dgm:chMax val="0"/>
          <dgm:bulletEnabled val="1"/>
        </dgm:presLayoutVars>
      </dgm:prSet>
      <dgm:spPr/>
    </dgm:pt>
    <dgm:pt modelId="{C3B4DE59-91FA-4D8E-A3A4-1DC10AFE45AF}" type="pres">
      <dgm:prSet presAssocID="{FB004141-C4C2-426E-8636-8750E42AE08A}" presName="childText" presStyleLbl="revTx" presStyleIdx="0" presStyleCnt="3">
        <dgm:presLayoutVars>
          <dgm:bulletEnabled val="1"/>
        </dgm:presLayoutVars>
      </dgm:prSet>
      <dgm:spPr/>
    </dgm:pt>
    <dgm:pt modelId="{55291775-1FCE-4753-BA04-0A35199B2462}" type="pres">
      <dgm:prSet presAssocID="{9FC28E7D-3BAE-4451-A83A-54F607DEFBA1}" presName="parentText" presStyleLbl="node1" presStyleIdx="1" presStyleCnt="3">
        <dgm:presLayoutVars>
          <dgm:chMax val="0"/>
          <dgm:bulletEnabled val="1"/>
        </dgm:presLayoutVars>
      </dgm:prSet>
      <dgm:spPr/>
    </dgm:pt>
    <dgm:pt modelId="{97A7509E-6448-4672-ABEF-3BF0A0D1FBAF}" type="pres">
      <dgm:prSet presAssocID="{9FC28E7D-3BAE-4451-A83A-54F607DEFBA1}" presName="childText" presStyleLbl="revTx" presStyleIdx="1" presStyleCnt="3">
        <dgm:presLayoutVars>
          <dgm:bulletEnabled val="1"/>
        </dgm:presLayoutVars>
      </dgm:prSet>
      <dgm:spPr/>
    </dgm:pt>
    <dgm:pt modelId="{700054E3-9793-4F2D-A192-7A8246194D3D}" type="pres">
      <dgm:prSet presAssocID="{BFEC2A9C-554A-433A-88E8-022BACE0EDD1}" presName="parentText" presStyleLbl="node1" presStyleIdx="2" presStyleCnt="3">
        <dgm:presLayoutVars>
          <dgm:chMax val="0"/>
          <dgm:bulletEnabled val="1"/>
        </dgm:presLayoutVars>
      </dgm:prSet>
      <dgm:spPr/>
    </dgm:pt>
    <dgm:pt modelId="{C843CA1A-D622-403D-A1D9-C8BC7854750E}" type="pres">
      <dgm:prSet presAssocID="{BFEC2A9C-554A-433A-88E8-022BACE0EDD1}" presName="childText" presStyleLbl="revTx" presStyleIdx="2" presStyleCnt="3">
        <dgm:presLayoutVars>
          <dgm:bulletEnabled val="1"/>
        </dgm:presLayoutVars>
      </dgm:prSet>
      <dgm:spPr/>
    </dgm:pt>
  </dgm:ptLst>
  <dgm:cxnLst>
    <dgm:cxn modelId="{26C4470C-6A3B-4310-8E35-A774543AB7D4}" srcId="{AE40BDCD-FF19-4EDA-9B2B-217948B0B11D}" destId="{9FC28E7D-3BAE-4451-A83A-54F607DEFBA1}" srcOrd="1" destOrd="0" parTransId="{5C588827-F4F3-47A0-86BA-E5AFE7211EC4}" sibTransId="{A3282910-47AF-41A2-8FA6-A01802D430E7}"/>
    <dgm:cxn modelId="{EE618A22-87CA-435E-9950-3910247ED2C6}" srcId="{FB004141-C4C2-426E-8636-8750E42AE08A}" destId="{7274CD7C-5DFB-466D-965F-58691E3E7CF3}" srcOrd="1" destOrd="0" parTransId="{3FA67CFF-99F8-44E6-8778-6F347A8E7EFF}" sibTransId="{5F2B5147-CBC7-4CF7-B9DC-3FFC5868CCEF}"/>
    <dgm:cxn modelId="{C0D15624-3CCF-4D7D-B6D5-07FC94C6E718}" type="presOf" srcId="{FB004141-C4C2-426E-8636-8750E42AE08A}" destId="{193219DE-44D1-47EC-A8B6-EB8EADC7B5F3}" srcOrd="0" destOrd="0" presId="urn:microsoft.com/office/officeart/2005/8/layout/vList2"/>
    <dgm:cxn modelId="{E702C72A-B036-49C2-AC2B-3DE655852740}" type="presOf" srcId="{BC582660-8426-4EBE-A15F-FB8ABA288194}" destId="{C843CA1A-D622-403D-A1D9-C8BC7854750E}" srcOrd="0" destOrd="0" presId="urn:microsoft.com/office/officeart/2005/8/layout/vList2"/>
    <dgm:cxn modelId="{76EDCE3A-0794-4868-BFB3-D740FA818E08}" type="presOf" srcId="{7274CD7C-5DFB-466D-965F-58691E3E7CF3}" destId="{C3B4DE59-91FA-4D8E-A3A4-1DC10AFE45AF}" srcOrd="0" destOrd="1" presId="urn:microsoft.com/office/officeart/2005/8/layout/vList2"/>
    <dgm:cxn modelId="{EAFB8D5C-CADA-4A9F-BBDA-8718F44AAAAD}" srcId="{9FC28E7D-3BAE-4451-A83A-54F607DEFBA1}" destId="{B40AB92A-A0B0-4C1A-B354-7050144CB031}" srcOrd="0" destOrd="0" parTransId="{55930410-53E1-454D-99B6-AEE7F6E39AB9}" sibTransId="{F8E174ED-BA1B-438B-B736-824666FD53B5}"/>
    <dgm:cxn modelId="{25D1295D-04F8-4C92-AA2C-61C64E240470}" srcId="{AE40BDCD-FF19-4EDA-9B2B-217948B0B11D}" destId="{FB004141-C4C2-426E-8636-8750E42AE08A}" srcOrd="0" destOrd="0" parTransId="{2E66B516-9C01-4BAD-BA49-18E7EC29E5A9}" sibTransId="{420335AB-682E-4A82-8DE7-479408188072}"/>
    <dgm:cxn modelId="{AA261465-D085-4587-9648-0DF8CB247D18}" srcId="{FB004141-C4C2-426E-8636-8750E42AE08A}" destId="{F1F0AA22-4381-4E3D-9712-48818227F19A}" srcOrd="3" destOrd="0" parTransId="{0614773E-2FDB-4A09-AACD-1EF41E762493}" sibTransId="{96491F71-68CA-4115-8B3A-5EF8F31C5A68}"/>
    <dgm:cxn modelId="{8B7EF765-70E5-4265-B272-0F70FF8D3A97}" srcId="{FB004141-C4C2-426E-8636-8750E42AE08A}" destId="{92521351-ACD6-46E4-B9F7-127C71571BA1}" srcOrd="2" destOrd="0" parTransId="{A0E60975-E243-45B2-89FC-DAC11FED61E1}" sibTransId="{DBE847F2-DDB6-45D7-A65C-A5EB95D9DF81}"/>
    <dgm:cxn modelId="{CA09DB48-4DCA-41C6-8711-E66D5284B9C0}" srcId="{9FC28E7D-3BAE-4451-A83A-54F607DEFBA1}" destId="{80D72DFB-4865-496D-80A3-B64D1BAE3C4B}" srcOrd="1" destOrd="0" parTransId="{DE57BDCB-8DBC-4487-999D-A63621856E24}" sibTransId="{FA92FBD2-1E75-4E29-9425-ED51EBB9784A}"/>
    <dgm:cxn modelId="{F937E36A-CAE3-4D71-BD57-4EE5A7FB8D3D}" type="presOf" srcId="{B40AB92A-A0B0-4C1A-B354-7050144CB031}" destId="{97A7509E-6448-4672-ABEF-3BF0A0D1FBAF}" srcOrd="0" destOrd="0" presId="urn:microsoft.com/office/officeart/2005/8/layout/vList2"/>
    <dgm:cxn modelId="{E2E4BC4E-9137-4535-90A7-B3B24FF39200}" type="presOf" srcId="{9FC28E7D-3BAE-4451-A83A-54F607DEFBA1}" destId="{55291775-1FCE-4753-BA04-0A35199B2462}" srcOrd="0" destOrd="0" presId="urn:microsoft.com/office/officeart/2005/8/layout/vList2"/>
    <dgm:cxn modelId="{97554B56-9FB7-40E2-8B18-80DF0A4E26B1}" srcId="{FB004141-C4C2-426E-8636-8750E42AE08A}" destId="{819214D4-25D1-4281-AB77-DDD67E79E374}" srcOrd="0" destOrd="0" parTransId="{7019F58A-157C-4BCD-A111-644B29E69F57}" sibTransId="{DC9C1CB6-1D12-46D1-9DDB-B31E7D87DC37}"/>
    <dgm:cxn modelId="{0FF6D778-A103-471B-898F-026A06C0A099}" srcId="{BFEC2A9C-554A-433A-88E8-022BACE0EDD1}" destId="{BC582660-8426-4EBE-A15F-FB8ABA288194}" srcOrd="0" destOrd="0" parTransId="{4D5A1D86-0D8B-49BD-9FD6-0B6271731214}" sibTransId="{850C7659-29F7-4B52-AAEB-D1352475AE6F}"/>
    <dgm:cxn modelId="{F40B7281-FA7E-4159-BC8E-A5F7D51A5A11}" type="presOf" srcId="{BFEC2A9C-554A-433A-88E8-022BACE0EDD1}" destId="{700054E3-9793-4F2D-A192-7A8246194D3D}" srcOrd="0" destOrd="0" presId="urn:microsoft.com/office/officeart/2005/8/layout/vList2"/>
    <dgm:cxn modelId="{77E4B191-0E35-4883-997E-374C9648C47D}" srcId="{AE40BDCD-FF19-4EDA-9B2B-217948B0B11D}" destId="{BFEC2A9C-554A-433A-88E8-022BACE0EDD1}" srcOrd="2" destOrd="0" parTransId="{A654FF70-58E8-4EFA-84FD-6447C3EFA8BC}" sibTransId="{07A9B8F9-4E23-40EE-815F-65816B1CA503}"/>
    <dgm:cxn modelId="{77C7D4A6-DA5A-46DE-91EE-78FB53AC6E32}" type="presOf" srcId="{80D72DFB-4865-496D-80A3-B64D1BAE3C4B}" destId="{97A7509E-6448-4672-ABEF-3BF0A0D1FBAF}" srcOrd="0" destOrd="1" presId="urn:microsoft.com/office/officeart/2005/8/layout/vList2"/>
    <dgm:cxn modelId="{C16DCBA9-0743-400E-84D1-D532FB823E59}" type="presOf" srcId="{92521351-ACD6-46E4-B9F7-127C71571BA1}" destId="{C3B4DE59-91FA-4D8E-A3A4-1DC10AFE45AF}" srcOrd="0" destOrd="2" presId="urn:microsoft.com/office/officeart/2005/8/layout/vList2"/>
    <dgm:cxn modelId="{4BCFD2CD-E474-4FDF-83B7-F0CD8925E9F5}" type="presOf" srcId="{F1F0AA22-4381-4E3D-9712-48818227F19A}" destId="{C3B4DE59-91FA-4D8E-A3A4-1DC10AFE45AF}" srcOrd="0" destOrd="3" presId="urn:microsoft.com/office/officeart/2005/8/layout/vList2"/>
    <dgm:cxn modelId="{1656D2CF-AF0A-4DD3-B3DA-A45BD4FC04F3}" type="presOf" srcId="{AE40BDCD-FF19-4EDA-9B2B-217948B0B11D}" destId="{0FA0EF4B-DFC9-4A8C-8003-5D059F625C30}" srcOrd="0" destOrd="0" presId="urn:microsoft.com/office/officeart/2005/8/layout/vList2"/>
    <dgm:cxn modelId="{9918F5E8-74D5-4C60-8DBD-C0C9C0FD17FE}" type="presOf" srcId="{819214D4-25D1-4281-AB77-DDD67E79E374}" destId="{C3B4DE59-91FA-4D8E-A3A4-1DC10AFE45AF}" srcOrd="0" destOrd="0" presId="urn:microsoft.com/office/officeart/2005/8/layout/vList2"/>
    <dgm:cxn modelId="{FDFD0DD2-8957-49F9-B3CF-A32296138122}" type="presParOf" srcId="{0FA0EF4B-DFC9-4A8C-8003-5D059F625C30}" destId="{193219DE-44D1-47EC-A8B6-EB8EADC7B5F3}" srcOrd="0" destOrd="0" presId="urn:microsoft.com/office/officeart/2005/8/layout/vList2"/>
    <dgm:cxn modelId="{D7DA076D-EBEE-448D-AF1F-7ED1898E1A95}" type="presParOf" srcId="{0FA0EF4B-DFC9-4A8C-8003-5D059F625C30}" destId="{C3B4DE59-91FA-4D8E-A3A4-1DC10AFE45AF}" srcOrd="1" destOrd="0" presId="urn:microsoft.com/office/officeart/2005/8/layout/vList2"/>
    <dgm:cxn modelId="{26D56774-2691-469D-93D7-94EAE46BF2B0}" type="presParOf" srcId="{0FA0EF4B-DFC9-4A8C-8003-5D059F625C30}" destId="{55291775-1FCE-4753-BA04-0A35199B2462}" srcOrd="2" destOrd="0" presId="urn:microsoft.com/office/officeart/2005/8/layout/vList2"/>
    <dgm:cxn modelId="{3D9E8262-1197-479F-B027-98BB748E52E6}" type="presParOf" srcId="{0FA0EF4B-DFC9-4A8C-8003-5D059F625C30}" destId="{97A7509E-6448-4672-ABEF-3BF0A0D1FBAF}" srcOrd="3" destOrd="0" presId="urn:microsoft.com/office/officeart/2005/8/layout/vList2"/>
    <dgm:cxn modelId="{EDC5B4FF-3FC6-4B3A-A3AF-71A0AA8A4DD4}" type="presParOf" srcId="{0FA0EF4B-DFC9-4A8C-8003-5D059F625C30}" destId="{700054E3-9793-4F2D-A192-7A8246194D3D}" srcOrd="4" destOrd="0" presId="urn:microsoft.com/office/officeart/2005/8/layout/vList2"/>
    <dgm:cxn modelId="{EB5610D7-2754-4CAD-B2B8-60D26DD3F802}" type="presParOf" srcId="{0FA0EF4B-DFC9-4A8C-8003-5D059F625C30}" destId="{C843CA1A-D622-403D-A1D9-C8BC7854750E}"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01305DE-2D2F-4EA4-84BA-26996854B44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B872EE6F-D9E4-4115-8A55-21E8B0D2C290}">
      <dgm:prSet/>
      <dgm:spPr/>
      <dgm:t>
        <a:bodyPr/>
        <a:lstStyle/>
        <a:p>
          <a:r>
            <a:rPr lang="en-US"/>
            <a:t>Project/EHP Update</a:t>
          </a:r>
        </a:p>
      </dgm:t>
    </dgm:pt>
    <dgm:pt modelId="{2850BB6D-EBB8-4891-9A8C-DD3ABD41A1B1}" type="parTrans" cxnId="{E22AE4AF-F1E3-4A75-92C8-71782FDF155D}">
      <dgm:prSet/>
      <dgm:spPr/>
      <dgm:t>
        <a:bodyPr/>
        <a:lstStyle/>
        <a:p>
          <a:endParaRPr lang="en-US"/>
        </a:p>
      </dgm:t>
    </dgm:pt>
    <dgm:pt modelId="{28A88A83-1D60-4B62-98B9-A2B76ACD781F}" type="sibTrans" cxnId="{E22AE4AF-F1E3-4A75-92C8-71782FDF155D}">
      <dgm:prSet/>
      <dgm:spPr/>
      <dgm:t>
        <a:bodyPr/>
        <a:lstStyle/>
        <a:p>
          <a:endParaRPr lang="en-US"/>
        </a:p>
      </dgm:t>
    </dgm:pt>
    <dgm:pt modelId="{1FCE2EBF-76C6-499A-8536-89F5FA754205}">
      <dgm:prSet/>
      <dgm:spPr/>
      <dgm:t>
        <a:bodyPr/>
        <a:lstStyle/>
        <a:p>
          <a:r>
            <a:rPr lang="en-US"/>
            <a:t>Staff</a:t>
          </a:r>
        </a:p>
      </dgm:t>
    </dgm:pt>
    <dgm:pt modelId="{9342BE9D-5392-44EB-874B-344EF16C331C}" type="sibTrans" cxnId="{47E2CDA1-3157-4699-9C37-BB3932EB7B09}">
      <dgm:prSet/>
      <dgm:spPr/>
      <dgm:t>
        <a:bodyPr/>
        <a:lstStyle/>
        <a:p>
          <a:endParaRPr lang="en-US"/>
        </a:p>
      </dgm:t>
    </dgm:pt>
    <dgm:pt modelId="{01FD9D35-981F-43C3-A86A-B3DAA29B56D6}" type="parTrans" cxnId="{47E2CDA1-3157-4699-9C37-BB3932EB7B09}">
      <dgm:prSet/>
      <dgm:spPr/>
      <dgm:t>
        <a:bodyPr/>
        <a:lstStyle/>
        <a:p>
          <a:endParaRPr lang="en-US"/>
        </a:p>
      </dgm:t>
    </dgm:pt>
    <dgm:pt modelId="{44B613B7-F541-4174-A2C4-34D720BD7690}">
      <dgm:prSet/>
      <dgm:spPr/>
      <dgm:t>
        <a:bodyPr/>
        <a:lstStyle/>
        <a:p>
          <a:r>
            <a:rPr lang="en-US"/>
            <a:t>74 No Issue Properties</a:t>
          </a:r>
        </a:p>
      </dgm:t>
    </dgm:pt>
    <dgm:pt modelId="{8CD74BA9-AD0C-4458-8766-81094F7C1194}" type="parTrans" cxnId="{8742BD33-A29F-4DC2-811F-89B4B3A5F75F}">
      <dgm:prSet/>
      <dgm:spPr/>
      <dgm:t>
        <a:bodyPr/>
        <a:lstStyle/>
        <a:p>
          <a:endParaRPr lang="en-US"/>
        </a:p>
      </dgm:t>
    </dgm:pt>
    <dgm:pt modelId="{940D6D06-2DA3-41D5-BC6D-B7FA11AACBD4}" type="sibTrans" cxnId="{8742BD33-A29F-4DC2-811F-89B4B3A5F75F}">
      <dgm:prSet/>
      <dgm:spPr/>
      <dgm:t>
        <a:bodyPr/>
        <a:lstStyle/>
        <a:p>
          <a:endParaRPr lang="en-US"/>
        </a:p>
      </dgm:t>
    </dgm:pt>
    <dgm:pt modelId="{A2494CA1-C88B-4150-BAB7-C0F044D08E07}">
      <dgm:prSet/>
      <dgm:spPr/>
      <dgm:t>
        <a:bodyPr/>
        <a:lstStyle/>
        <a:p>
          <a:r>
            <a:rPr lang="en-US"/>
            <a:t>Community Outreach</a:t>
          </a:r>
        </a:p>
      </dgm:t>
    </dgm:pt>
    <dgm:pt modelId="{5D748B93-2D22-40A1-B4AA-81A64058B96C}" type="parTrans" cxnId="{276943A5-B160-4626-94A9-6BFE2D365765}">
      <dgm:prSet/>
      <dgm:spPr/>
      <dgm:t>
        <a:bodyPr/>
        <a:lstStyle/>
        <a:p>
          <a:endParaRPr lang="en-US"/>
        </a:p>
      </dgm:t>
    </dgm:pt>
    <dgm:pt modelId="{62010989-0567-4E9D-81D4-4789CBA8CFB5}" type="sibTrans" cxnId="{276943A5-B160-4626-94A9-6BFE2D365765}">
      <dgm:prSet/>
      <dgm:spPr/>
      <dgm:t>
        <a:bodyPr/>
        <a:lstStyle/>
        <a:p>
          <a:endParaRPr lang="en-US"/>
        </a:p>
      </dgm:t>
    </dgm:pt>
    <dgm:pt modelId="{3F73E706-7A73-419E-9A23-C7801891AE7C}">
      <dgm:prSet/>
      <dgm:spPr/>
      <dgm:t>
        <a:bodyPr/>
        <a:lstStyle/>
        <a:p>
          <a:r>
            <a:rPr lang="en-US"/>
            <a:t>Full time construction manager and 4 assessors have been hired. </a:t>
          </a:r>
        </a:p>
      </dgm:t>
    </dgm:pt>
    <dgm:pt modelId="{05523C77-A449-43BE-B9E3-C3349765740C}" type="parTrans" cxnId="{EBDF63ED-2AD2-43A0-9C16-C40DB4026AFD}">
      <dgm:prSet/>
      <dgm:spPr/>
      <dgm:t>
        <a:bodyPr/>
        <a:lstStyle/>
        <a:p>
          <a:endParaRPr lang="en-US"/>
        </a:p>
      </dgm:t>
    </dgm:pt>
    <dgm:pt modelId="{43DD2420-5CCA-4F2D-A53F-438CB8DB64BB}" type="sibTrans" cxnId="{EBDF63ED-2AD2-43A0-9C16-C40DB4026AFD}">
      <dgm:prSet/>
      <dgm:spPr/>
      <dgm:t>
        <a:bodyPr/>
        <a:lstStyle/>
        <a:p>
          <a:endParaRPr lang="en-US"/>
        </a:p>
      </dgm:t>
    </dgm:pt>
    <dgm:pt modelId="{373A1BE8-1A61-4F7D-8C4A-B3D860C9A698}">
      <dgm:prSet/>
      <dgm:spPr/>
      <dgm:t>
        <a:bodyPr/>
        <a:lstStyle/>
        <a:p>
          <a:r>
            <a:rPr lang="en-US"/>
            <a:t>Increasing number of calls from homeowners who are interested in applying for the program</a:t>
          </a:r>
        </a:p>
      </dgm:t>
    </dgm:pt>
    <dgm:pt modelId="{C66A65E8-842D-431C-8165-B43BE4FDD23B}" type="parTrans" cxnId="{018B5FEF-EBCF-402B-92B3-B59C3540456E}">
      <dgm:prSet/>
      <dgm:spPr/>
      <dgm:t>
        <a:bodyPr/>
        <a:lstStyle/>
        <a:p>
          <a:endParaRPr lang="en-US"/>
        </a:p>
      </dgm:t>
    </dgm:pt>
    <dgm:pt modelId="{22B90B93-7B91-4DF7-8D8D-FA1177EB7284}" type="sibTrans" cxnId="{018B5FEF-EBCF-402B-92B3-B59C3540456E}">
      <dgm:prSet/>
      <dgm:spPr/>
      <dgm:t>
        <a:bodyPr/>
        <a:lstStyle/>
        <a:p>
          <a:endParaRPr lang="en-US"/>
        </a:p>
      </dgm:t>
    </dgm:pt>
    <dgm:pt modelId="{8C3730E5-DD43-4C26-A93C-C707514E09A2}">
      <dgm:prSet/>
      <dgm:spPr/>
      <dgm:t>
        <a:bodyPr/>
        <a:lstStyle/>
        <a:p>
          <a:r>
            <a:rPr lang="en-US"/>
            <a:t>Revolving QA meetings have begun with CAL FIRE regarding the assessment to scope of work development process.</a:t>
          </a:r>
        </a:p>
      </dgm:t>
    </dgm:pt>
    <dgm:pt modelId="{2BDE2912-5183-4E9B-904E-2E652C1F4FDF}" type="parTrans" cxnId="{5CE943F1-3974-4E09-842D-3B4FA9A3C1B2}">
      <dgm:prSet/>
      <dgm:spPr/>
      <dgm:t>
        <a:bodyPr/>
        <a:lstStyle/>
        <a:p>
          <a:endParaRPr lang="en-US"/>
        </a:p>
      </dgm:t>
    </dgm:pt>
    <dgm:pt modelId="{0260B9FF-3AB7-4A8D-8676-8A751136D8C7}" type="sibTrans" cxnId="{5CE943F1-3974-4E09-842D-3B4FA9A3C1B2}">
      <dgm:prSet/>
      <dgm:spPr/>
      <dgm:t>
        <a:bodyPr/>
        <a:lstStyle/>
        <a:p>
          <a:endParaRPr lang="en-US"/>
        </a:p>
      </dgm:t>
    </dgm:pt>
    <dgm:pt modelId="{9F0A7EB3-FC0C-4037-BBC3-422D9EFC219C}">
      <dgm:prSet/>
      <dgm:spPr/>
      <dgm:t>
        <a:bodyPr/>
        <a:lstStyle/>
        <a:p>
          <a:r>
            <a:rPr lang="en-US"/>
            <a:t>Three additional construction managers have been brought on.</a:t>
          </a:r>
        </a:p>
      </dgm:t>
    </dgm:pt>
    <dgm:pt modelId="{7402BB43-064B-47C2-B088-CBF1521ACA45}" type="parTrans" cxnId="{0D1AF323-DE3E-4C6F-92C9-93712701CDD4}">
      <dgm:prSet/>
      <dgm:spPr/>
      <dgm:t>
        <a:bodyPr/>
        <a:lstStyle/>
        <a:p>
          <a:endParaRPr lang="en-US"/>
        </a:p>
      </dgm:t>
    </dgm:pt>
    <dgm:pt modelId="{9C5AAFBA-C8AE-43A5-85B7-5C10271862E7}" type="sibTrans" cxnId="{0D1AF323-DE3E-4C6F-92C9-93712701CDD4}">
      <dgm:prSet/>
      <dgm:spPr/>
      <dgm:t>
        <a:bodyPr/>
        <a:lstStyle/>
        <a:p>
          <a:endParaRPr lang="en-US"/>
        </a:p>
      </dgm:t>
    </dgm:pt>
    <dgm:pt modelId="{62B6685D-E9C8-4F5D-A0AF-9B4968A7E1A1}">
      <dgm:prSet/>
      <dgm:spPr/>
      <dgm:t>
        <a:bodyPr/>
        <a:lstStyle/>
        <a:p>
          <a:r>
            <a:rPr lang="en-US"/>
            <a:t>30 Applications with 4 completed assessments ready for review/SOW</a:t>
          </a:r>
        </a:p>
      </dgm:t>
    </dgm:pt>
    <dgm:pt modelId="{68CB2E95-E0FC-48C8-8F53-5476CF9AACC6}" type="parTrans" cxnId="{2B96382F-1F43-419A-A297-FFBBCDFEDB14}">
      <dgm:prSet/>
      <dgm:spPr/>
      <dgm:t>
        <a:bodyPr/>
        <a:lstStyle/>
        <a:p>
          <a:endParaRPr lang="en-US"/>
        </a:p>
      </dgm:t>
    </dgm:pt>
    <dgm:pt modelId="{8DBDF70C-6537-44EB-98C4-5F4E690AE67B}" type="sibTrans" cxnId="{2B96382F-1F43-419A-A297-FFBBCDFEDB14}">
      <dgm:prSet/>
      <dgm:spPr/>
      <dgm:t>
        <a:bodyPr/>
        <a:lstStyle/>
        <a:p>
          <a:endParaRPr lang="en-US"/>
        </a:p>
      </dgm:t>
    </dgm:pt>
    <dgm:pt modelId="{13CAB872-8E0F-4E11-966E-53172CCA6D48}" type="pres">
      <dgm:prSet presAssocID="{601305DE-2D2F-4EA4-84BA-26996854B442}" presName="linear" presStyleCnt="0">
        <dgm:presLayoutVars>
          <dgm:animLvl val="lvl"/>
          <dgm:resizeHandles val="exact"/>
        </dgm:presLayoutVars>
      </dgm:prSet>
      <dgm:spPr/>
    </dgm:pt>
    <dgm:pt modelId="{45DB7185-D160-473B-90FE-315BD43D4B78}" type="pres">
      <dgm:prSet presAssocID="{B872EE6F-D9E4-4115-8A55-21E8B0D2C290}" presName="parentText" presStyleLbl="node1" presStyleIdx="0" presStyleCnt="3">
        <dgm:presLayoutVars>
          <dgm:chMax val="0"/>
          <dgm:bulletEnabled val="1"/>
        </dgm:presLayoutVars>
      </dgm:prSet>
      <dgm:spPr/>
    </dgm:pt>
    <dgm:pt modelId="{A345E28F-A309-488F-89C6-AE67EDCFA3C3}" type="pres">
      <dgm:prSet presAssocID="{B872EE6F-D9E4-4115-8A55-21E8B0D2C290}" presName="childText" presStyleLbl="revTx" presStyleIdx="0" presStyleCnt="3">
        <dgm:presLayoutVars>
          <dgm:bulletEnabled val="1"/>
        </dgm:presLayoutVars>
      </dgm:prSet>
      <dgm:spPr/>
    </dgm:pt>
    <dgm:pt modelId="{C41515F7-F0EA-4212-9ADD-3C013A3DB8BE}" type="pres">
      <dgm:prSet presAssocID="{1FCE2EBF-76C6-499A-8536-89F5FA754205}" presName="parentText" presStyleLbl="node1" presStyleIdx="1" presStyleCnt="3">
        <dgm:presLayoutVars>
          <dgm:chMax val="0"/>
          <dgm:bulletEnabled val="1"/>
        </dgm:presLayoutVars>
      </dgm:prSet>
      <dgm:spPr/>
    </dgm:pt>
    <dgm:pt modelId="{F45987BB-0D79-4D78-82F7-092DACFA9217}" type="pres">
      <dgm:prSet presAssocID="{1FCE2EBF-76C6-499A-8536-89F5FA754205}" presName="childText" presStyleLbl="revTx" presStyleIdx="1" presStyleCnt="3">
        <dgm:presLayoutVars>
          <dgm:bulletEnabled val="1"/>
        </dgm:presLayoutVars>
      </dgm:prSet>
      <dgm:spPr/>
    </dgm:pt>
    <dgm:pt modelId="{8DBE751C-A38F-4FF9-AC75-0D97E3D97EA7}" type="pres">
      <dgm:prSet presAssocID="{A2494CA1-C88B-4150-BAB7-C0F044D08E07}" presName="parentText" presStyleLbl="node1" presStyleIdx="2" presStyleCnt="3">
        <dgm:presLayoutVars>
          <dgm:chMax val="0"/>
          <dgm:bulletEnabled val="1"/>
        </dgm:presLayoutVars>
      </dgm:prSet>
      <dgm:spPr/>
    </dgm:pt>
    <dgm:pt modelId="{6DA636F1-4151-469B-8EEE-06CB7B241E81}" type="pres">
      <dgm:prSet presAssocID="{A2494CA1-C88B-4150-BAB7-C0F044D08E07}" presName="childText" presStyleLbl="revTx" presStyleIdx="2" presStyleCnt="3">
        <dgm:presLayoutVars>
          <dgm:bulletEnabled val="1"/>
        </dgm:presLayoutVars>
      </dgm:prSet>
      <dgm:spPr/>
    </dgm:pt>
  </dgm:ptLst>
  <dgm:cxnLst>
    <dgm:cxn modelId="{94BDB80B-2D96-474B-9983-5BA739910000}" type="presOf" srcId="{B872EE6F-D9E4-4115-8A55-21E8B0D2C290}" destId="{45DB7185-D160-473B-90FE-315BD43D4B78}" srcOrd="0" destOrd="0" presId="urn:microsoft.com/office/officeart/2005/8/layout/vList2"/>
    <dgm:cxn modelId="{0D1AF323-DE3E-4C6F-92C9-93712701CDD4}" srcId="{1FCE2EBF-76C6-499A-8536-89F5FA754205}" destId="{9F0A7EB3-FC0C-4037-BBC3-422D9EFC219C}" srcOrd="1" destOrd="0" parTransId="{7402BB43-064B-47C2-B088-CBF1521ACA45}" sibTransId="{9C5AAFBA-C8AE-43A5-85B7-5C10271862E7}"/>
    <dgm:cxn modelId="{2B96382F-1F43-419A-A297-FFBBCDFEDB14}" srcId="{B872EE6F-D9E4-4115-8A55-21E8B0D2C290}" destId="{62B6685D-E9C8-4F5D-A0AF-9B4968A7E1A1}" srcOrd="1" destOrd="0" parTransId="{68CB2E95-E0FC-48C8-8F53-5476CF9AACC6}" sibTransId="{8DBDF70C-6537-44EB-98C4-5F4E690AE67B}"/>
    <dgm:cxn modelId="{8742BD33-A29F-4DC2-811F-89B4B3A5F75F}" srcId="{B872EE6F-D9E4-4115-8A55-21E8B0D2C290}" destId="{44B613B7-F541-4174-A2C4-34D720BD7690}" srcOrd="0" destOrd="0" parTransId="{8CD74BA9-AD0C-4458-8766-81094F7C1194}" sibTransId="{940D6D06-2DA3-41D5-BC6D-B7FA11AACBD4}"/>
    <dgm:cxn modelId="{0C40A874-E25C-4A09-94A9-BA39C8F09B9B}" type="presOf" srcId="{62B6685D-E9C8-4F5D-A0AF-9B4968A7E1A1}" destId="{A345E28F-A309-488F-89C6-AE67EDCFA3C3}" srcOrd="0" destOrd="1" presId="urn:microsoft.com/office/officeart/2005/8/layout/vList2"/>
    <dgm:cxn modelId="{DC76AF84-0CF8-44A3-9A32-69AD0CF61DA5}" type="presOf" srcId="{1FCE2EBF-76C6-499A-8536-89F5FA754205}" destId="{C41515F7-F0EA-4212-9ADD-3C013A3DB8BE}" srcOrd="0" destOrd="0" presId="urn:microsoft.com/office/officeart/2005/8/layout/vList2"/>
    <dgm:cxn modelId="{D52A0B89-A7A9-4E15-B93C-760DAC614540}" type="presOf" srcId="{8C3730E5-DD43-4C26-A93C-C707514E09A2}" destId="{F45987BB-0D79-4D78-82F7-092DACFA9217}" srcOrd="0" destOrd="2" presId="urn:microsoft.com/office/officeart/2005/8/layout/vList2"/>
    <dgm:cxn modelId="{0FCAA394-C25B-47F1-A316-942449B8DA95}" type="presOf" srcId="{601305DE-2D2F-4EA4-84BA-26996854B442}" destId="{13CAB872-8E0F-4E11-966E-53172CCA6D48}" srcOrd="0" destOrd="0" presId="urn:microsoft.com/office/officeart/2005/8/layout/vList2"/>
    <dgm:cxn modelId="{47E2CDA1-3157-4699-9C37-BB3932EB7B09}" srcId="{601305DE-2D2F-4EA4-84BA-26996854B442}" destId="{1FCE2EBF-76C6-499A-8536-89F5FA754205}" srcOrd="1" destOrd="0" parTransId="{01FD9D35-981F-43C3-A86A-B3DAA29B56D6}" sibTransId="{9342BE9D-5392-44EB-874B-344EF16C331C}"/>
    <dgm:cxn modelId="{276943A5-B160-4626-94A9-6BFE2D365765}" srcId="{601305DE-2D2F-4EA4-84BA-26996854B442}" destId="{A2494CA1-C88B-4150-BAB7-C0F044D08E07}" srcOrd="2" destOrd="0" parTransId="{5D748B93-2D22-40A1-B4AA-81A64058B96C}" sibTransId="{62010989-0567-4E9D-81D4-4789CBA8CFB5}"/>
    <dgm:cxn modelId="{B5C9D2AE-0C51-468F-BD19-E5ECD13B0E73}" type="presOf" srcId="{3F73E706-7A73-419E-9A23-C7801891AE7C}" destId="{F45987BB-0D79-4D78-82F7-092DACFA9217}" srcOrd="0" destOrd="0" presId="urn:microsoft.com/office/officeart/2005/8/layout/vList2"/>
    <dgm:cxn modelId="{E22AE4AF-F1E3-4A75-92C8-71782FDF155D}" srcId="{601305DE-2D2F-4EA4-84BA-26996854B442}" destId="{B872EE6F-D9E4-4115-8A55-21E8B0D2C290}" srcOrd="0" destOrd="0" parTransId="{2850BB6D-EBB8-4891-9A8C-DD3ABD41A1B1}" sibTransId="{28A88A83-1D60-4B62-98B9-A2B76ACD781F}"/>
    <dgm:cxn modelId="{6C3603B2-B386-46A1-AF0E-B0BAD032232B}" type="presOf" srcId="{44B613B7-F541-4174-A2C4-34D720BD7690}" destId="{A345E28F-A309-488F-89C6-AE67EDCFA3C3}" srcOrd="0" destOrd="0" presId="urn:microsoft.com/office/officeart/2005/8/layout/vList2"/>
    <dgm:cxn modelId="{5CCE4ABD-3F39-4E42-B21A-135F4F8926C4}" type="presOf" srcId="{A2494CA1-C88B-4150-BAB7-C0F044D08E07}" destId="{8DBE751C-A38F-4FF9-AC75-0D97E3D97EA7}" srcOrd="0" destOrd="0" presId="urn:microsoft.com/office/officeart/2005/8/layout/vList2"/>
    <dgm:cxn modelId="{D8CFEBDB-4520-4F6F-9889-FAFDB281D813}" type="presOf" srcId="{373A1BE8-1A61-4F7D-8C4A-B3D860C9A698}" destId="{6DA636F1-4151-469B-8EEE-06CB7B241E81}" srcOrd="0" destOrd="0" presId="urn:microsoft.com/office/officeart/2005/8/layout/vList2"/>
    <dgm:cxn modelId="{E7ED37EA-2A40-43FA-BB4A-DE5ED0CBB3C2}" type="presOf" srcId="{9F0A7EB3-FC0C-4037-BBC3-422D9EFC219C}" destId="{F45987BB-0D79-4D78-82F7-092DACFA9217}" srcOrd="0" destOrd="1" presId="urn:microsoft.com/office/officeart/2005/8/layout/vList2"/>
    <dgm:cxn modelId="{EBDF63ED-2AD2-43A0-9C16-C40DB4026AFD}" srcId="{1FCE2EBF-76C6-499A-8536-89F5FA754205}" destId="{3F73E706-7A73-419E-9A23-C7801891AE7C}" srcOrd="0" destOrd="0" parTransId="{05523C77-A449-43BE-B9E3-C3349765740C}" sibTransId="{43DD2420-5CCA-4F2D-A53F-438CB8DB64BB}"/>
    <dgm:cxn modelId="{018B5FEF-EBCF-402B-92B3-B59C3540456E}" srcId="{A2494CA1-C88B-4150-BAB7-C0F044D08E07}" destId="{373A1BE8-1A61-4F7D-8C4A-B3D860C9A698}" srcOrd="0" destOrd="0" parTransId="{C66A65E8-842D-431C-8165-B43BE4FDD23B}" sibTransId="{22B90B93-7B91-4DF7-8D8D-FA1177EB7284}"/>
    <dgm:cxn modelId="{5CE943F1-3974-4E09-842D-3B4FA9A3C1B2}" srcId="{1FCE2EBF-76C6-499A-8536-89F5FA754205}" destId="{8C3730E5-DD43-4C26-A93C-C707514E09A2}" srcOrd="2" destOrd="0" parTransId="{2BDE2912-5183-4E9B-904E-2E652C1F4FDF}" sibTransId="{0260B9FF-3AB7-4A8D-8676-8A751136D8C7}"/>
    <dgm:cxn modelId="{69A4A4CA-4A70-46A8-B574-9A8B99C29239}" type="presParOf" srcId="{13CAB872-8E0F-4E11-966E-53172CCA6D48}" destId="{45DB7185-D160-473B-90FE-315BD43D4B78}" srcOrd="0" destOrd="0" presId="urn:microsoft.com/office/officeart/2005/8/layout/vList2"/>
    <dgm:cxn modelId="{C8D4C170-62B0-470F-B2D3-F686861084D3}" type="presParOf" srcId="{13CAB872-8E0F-4E11-966E-53172CCA6D48}" destId="{A345E28F-A309-488F-89C6-AE67EDCFA3C3}" srcOrd="1" destOrd="0" presId="urn:microsoft.com/office/officeart/2005/8/layout/vList2"/>
    <dgm:cxn modelId="{D7358B4F-DBF1-4AFF-B1EA-5453816936AE}" type="presParOf" srcId="{13CAB872-8E0F-4E11-966E-53172CCA6D48}" destId="{C41515F7-F0EA-4212-9ADD-3C013A3DB8BE}" srcOrd="2" destOrd="0" presId="urn:microsoft.com/office/officeart/2005/8/layout/vList2"/>
    <dgm:cxn modelId="{65CD5C1D-6E14-4139-81BA-8A109364147B}" type="presParOf" srcId="{13CAB872-8E0F-4E11-966E-53172CCA6D48}" destId="{F45987BB-0D79-4D78-82F7-092DACFA9217}" srcOrd="3" destOrd="0" presId="urn:microsoft.com/office/officeart/2005/8/layout/vList2"/>
    <dgm:cxn modelId="{BE02FDD6-3C3A-4434-B22E-806C719107D7}" type="presParOf" srcId="{13CAB872-8E0F-4E11-966E-53172CCA6D48}" destId="{8DBE751C-A38F-4FF9-AC75-0D97E3D97EA7}" srcOrd="4" destOrd="0" presId="urn:microsoft.com/office/officeart/2005/8/layout/vList2"/>
    <dgm:cxn modelId="{D36F89FF-B17C-4573-8EAE-08FD4310C97C}" type="presParOf" srcId="{13CAB872-8E0F-4E11-966E-53172CCA6D48}" destId="{6DA636F1-4151-469B-8EEE-06CB7B241E81}"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4B1667C-AE99-467E-BEF3-B94DD7358E7D}"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AC966075-8ADA-4AA9-92CB-8FCEF044402E}">
      <dgm:prSet/>
      <dgm:spPr/>
      <dgm:t>
        <a:bodyPr/>
        <a:lstStyle/>
        <a:p>
          <a:r>
            <a:rPr lang="en-US">
              <a:latin typeface="Century Gothic" panose="020B0502020202020204" pitchFamily="34" charset="0"/>
            </a:rPr>
            <a:t>Board Member Comments</a:t>
          </a:r>
        </a:p>
      </dgm:t>
    </dgm:pt>
    <dgm:pt modelId="{F06C0F7E-EDFD-4EA2-B92C-C8FF11AFFB7B}" type="parTrans" cxnId="{A89A8F26-EA14-434C-9F8B-88C3EE859D3E}">
      <dgm:prSet/>
      <dgm:spPr/>
      <dgm:t>
        <a:bodyPr/>
        <a:lstStyle/>
        <a:p>
          <a:endParaRPr lang="en-US"/>
        </a:p>
      </dgm:t>
    </dgm:pt>
    <dgm:pt modelId="{9D00DB35-F1DE-4251-B879-0F8E51EDE23A}" type="sibTrans" cxnId="{A89A8F26-EA14-434C-9F8B-88C3EE859D3E}">
      <dgm:prSet/>
      <dgm:spPr/>
      <dgm:t>
        <a:bodyPr/>
        <a:lstStyle/>
        <a:p>
          <a:endParaRPr lang="en-US"/>
        </a:p>
      </dgm:t>
    </dgm:pt>
    <dgm:pt modelId="{F631B99A-66C3-4D73-815C-2BFF68590798}">
      <dgm:prSet/>
      <dgm:spPr/>
      <dgm:t>
        <a:bodyPr/>
        <a:lstStyle/>
        <a:p>
          <a:r>
            <a:rPr lang="en-US">
              <a:latin typeface="Century Gothic" panose="020B0502020202020204" pitchFamily="34" charset="0"/>
            </a:rPr>
            <a:t>Public Comment</a:t>
          </a:r>
        </a:p>
      </dgm:t>
    </dgm:pt>
    <dgm:pt modelId="{6BA82C60-C22E-4632-B539-D8388096C984}" type="parTrans" cxnId="{AE534548-1D66-404D-89DD-8A1E7A96E1EE}">
      <dgm:prSet/>
      <dgm:spPr/>
      <dgm:t>
        <a:bodyPr/>
        <a:lstStyle/>
        <a:p>
          <a:endParaRPr lang="en-US"/>
        </a:p>
      </dgm:t>
    </dgm:pt>
    <dgm:pt modelId="{74C756DB-2398-4530-8A84-31105D2B7348}" type="sibTrans" cxnId="{AE534548-1D66-404D-89DD-8A1E7A96E1EE}">
      <dgm:prSet/>
      <dgm:spPr/>
      <dgm:t>
        <a:bodyPr/>
        <a:lstStyle/>
        <a:p>
          <a:endParaRPr lang="en-US"/>
        </a:p>
      </dgm:t>
    </dgm:pt>
    <dgm:pt modelId="{519068B8-445C-4767-9BD0-9701AC45C66A}">
      <dgm:prSet/>
      <dgm:spPr/>
      <dgm:t>
        <a:bodyPr/>
        <a:lstStyle/>
        <a:p>
          <a:r>
            <a:rPr lang="en-US">
              <a:latin typeface="Century Gothic" panose="020B0502020202020204" pitchFamily="34" charset="0"/>
            </a:rPr>
            <a:t>Adjournment</a:t>
          </a:r>
        </a:p>
      </dgm:t>
    </dgm:pt>
    <dgm:pt modelId="{9BDDEB2B-AD66-4789-939D-1BF8EA964F50}" type="parTrans" cxnId="{BDA7E7D1-00CD-4284-BBFB-FC6BC754E8C9}">
      <dgm:prSet/>
      <dgm:spPr/>
      <dgm:t>
        <a:bodyPr/>
        <a:lstStyle/>
        <a:p>
          <a:endParaRPr lang="en-US"/>
        </a:p>
      </dgm:t>
    </dgm:pt>
    <dgm:pt modelId="{599CC899-CE70-4C5B-96AF-2C5AD57B96FC}" type="sibTrans" cxnId="{BDA7E7D1-00CD-4284-BBFB-FC6BC754E8C9}">
      <dgm:prSet/>
      <dgm:spPr/>
      <dgm:t>
        <a:bodyPr/>
        <a:lstStyle/>
        <a:p>
          <a:endParaRPr lang="en-US"/>
        </a:p>
      </dgm:t>
    </dgm:pt>
    <dgm:pt modelId="{3076BAD0-379B-44B6-BAE3-39F16AAB0278}">
      <dgm:prSet/>
      <dgm:spPr/>
      <dgm:t>
        <a:bodyPr/>
        <a:lstStyle/>
        <a:p>
          <a:r>
            <a:rPr lang="en-US">
              <a:latin typeface="Century Gothic" panose="020B0502020202020204" pitchFamily="34" charset="0"/>
            </a:rPr>
            <a:t>Meeting Schedule</a:t>
          </a:r>
        </a:p>
      </dgm:t>
    </dgm:pt>
    <dgm:pt modelId="{A8E149A0-E1DA-49A0-A44A-DF4772135AA3}" type="parTrans" cxnId="{86114231-AAE2-4EB4-B33E-177A32C775B6}">
      <dgm:prSet/>
      <dgm:spPr/>
      <dgm:t>
        <a:bodyPr/>
        <a:lstStyle/>
        <a:p>
          <a:endParaRPr lang="en-US"/>
        </a:p>
      </dgm:t>
    </dgm:pt>
    <dgm:pt modelId="{A921A585-5F5F-49BF-9A7E-7088AC0297EC}" type="sibTrans" cxnId="{86114231-AAE2-4EB4-B33E-177A32C775B6}">
      <dgm:prSet/>
      <dgm:spPr/>
      <dgm:t>
        <a:bodyPr/>
        <a:lstStyle/>
        <a:p>
          <a:endParaRPr lang="en-US"/>
        </a:p>
      </dgm:t>
    </dgm:pt>
    <dgm:pt modelId="{EBA7EE2F-8675-4E1A-8366-70523612DFE6}">
      <dgm:prSet/>
      <dgm:spPr/>
      <dgm:t>
        <a:bodyPr/>
        <a:lstStyle/>
        <a:p>
          <a:pPr>
            <a:buFont typeface="Arial" panose="020B0604020202020204" pitchFamily="34" charset="0"/>
            <a:buChar char="•"/>
          </a:pPr>
          <a:r>
            <a:rPr lang="en-US">
              <a:latin typeface="Century Gothic" panose="020B0502020202020204" pitchFamily="34" charset="0"/>
            </a:rPr>
            <a:t>Next meeting is February 17, 2026</a:t>
          </a:r>
          <a:endParaRPr lang="en-US" b="0">
            <a:latin typeface="Century Gothic" panose="020B0502020202020204" pitchFamily="34" charset="0"/>
          </a:endParaRPr>
        </a:p>
      </dgm:t>
    </dgm:pt>
    <dgm:pt modelId="{BF99A3CB-C967-4289-AD81-5F8BC1C4717F}" type="parTrans" cxnId="{EFB5CD7D-8EDE-4664-99F3-9CBC69AFF62D}">
      <dgm:prSet/>
      <dgm:spPr/>
      <dgm:t>
        <a:bodyPr/>
        <a:lstStyle/>
        <a:p>
          <a:endParaRPr lang="en-US"/>
        </a:p>
      </dgm:t>
    </dgm:pt>
    <dgm:pt modelId="{C0C0D5EA-E7CB-4C4D-A6C3-D9C413F21EF0}" type="sibTrans" cxnId="{EFB5CD7D-8EDE-4664-99F3-9CBC69AFF62D}">
      <dgm:prSet/>
      <dgm:spPr/>
      <dgm:t>
        <a:bodyPr/>
        <a:lstStyle/>
        <a:p>
          <a:endParaRPr lang="en-US"/>
        </a:p>
      </dgm:t>
    </dgm:pt>
    <dgm:pt modelId="{1CA9C6ED-0D34-4C5B-AACA-FD6095AB672F}">
      <dgm:prSet/>
      <dgm:spPr/>
      <dgm:t>
        <a:bodyPr/>
        <a:lstStyle/>
        <a:p>
          <a:pPr>
            <a:buFont typeface="Arial" panose="020B0604020202020204" pitchFamily="34" charset="0"/>
            <a:buChar char="•"/>
          </a:pPr>
          <a:r>
            <a:rPr lang="en-US">
              <a:latin typeface="Century Gothic" panose="020B0502020202020204" pitchFamily="34" charset="0"/>
            </a:rPr>
            <a:t>715 P Street, 2</a:t>
          </a:r>
          <a:r>
            <a:rPr lang="en-US" baseline="30000">
              <a:latin typeface="Century Gothic" panose="020B0502020202020204" pitchFamily="34" charset="0"/>
            </a:rPr>
            <a:t>nd</a:t>
          </a:r>
          <a:r>
            <a:rPr lang="en-US">
              <a:latin typeface="Century Gothic" panose="020B0502020202020204" pitchFamily="34" charset="0"/>
            </a:rPr>
            <a:t> Floor Conference Room 2-221, Sacramento, CA 95814</a:t>
          </a:r>
          <a:endParaRPr lang="en-US" b="0">
            <a:latin typeface="Century Gothic" panose="020B0502020202020204" pitchFamily="34" charset="0"/>
          </a:endParaRPr>
        </a:p>
      </dgm:t>
    </dgm:pt>
    <dgm:pt modelId="{8784E238-ACD4-4394-9A6D-FB80FD32CCDA}" type="parTrans" cxnId="{7E488F59-4316-4BF9-A2D2-4996D860F986}">
      <dgm:prSet/>
      <dgm:spPr/>
      <dgm:t>
        <a:bodyPr/>
        <a:lstStyle/>
        <a:p>
          <a:endParaRPr lang="en-US"/>
        </a:p>
      </dgm:t>
    </dgm:pt>
    <dgm:pt modelId="{EB25BB28-70D4-4A4C-AD93-0B93C0244AA8}" type="sibTrans" cxnId="{7E488F59-4316-4BF9-A2D2-4996D860F986}">
      <dgm:prSet/>
      <dgm:spPr/>
      <dgm:t>
        <a:bodyPr/>
        <a:lstStyle/>
        <a:p>
          <a:endParaRPr lang="en-US"/>
        </a:p>
      </dgm:t>
    </dgm:pt>
    <dgm:pt modelId="{3B1B2A15-66B0-436F-AA26-BD3F1AFBCB96}">
      <dgm:prSet/>
      <dgm:spPr/>
      <dgm:t>
        <a:bodyPr/>
        <a:lstStyle/>
        <a:p>
          <a:r>
            <a:rPr lang="en-US">
              <a:latin typeface="Century Gothic" panose="020B0502020202020204" pitchFamily="34" charset="0"/>
            </a:rPr>
            <a:t>CWMPA Monthly Meeting Schedule</a:t>
          </a:r>
          <a:endParaRPr lang="en-US" b="0">
            <a:latin typeface="Century Gothic" panose="020B0502020202020204" pitchFamily="34" charset="0"/>
          </a:endParaRPr>
        </a:p>
      </dgm:t>
    </dgm:pt>
    <dgm:pt modelId="{E096026B-042D-4E3D-8803-3F85411B256B}" type="parTrans" cxnId="{259CB0CC-EF8D-478B-919F-9BC57C047C0E}">
      <dgm:prSet/>
      <dgm:spPr/>
      <dgm:t>
        <a:bodyPr/>
        <a:lstStyle/>
        <a:p>
          <a:endParaRPr lang="en-US"/>
        </a:p>
      </dgm:t>
    </dgm:pt>
    <dgm:pt modelId="{CC2E3D8F-3A4D-4A25-92E1-6182585482BE}" type="sibTrans" cxnId="{259CB0CC-EF8D-478B-919F-9BC57C047C0E}">
      <dgm:prSet/>
      <dgm:spPr/>
      <dgm:t>
        <a:bodyPr/>
        <a:lstStyle/>
        <a:p>
          <a:endParaRPr lang="en-US"/>
        </a:p>
      </dgm:t>
    </dgm:pt>
    <dgm:pt modelId="{07CC0AB3-A2F6-476B-8330-6B3756263AB6}" type="pres">
      <dgm:prSet presAssocID="{04B1667C-AE99-467E-BEF3-B94DD7358E7D}" presName="linear" presStyleCnt="0">
        <dgm:presLayoutVars>
          <dgm:animLvl val="lvl"/>
          <dgm:resizeHandles val="exact"/>
        </dgm:presLayoutVars>
      </dgm:prSet>
      <dgm:spPr/>
    </dgm:pt>
    <dgm:pt modelId="{9E21BEDE-2EE3-4411-96C9-D00552DDB6DB}" type="pres">
      <dgm:prSet presAssocID="{3076BAD0-379B-44B6-BAE3-39F16AAB0278}" presName="parentText" presStyleLbl="node1" presStyleIdx="0" presStyleCnt="4">
        <dgm:presLayoutVars>
          <dgm:chMax val="0"/>
          <dgm:bulletEnabled val="1"/>
        </dgm:presLayoutVars>
      </dgm:prSet>
      <dgm:spPr/>
    </dgm:pt>
    <dgm:pt modelId="{5AB3D815-6BAE-48F9-99CB-7228E95282DA}" type="pres">
      <dgm:prSet presAssocID="{3076BAD0-379B-44B6-BAE3-39F16AAB0278}" presName="childText" presStyleLbl="revTx" presStyleIdx="0" presStyleCnt="1">
        <dgm:presLayoutVars>
          <dgm:bulletEnabled val="1"/>
        </dgm:presLayoutVars>
      </dgm:prSet>
      <dgm:spPr/>
    </dgm:pt>
    <dgm:pt modelId="{4A1554F2-248E-4512-B88A-3FAC757F26B8}" type="pres">
      <dgm:prSet presAssocID="{AC966075-8ADA-4AA9-92CB-8FCEF044402E}" presName="parentText" presStyleLbl="node1" presStyleIdx="1" presStyleCnt="4">
        <dgm:presLayoutVars>
          <dgm:chMax val="0"/>
          <dgm:bulletEnabled val="1"/>
        </dgm:presLayoutVars>
      </dgm:prSet>
      <dgm:spPr/>
    </dgm:pt>
    <dgm:pt modelId="{7A59CD2B-2A3F-4240-BCF1-3D1A917445F1}" type="pres">
      <dgm:prSet presAssocID="{9D00DB35-F1DE-4251-B879-0F8E51EDE23A}" presName="spacer" presStyleCnt="0"/>
      <dgm:spPr/>
    </dgm:pt>
    <dgm:pt modelId="{60D65589-C83F-4C55-A303-C52C71F8E822}" type="pres">
      <dgm:prSet presAssocID="{F631B99A-66C3-4D73-815C-2BFF68590798}" presName="parentText" presStyleLbl="node1" presStyleIdx="2" presStyleCnt="4">
        <dgm:presLayoutVars>
          <dgm:chMax val="0"/>
          <dgm:bulletEnabled val="1"/>
        </dgm:presLayoutVars>
      </dgm:prSet>
      <dgm:spPr/>
    </dgm:pt>
    <dgm:pt modelId="{F7FAAE33-82FA-48E1-8398-DB596B0A6323}" type="pres">
      <dgm:prSet presAssocID="{74C756DB-2398-4530-8A84-31105D2B7348}" presName="spacer" presStyleCnt="0"/>
      <dgm:spPr/>
    </dgm:pt>
    <dgm:pt modelId="{E68BDF72-D112-4079-B29C-0C9BE75C9A82}" type="pres">
      <dgm:prSet presAssocID="{519068B8-445C-4767-9BD0-9701AC45C66A}" presName="parentText" presStyleLbl="node1" presStyleIdx="3" presStyleCnt="4">
        <dgm:presLayoutVars>
          <dgm:chMax val="0"/>
          <dgm:bulletEnabled val="1"/>
        </dgm:presLayoutVars>
      </dgm:prSet>
      <dgm:spPr/>
    </dgm:pt>
  </dgm:ptLst>
  <dgm:cxnLst>
    <dgm:cxn modelId="{FCAFA40C-671A-46B4-9328-286CD1E7BAE0}" type="presOf" srcId="{1CA9C6ED-0D34-4C5B-AACA-FD6095AB672F}" destId="{5AB3D815-6BAE-48F9-99CB-7228E95282DA}" srcOrd="0" destOrd="2" presId="urn:microsoft.com/office/officeart/2005/8/layout/vList2"/>
    <dgm:cxn modelId="{A89A8F26-EA14-434C-9F8B-88C3EE859D3E}" srcId="{04B1667C-AE99-467E-BEF3-B94DD7358E7D}" destId="{AC966075-8ADA-4AA9-92CB-8FCEF044402E}" srcOrd="1" destOrd="0" parTransId="{F06C0F7E-EDFD-4EA2-B92C-C8FF11AFFB7B}" sibTransId="{9D00DB35-F1DE-4251-B879-0F8E51EDE23A}"/>
    <dgm:cxn modelId="{86114231-AAE2-4EB4-B33E-177A32C775B6}" srcId="{04B1667C-AE99-467E-BEF3-B94DD7358E7D}" destId="{3076BAD0-379B-44B6-BAE3-39F16AAB0278}" srcOrd="0" destOrd="0" parTransId="{A8E149A0-E1DA-49A0-A44A-DF4772135AA3}" sibTransId="{A921A585-5F5F-49BF-9A7E-7088AC0297EC}"/>
    <dgm:cxn modelId="{7361C736-5000-4321-B453-07DC6E10D597}" type="presOf" srcId="{519068B8-445C-4767-9BD0-9701AC45C66A}" destId="{E68BDF72-D112-4079-B29C-0C9BE75C9A82}" srcOrd="0" destOrd="0" presId="urn:microsoft.com/office/officeart/2005/8/layout/vList2"/>
    <dgm:cxn modelId="{AE534548-1D66-404D-89DD-8A1E7A96E1EE}" srcId="{04B1667C-AE99-467E-BEF3-B94DD7358E7D}" destId="{F631B99A-66C3-4D73-815C-2BFF68590798}" srcOrd="2" destOrd="0" parTransId="{6BA82C60-C22E-4632-B539-D8388096C984}" sibTransId="{74C756DB-2398-4530-8A84-31105D2B7348}"/>
    <dgm:cxn modelId="{BA4B336C-E328-4A6A-98B7-3FFB433ABE0C}" type="presOf" srcId="{3076BAD0-379B-44B6-BAE3-39F16AAB0278}" destId="{9E21BEDE-2EE3-4411-96C9-D00552DDB6DB}" srcOrd="0" destOrd="0" presId="urn:microsoft.com/office/officeart/2005/8/layout/vList2"/>
    <dgm:cxn modelId="{7E488F59-4316-4BF9-A2D2-4996D860F986}" srcId="{3076BAD0-379B-44B6-BAE3-39F16AAB0278}" destId="{1CA9C6ED-0D34-4C5B-AACA-FD6095AB672F}" srcOrd="2" destOrd="0" parTransId="{8784E238-ACD4-4394-9A6D-FB80FD32CCDA}" sibTransId="{EB25BB28-70D4-4A4C-AD93-0B93C0244AA8}"/>
    <dgm:cxn modelId="{EFB5CD7D-8EDE-4664-99F3-9CBC69AFF62D}" srcId="{3076BAD0-379B-44B6-BAE3-39F16AAB0278}" destId="{EBA7EE2F-8675-4E1A-8366-70523612DFE6}" srcOrd="0" destOrd="0" parTransId="{BF99A3CB-C967-4289-AD81-5F8BC1C4717F}" sibTransId="{C0C0D5EA-E7CB-4C4D-A6C3-D9C413F21EF0}"/>
    <dgm:cxn modelId="{B3229383-121B-476D-87DB-09467DC7F671}" type="presOf" srcId="{AC966075-8ADA-4AA9-92CB-8FCEF044402E}" destId="{4A1554F2-248E-4512-B88A-3FAC757F26B8}" srcOrd="0" destOrd="0" presId="urn:microsoft.com/office/officeart/2005/8/layout/vList2"/>
    <dgm:cxn modelId="{E81FFBB5-4B15-4213-80ED-174877EAAB2E}" type="presOf" srcId="{EBA7EE2F-8675-4E1A-8366-70523612DFE6}" destId="{5AB3D815-6BAE-48F9-99CB-7228E95282DA}" srcOrd="0" destOrd="0" presId="urn:microsoft.com/office/officeart/2005/8/layout/vList2"/>
    <dgm:cxn modelId="{31FDF2BC-975A-4480-AC0C-3AED40C55138}" type="presOf" srcId="{F631B99A-66C3-4D73-815C-2BFF68590798}" destId="{60D65589-C83F-4C55-A303-C52C71F8E822}" srcOrd="0" destOrd="0" presId="urn:microsoft.com/office/officeart/2005/8/layout/vList2"/>
    <dgm:cxn modelId="{259CB0CC-EF8D-478B-919F-9BC57C047C0E}" srcId="{3076BAD0-379B-44B6-BAE3-39F16AAB0278}" destId="{3B1B2A15-66B0-436F-AA26-BD3F1AFBCB96}" srcOrd="1" destOrd="0" parTransId="{E096026B-042D-4E3D-8803-3F85411B256B}" sibTransId="{CC2E3D8F-3A4D-4A25-92E1-6182585482BE}"/>
    <dgm:cxn modelId="{BDA7E7D1-00CD-4284-BBFB-FC6BC754E8C9}" srcId="{04B1667C-AE99-467E-BEF3-B94DD7358E7D}" destId="{519068B8-445C-4767-9BD0-9701AC45C66A}" srcOrd="3" destOrd="0" parTransId="{9BDDEB2B-AD66-4789-939D-1BF8EA964F50}" sibTransId="{599CC899-CE70-4C5B-96AF-2C5AD57B96FC}"/>
    <dgm:cxn modelId="{9492A8D4-A38A-4C53-8276-037F3F8C64D2}" type="presOf" srcId="{3B1B2A15-66B0-436F-AA26-BD3F1AFBCB96}" destId="{5AB3D815-6BAE-48F9-99CB-7228E95282DA}" srcOrd="0" destOrd="1" presId="urn:microsoft.com/office/officeart/2005/8/layout/vList2"/>
    <dgm:cxn modelId="{AC538DEF-10F7-48A6-A74A-E5EE63389CD1}" type="presOf" srcId="{04B1667C-AE99-467E-BEF3-B94DD7358E7D}" destId="{07CC0AB3-A2F6-476B-8330-6B3756263AB6}" srcOrd="0" destOrd="0" presId="urn:microsoft.com/office/officeart/2005/8/layout/vList2"/>
    <dgm:cxn modelId="{B20911CC-82D2-4272-80DB-689858BE98C3}" type="presParOf" srcId="{07CC0AB3-A2F6-476B-8330-6B3756263AB6}" destId="{9E21BEDE-2EE3-4411-96C9-D00552DDB6DB}" srcOrd="0" destOrd="0" presId="urn:microsoft.com/office/officeart/2005/8/layout/vList2"/>
    <dgm:cxn modelId="{3F26EF47-A235-4162-A4CD-6302775158E0}" type="presParOf" srcId="{07CC0AB3-A2F6-476B-8330-6B3756263AB6}" destId="{5AB3D815-6BAE-48F9-99CB-7228E95282DA}" srcOrd="1" destOrd="0" presId="urn:microsoft.com/office/officeart/2005/8/layout/vList2"/>
    <dgm:cxn modelId="{28EAB262-A47C-451E-8052-D093C2BB9404}" type="presParOf" srcId="{07CC0AB3-A2F6-476B-8330-6B3756263AB6}" destId="{4A1554F2-248E-4512-B88A-3FAC757F26B8}" srcOrd="2" destOrd="0" presId="urn:microsoft.com/office/officeart/2005/8/layout/vList2"/>
    <dgm:cxn modelId="{7EF48D7C-7E90-479C-9303-F4F186E2A31A}" type="presParOf" srcId="{07CC0AB3-A2F6-476B-8330-6B3756263AB6}" destId="{7A59CD2B-2A3F-4240-BCF1-3D1A917445F1}" srcOrd="3" destOrd="0" presId="urn:microsoft.com/office/officeart/2005/8/layout/vList2"/>
    <dgm:cxn modelId="{BD5D4B6F-B46F-46DD-A2B0-AC8001CF242F}" type="presParOf" srcId="{07CC0AB3-A2F6-476B-8330-6B3756263AB6}" destId="{60D65589-C83F-4C55-A303-C52C71F8E822}" srcOrd="4" destOrd="0" presId="urn:microsoft.com/office/officeart/2005/8/layout/vList2"/>
    <dgm:cxn modelId="{6E79E8A1-456E-47DA-BE15-D5731B4AE3A9}" type="presParOf" srcId="{07CC0AB3-A2F6-476B-8330-6B3756263AB6}" destId="{F7FAAE33-82FA-48E1-8398-DB596B0A6323}" srcOrd="5" destOrd="0" presId="urn:microsoft.com/office/officeart/2005/8/layout/vList2"/>
    <dgm:cxn modelId="{E3A6A5BD-90C9-48E2-91EF-1D28C80EB9DD}" type="presParOf" srcId="{07CC0AB3-A2F6-476B-8330-6B3756263AB6}" destId="{E68BDF72-D112-4079-B29C-0C9BE75C9A8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52AC1-958A-4518-AA53-B651AC1D5277}">
      <dsp:nvSpPr>
        <dsp:cNvPr id="0" name=""/>
        <dsp:cNvSpPr/>
      </dsp:nvSpPr>
      <dsp:spPr>
        <a:xfrm>
          <a:off x="0" y="185726"/>
          <a:ext cx="10515600" cy="76021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latin typeface="Century Gothic" panose="020B0502020202020204" pitchFamily="34" charset="0"/>
            </a:rPr>
            <a:t>Call To Order and Roll Call</a:t>
          </a:r>
        </a:p>
      </dsp:txBody>
      <dsp:txXfrm>
        <a:off x="37111" y="222837"/>
        <a:ext cx="10441378" cy="685996"/>
      </dsp:txXfrm>
    </dsp:sp>
    <dsp:sp modelId="{E97AD4F8-B1C2-4362-8DE9-00F81B505D09}">
      <dsp:nvSpPr>
        <dsp:cNvPr id="0" name=""/>
        <dsp:cNvSpPr/>
      </dsp:nvSpPr>
      <dsp:spPr>
        <a:xfrm>
          <a:off x="0" y="1118745"/>
          <a:ext cx="10515600" cy="67888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latin typeface="Century Gothic" panose="020B0502020202020204" pitchFamily="34" charset="0"/>
            </a:rPr>
            <a:t>Welcome Message</a:t>
          </a:r>
        </a:p>
      </dsp:txBody>
      <dsp:txXfrm>
        <a:off x="33140" y="1151885"/>
        <a:ext cx="10449320" cy="612601"/>
      </dsp:txXfrm>
    </dsp:sp>
    <dsp:sp modelId="{957C9061-1971-4BF9-B459-B5E26C54C893}">
      <dsp:nvSpPr>
        <dsp:cNvPr id="0" name=""/>
        <dsp:cNvSpPr/>
      </dsp:nvSpPr>
      <dsp:spPr>
        <a:xfrm>
          <a:off x="0" y="1970426"/>
          <a:ext cx="10515600" cy="70478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latin typeface="Century Gothic" panose="020B0502020202020204" pitchFamily="34" charset="0"/>
            </a:rPr>
            <a:t>Consent Agenda Items</a:t>
          </a:r>
        </a:p>
      </dsp:txBody>
      <dsp:txXfrm>
        <a:off x="34405" y="2004831"/>
        <a:ext cx="10446790" cy="635974"/>
      </dsp:txXfrm>
    </dsp:sp>
    <dsp:sp modelId="{F9EE324B-C9C9-4A3E-BEC1-71BB63E42817}">
      <dsp:nvSpPr>
        <dsp:cNvPr id="0" name=""/>
        <dsp:cNvSpPr/>
      </dsp:nvSpPr>
      <dsp:spPr>
        <a:xfrm>
          <a:off x="0" y="2675211"/>
          <a:ext cx="10515600" cy="1490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latin typeface="Century Gothic" panose="020B0502020202020204" pitchFamily="34" charset="0"/>
            </a:rPr>
            <a:t>Approval of October 21, 2025, Meeting Minutes</a:t>
          </a:r>
        </a:p>
      </dsp:txBody>
      <dsp:txXfrm>
        <a:off x="0" y="2675211"/>
        <a:ext cx="10515600" cy="1490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9D80F-E07E-4111-84BC-E8B46CF6AF4E}">
      <dsp:nvSpPr>
        <dsp:cNvPr id="0" name=""/>
        <dsp:cNvSpPr/>
      </dsp:nvSpPr>
      <dsp:spPr>
        <a:xfrm>
          <a:off x="0" y="1961649"/>
          <a:ext cx="10515600" cy="1033200"/>
        </a:xfrm>
        <a:prstGeom prst="rect">
          <a:avLst/>
        </a:prstGeom>
        <a:solidFill>
          <a:schemeClr val="bg1">
            <a:alpha val="90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60FA5B-ED2E-425F-8344-9F136467D94F}">
      <dsp:nvSpPr>
        <dsp:cNvPr id="0" name=""/>
        <dsp:cNvSpPr/>
      </dsp:nvSpPr>
      <dsp:spPr>
        <a:xfrm>
          <a:off x="525780" y="1356489"/>
          <a:ext cx="7360920" cy="12103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822450">
            <a:lnSpc>
              <a:spcPct val="90000"/>
            </a:lnSpc>
            <a:spcBef>
              <a:spcPct val="0"/>
            </a:spcBef>
            <a:spcAft>
              <a:spcPct val="35000"/>
            </a:spcAft>
            <a:buNone/>
          </a:pPr>
          <a:r>
            <a:rPr lang="en-US" sz="4100" kern="1200"/>
            <a:t>CWMP Grant Expenditures</a:t>
          </a:r>
        </a:p>
      </dsp:txBody>
      <dsp:txXfrm>
        <a:off x="584863" y="1415572"/>
        <a:ext cx="7242754" cy="1092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41B44-ADF1-4EA7-93BE-C5990DE9DDAE}">
      <dsp:nvSpPr>
        <dsp:cNvPr id="0" name=""/>
        <dsp:cNvSpPr/>
      </dsp:nvSpPr>
      <dsp:spPr>
        <a:xfrm>
          <a:off x="0" y="36370"/>
          <a:ext cx="10515600" cy="14601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SzPts val="1000"/>
            <a:buFont typeface="Symbol" panose="05050102010706020507" pitchFamily="18" charset="2"/>
            <a:buNone/>
          </a:pPr>
          <a:r>
            <a:rPr lang="en-US" sz="2600" kern="1200"/>
            <a:t>Review the home hardening assessment reports and provide technical recommendations for defensible space and home hardening retrofits</a:t>
          </a:r>
        </a:p>
      </dsp:txBody>
      <dsp:txXfrm>
        <a:off x="71279" y="107649"/>
        <a:ext cx="10373042" cy="1317602"/>
      </dsp:txXfrm>
    </dsp:sp>
    <dsp:sp modelId="{680D7970-3DD4-4FBB-9018-3715E0D908C0}">
      <dsp:nvSpPr>
        <dsp:cNvPr id="0" name=""/>
        <dsp:cNvSpPr/>
      </dsp:nvSpPr>
      <dsp:spPr>
        <a:xfrm>
          <a:off x="0" y="1571411"/>
          <a:ext cx="10515600" cy="14601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SzPts val="1000"/>
            <a:buFont typeface="Symbol" panose="05050102010706020507" pitchFamily="18" charset="2"/>
            <a:buNone/>
          </a:pPr>
          <a:r>
            <a:rPr lang="en-US" sz="2600" kern="1200"/>
            <a:t>Creating a 2025, California Wildfire Urban Interface Code, Title 24, Part 7 for CWMP subrecipient communities</a:t>
          </a:r>
        </a:p>
      </dsp:txBody>
      <dsp:txXfrm>
        <a:off x="71279" y="1642690"/>
        <a:ext cx="10373042" cy="1317602"/>
      </dsp:txXfrm>
    </dsp:sp>
    <dsp:sp modelId="{5AB3C403-3EAD-4BDB-82D8-A08904E406AA}">
      <dsp:nvSpPr>
        <dsp:cNvPr id="0" name=""/>
        <dsp:cNvSpPr/>
      </dsp:nvSpPr>
      <dsp:spPr>
        <a:xfrm>
          <a:off x="0" y="3106451"/>
          <a:ext cx="10515600" cy="14601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SzPts val="1000"/>
            <a:buFont typeface="Symbol" panose="05050102010706020507" pitchFamily="18" charset="2"/>
            <a:buNone/>
          </a:pPr>
          <a:r>
            <a:rPr lang="en-US" sz="2600" kern="1200"/>
            <a:t>Update CAL FIRE and CWMP MQS, documents, and websites from Chapter 7A to the new 2025, </a:t>
          </a:r>
          <a:r>
            <a:rPr lang="en-US" sz="2600" kern="1200" err="1"/>
            <a:t>CWUIC</a:t>
          </a:r>
          <a:r>
            <a:rPr lang="en-US" sz="2600" kern="1200"/>
            <a:t>, Title 24, Part 7 language</a:t>
          </a:r>
        </a:p>
      </dsp:txBody>
      <dsp:txXfrm>
        <a:off x="71279" y="3177730"/>
        <a:ext cx="10373042" cy="13176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F705B7-D017-44A7-B716-427C9F6F6EBD}">
      <dsp:nvSpPr>
        <dsp:cNvPr id="0" name=""/>
        <dsp:cNvSpPr/>
      </dsp:nvSpPr>
      <dsp:spPr>
        <a:xfrm>
          <a:off x="0" y="1151"/>
          <a:ext cx="10932041" cy="73242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bg1"/>
              </a:solidFill>
            </a:rPr>
            <a:t>FEMA EHP Update - </a:t>
          </a:r>
        </a:p>
      </dsp:txBody>
      <dsp:txXfrm>
        <a:off x="35754" y="36905"/>
        <a:ext cx="10860533" cy="660914"/>
      </dsp:txXfrm>
    </dsp:sp>
    <dsp:sp modelId="{8B1A8164-5FC0-40A6-858D-EF618C72667D}">
      <dsp:nvSpPr>
        <dsp:cNvPr id="0" name=""/>
        <dsp:cNvSpPr/>
      </dsp:nvSpPr>
      <dsp:spPr>
        <a:xfrm>
          <a:off x="0" y="755752"/>
          <a:ext cx="10932041" cy="2047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092" tIns="22860" rIns="128016" bIns="22860" numCol="1" spcCol="1270" anchor="t" anchorCtr="0">
          <a:noAutofit/>
        </a:bodyPr>
        <a:lstStyle/>
        <a:p>
          <a:pPr marL="171450" lvl="1" indent="-171450" algn="l" defTabSz="800100">
            <a:lnSpc>
              <a:spcPct val="90000"/>
            </a:lnSpc>
            <a:spcBef>
              <a:spcPct val="0"/>
            </a:spcBef>
            <a:spcAft>
              <a:spcPct val="20000"/>
            </a:spcAft>
            <a:buFont typeface="Arial" panose="020B0604020202020204" pitchFamily="34" charset="0"/>
            <a:buChar char="•"/>
          </a:pPr>
          <a:r>
            <a:rPr lang="en-US" sz="1800" kern="1200">
              <a:solidFill>
                <a:schemeClr val="tx1"/>
              </a:solidFill>
              <a:latin typeface="+mn-lt"/>
            </a:rPr>
            <a:t>Record of Environmental Consideration (REC) for the additional “No-Issue” properties in the expanded area (Batch 1)</a:t>
          </a:r>
          <a:endParaRPr lang="en-US" sz="1800" kern="1200">
            <a:solidFill>
              <a:schemeClr val="bg1"/>
            </a:solidFill>
            <a:latin typeface="+mn-lt"/>
          </a:endParaRPr>
        </a:p>
        <a:p>
          <a:pPr marL="342900" lvl="2" indent="-171450" algn="l" defTabSz="800100">
            <a:lnSpc>
              <a:spcPct val="90000"/>
            </a:lnSpc>
            <a:spcBef>
              <a:spcPct val="0"/>
            </a:spcBef>
            <a:spcAft>
              <a:spcPct val="20000"/>
            </a:spcAft>
            <a:buFont typeface="Arial" panose="020B0604020202020204" pitchFamily="34" charset="0"/>
            <a:buChar char="•"/>
          </a:pPr>
          <a:r>
            <a:rPr lang="en-US" sz="1800" kern="1200">
              <a:solidFill>
                <a:schemeClr val="tx1"/>
              </a:solidFill>
              <a:latin typeface="+mn-lt"/>
            </a:rPr>
            <a:t>Has cleared EHP and is Pending Large Project Notification</a:t>
          </a:r>
          <a:endParaRPr lang="en-US" sz="1800" kern="1200">
            <a:solidFill>
              <a:schemeClr val="bg1"/>
            </a:solidFill>
            <a:latin typeface="+mn-lt"/>
          </a:endParaRPr>
        </a:p>
        <a:p>
          <a:pPr marL="171450" lvl="1" indent="-171450" algn="l" defTabSz="800100">
            <a:lnSpc>
              <a:spcPct val="90000"/>
            </a:lnSpc>
            <a:spcBef>
              <a:spcPct val="0"/>
            </a:spcBef>
            <a:spcAft>
              <a:spcPct val="20000"/>
            </a:spcAft>
            <a:buFont typeface="Arial" panose="020B0604020202020204" pitchFamily="34" charset="0"/>
            <a:buChar char="•"/>
          </a:pPr>
          <a:r>
            <a:rPr lang="en-US" sz="1800" kern="1200">
              <a:solidFill>
                <a:schemeClr val="tx1"/>
              </a:solidFill>
              <a:latin typeface="+mn-lt"/>
            </a:rPr>
            <a:t>Submitted nine Phase II reports for “Issue Properties”</a:t>
          </a:r>
        </a:p>
        <a:p>
          <a:pPr marL="342900" lvl="2" indent="-171450" algn="l" defTabSz="800100">
            <a:lnSpc>
              <a:spcPct val="90000"/>
            </a:lnSpc>
            <a:spcBef>
              <a:spcPct val="0"/>
            </a:spcBef>
            <a:spcAft>
              <a:spcPct val="20000"/>
            </a:spcAft>
            <a:buFont typeface="Arial" panose="020B0604020202020204" pitchFamily="34" charset="0"/>
            <a:buChar char="•"/>
          </a:pPr>
          <a:r>
            <a:rPr lang="en-US" sz="1800" kern="1200">
              <a:solidFill>
                <a:prstClr val="black"/>
              </a:solidFill>
              <a:latin typeface="Century Gothic"/>
              <a:ea typeface="+mn-ea"/>
              <a:cs typeface="+mn-cs"/>
            </a:rPr>
            <a:t>Batch 2 (4 properties) have cleared EHP and are pending DHS approval</a:t>
          </a:r>
          <a:endParaRPr lang="en-US" sz="1800" kern="1200">
            <a:solidFill>
              <a:schemeClr val="tx1"/>
            </a:solidFill>
            <a:latin typeface="+mn-lt"/>
          </a:endParaRPr>
        </a:p>
        <a:p>
          <a:pPr marL="342900" lvl="2" indent="-171450" algn="l" defTabSz="800100">
            <a:lnSpc>
              <a:spcPct val="90000"/>
            </a:lnSpc>
            <a:spcBef>
              <a:spcPct val="0"/>
            </a:spcBef>
            <a:spcAft>
              <a:spcPct val="20000"/>
            </a:spcAft>
            <a:buFont typeface="Arial" panose="020B0604020202020204" pitchFamily="34" charset="0"/>
            <a:buChar char="•"/>
          </a:pPr>
          <a:r>
            <a:rPr lang="en-US" sz="1800" kern="1200">
              <a:solidFill>
                <a:schemeClr val="tx1"/>
              </a:solidFill>
              <a:latin typeface="+mn-lt"/>
            </a:rPr>
            <a:t>Batch 3 (5 properties) are in EHP Review</a:t>
          </a:r>
        </a:p>
      </dsp:txBody>
      <dsp:txXfrm>
        <a:off x="0" y="755752"/>
        <a:ext cx="10932041" cy="2047398"/>
      </dsp:txXfrm>
    </dsp:sp>
    <dsp:sp modelId="{C70226F9-8ECD-496F-99E6-1BB2FC15DBA2}">
      <dsp:nvSpPr>
        <dsp:cNvPr id="0" name=""/>
        <dsp:cNvSpPr/>
      </dsp:nvSpPr>
      <dsp:spPr>
        <a:xfrm>
          <a:off x="0" y="2541637"/>
          <a:ext cx="10932041" cy="3596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bg1"/>
              </a:solidFill>
            </a:rPr>
            <a:t>Site-Work Updates – </a:t>
          </a:r>
        </a:p>
      </dsp:txBody>
      <dsp:txXfrm>
        <a:off x="17555" y="2559192"/>
        <a:ext cx="10896931" cy="324510"/>
      </dsp:txXfrm>
    </dsp:sp>
    <dsp:sp modelId="{B3FCC5CF-FED3-412C-BDB2-EC17150B4C33}">
      <dsp:nvSpPr>
        <dsp:cNvPr id="0" name=""/>
        <dsp:cNvSpPr/>
      </dsp:nvSpPr>
      <dsp:spPr>
        <a:xfrm>
          <a:off x="0" y="3036926"/>
          <a:ext cx="10932041" cy="1844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092" tIns="22860" rIns="128016" bIns="22860" numCol="1" spcCol="1270" anchor="t" anchorCtr="0">
          <a:noAutofit/>
        </a:bodyPr>
        <a:lstStyle/>
        <a:p>
          <a:pPr marL="171450" lvl="1" indent="-171450" algn="l" defTabSz="800100">
            <a:lnSpc>
              <a:spcPct val="90000"/>
            </a:lnSpc>
            <a:spcBef>
              <a:spcPct val="0"/>
            </a:spcBef>
            <a:spcAft>
              <a:spcPct val="20000"/>
            </a:spcAft>
            <a:buFont typeface="Arial" panose="020B0604020202020204" pitchFamily="34" charset="0"/>
            <a:buChar char="•"/>
          </a:pPr>
          <a:r>
            <a:rPr lang="en-US" sz="1800" kern="1200"/>
            <a:t>Fourteen homes complete</a:t>
          </a:r>
          <a:endParaRPr lang="en-US" sz="1800" kern="1200">
            <a:solidFill>
              <a:prstClr val="black">
                <a:hueOff val="0"/>
                <a:satOff val="0"/>
                <a:lumOff val="0"/>
                <a:alphaOff val="0"/>
              </a:prstClr>
            </a:solidFill>
            <a:latin typeface="Century Gothic" panose="020B0502020202020204" pitchFamily="34" charset="0"/>
            <a:ea typeface="Times New Roman" panose="02020603050405020304" pitchFamily="18" charset="0"/>
            <a:cs typeface="+mn-cs"/>
          </a:endParaRPr>
        </a:p>
        <a:p>
          <a:pPr marL="171450" lvl="1" indent="-171450" algn="l" defTabSz="800100">
            <a:lnSpc>
              <a:spcPct val="90000"/>
            </a:lnSpc>
            <a:spcBef>
              <a:spcPct val="0"/>
            </a:spcBef>
            <a:spcAft>
              <a:spcPct val="20000"/>
            </a:spcAft>
            <a:buFont typeface="Arial" panose="020B0604020202020204" pitchFamily="34" charset="0"/>
            <a:buChar char="•"/>
          </a:pPr>
          <a:r>
            <a:rPr lang="en-US" sz="1800" kern="1200"/>
            <a:t>Three additional construction complete, pending closeout documents</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a:t>Four homes in progress</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a:t>Three homes commencing work in January</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a:t>Four homes awarded contracts</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a:t>Six new no-issue applicants in Campo</a:t>
          </a:r>
        </a:p>
      </dsp:txBody>
      <dsp:txXfrm>
        <a:off x="0" y="3036926"/>
        <a:ext cx="10932041" cy="18443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F00B68-ECB5-4181-A315-6379247A05CB}">
      <dsp:nvSpPr>
        <dsp:cNvPr id="0" name=""/>
        <dsp:cNvSpPr/>
      </dsp:nvSpPr>
      <dsp:spPr>
        <a:xfrm>
          <a:off x="0" y="62752"/>
          <a:ext cx="10515600" cy="5276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bg1"/>
              </a:solidFill>
            </a:rPr>
            <a:t>Site Work Updates – Batch One –  8 Homes </a:t>
          </a:r>
        </a:p>
      </dsp:txBody>
      <dsp:txXfrm>
        <a:off x="25759" y="88511"/>
        <a:ext cx="10464082" cy="476152"/>
      </dsp:txXfrm>
    </dsp:sp>
    <dsp:sp modelId="{7EF93D3C-F5FD-4C05-BD7F-3E33795672A3}">
      <dsp:nvSpPr>
        <dsp:cNvPr id="0" name=""/>
        <dsp:cNvSpPr/>
      </dsp:nvSpPr>
      <dsp:spPr>
        <a:xfrm>
          <a:off x="0" y="591519"/>
          <a:ext cx="105156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Font typeface="Arial" panose="020B0604020202020204" pitchFamily="34" charset="0"/>
            <a:buChar char="•"/>
          </a:pPr>
          <a:r>
            <a:rPr lang="en-US" sz="1700" kern="1200">
              <a:solidFill>
                <a:schemeClr val="tx1"/>
              </a:solidFill>
            </a:rPr>
            <a:t>All site work is complete</a:t>
          </a:r>
        </a:p>
      </dsp:txBody>
      <dsp:txXfrm>
        <a:off x="0" y="591519"/>
        <a:ext cx="10515600" cy="364320"/>
      </dsp:txXfrm>
    </dsp:sp>
    <dsp:sp modelId="{2A21F2FE-E072-44C9-BCCF-D9786FAA5A45}">
      <dsp:nvSpPr>
        <dsp:cNvPr id="0" name=""/>
        <dsp:cNvSpPr/>
      </dsp:nvSpPr>
      <dsp:spPr>
        <a:xfrm>
          <a:off x="0" y="954742"/>
          <a:ext cx="10515600" cy="5276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bg1"/>
              </a:solidFill>
            </a:rPr>
            <a:t>Site Work Updates – Batch Two – 7 Homes</a:t>
          </a:r>
          <a:endParaRPr lang="en-US" sz="2200" kern="1200">
            <a:solidFill>
              <a:schemeClr val="tx1"/>
            </a:solidFill>
          </a:endParaRPr>
        </a:p>
      </dsp:txBody>
      <dsp:txXfrm>
        <a:off x="25759" y="980501"/>
        <a:ext cx="10464082" cy="476152"/>
      </dsp:txXfrm>
    </dsp:sp>
    <dsp:sp modelId="{384A9792-2B8C-470E-AC78-256753AD1238}">
      <dsp:nvSpPr>
        <dsp:cNvPr id="0" name=""/>
        <dsp:cNvSpPr/>
      </dsp:nvSpPr>
      <dsp:spPr>
        <a:xfrm>
          <a:off x="0" y="1483509"/>
          <a:ext cx="105156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Font typeface="Arial" panose="020B0604020202020204" pitchFamily="34" charset="0"/>
            <a:buChar char="•"/>
          </a:pPr>
          <a:r>
            <a:rPr lang="en-US" sz="1700" kern="1200">
              <a:solidFill>
                <a:schemeClr val="tx1"/>
              </a:solidFill>
            </a:rPr>
            <a:t>All site work is complete</a:t>
          </a:r>
        </a:p>
      </dsp:txBody>
      <dsp:txXfrm>
        <a:off x="0" y="1483509"/>
        <a:ext cx="10515600" cy="364320"/>
      </dsp:txXfrm>
    </dsp:sp>
    <dsp:sp modelId="{8B3C7EB7-AC3B-4715-ACA3-88C2835B6B63}">
      <dsp:nvSpPr>
        <dsp:cNvPr id="0" name=""/>
        <dsp:cNvSpPr/>
      </dsp:nvSpPr>
      <dsp:spPr>
        <a:xfrm>
          <a:off x="0" y="1847829"/>
          <a:ext cx="10515600" cy="5276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bg1"/>
              </a:solidFill>
            </a:rPr>
            <a:t>Site Work Updates – Batch Three – 11 Homes</a:t>
          </a:r>
        </a:p>
      </dsp:txBody>
      <dsp:txXfrm>
        <a:off x="25759" y="1873588"/>
        <a:ext cx="10464082" cy="476152"/>
      </dsp:txXfrm>
    </dsp:sp>
    <dsp:sp modelId="{0F5D4546-812D-4075-88D1-F1A2C43B4A56}">
      <dsp:nvSpPr>
        <dsp:cNvPr id="0" name=""/>
        <dsp:cNvSpPr/>
      </dsp:nvSpPr>
      <dsp:spPr>
        <a:xfrm>
          <a:off x="0" y="2375499"/>
          <a:ext cx="105156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Font typeface="Arial" panose="020B0604020202020204" pitchFamily="34" charset="0"/>
            <a:buChar char="•"/>
          </a:pPr>
          <a:r>
            <a:rPr lang="en-US" sz="1700" kern="1200">
              <a:solidFill>
                <a:schemeClr val="tx1"/>
              </a:solidFill>
            </a:rPr>
            <a:t>All site work is complete</a:t>
          </a:r>
        </a:p>
      </dsp:txBody>
      <dsp:txXfrm>
        <a:off x="0" y="2375499"/>
        <a:ext cx="10515600" cy="364320"/>
      </dsp:txXfrm>
    </dsp:sp>
    <dsp:sp modelId="{870DD487-66F7-4361-815A-29619D196265}">
      <dsp:nvSpPr>
        <dsp:cNvPr id="0" name=""/>
        <dsp:cNvSpPr/>
      </dsp:nvSpPr>
      <dsp:spPr>
        <a:xfrm>
          <a:off x="0" y="2739819"/>
          <a:ext cx="10515600" cy="5276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bg1"/>
              </a:solidFill>
            </a:rPr>
            <a:t>Site Work Updates – Batch Four – 9 Homes  </a:t>
          </a:r>
        </a:p>
      </dsp:txBody>
      <dsp:txXfrm>
        <a:off x="25759" y="2765578"/>
        <a:ext cx="10464082" cy="476152"/>
      </dsp:txXfrm>
    </dsp:sp>
    <dsp:sp modelId="{330D1BE0-A500-4BC4-B7EB-C6349BE02071}">
      <dsp:nvSpPr>
        <dsp:cNvPr id="0" name=""/>
        <dsp:cNvSpPr/>
      </dsp:nvSpPr>
      <dsp:spPr>
        <a:xfrm>
          <a:off x="0" y="3267489"/>
          <a:ext cx="105156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1590" rIns="120904" bIns="21590" numCol="1" spcCol="1270" anchor="t" anchorCtr="0">
          <a:noAutofit/>
        </a:bodyPr>
        <a:lstStyle/>
        <a:p>
          <a:pPr marL="171450" lvl="1" indent="-171450" algn="l" defTabSz="755650">
            <a:lnSpc>
              <a:spcPct val="90000"/>
            </a:lnSpc>
            <a:spcBef>
              <a:spcPct val="0"/>
            </a:spcBef>
            <a:spcAft>
              <a:spcPct val="20000"/>
            </a:spcAft>
            <a:buFont typeface="Arial" panose="020B0604020202020204" pitchFamily="34" charset="0"/>
            <a:buChar char="•"/>
          </a:pPr>
          <a:r>
            <a:rPr lang="en-US" sz="1700" kern="1200">
              <a:solidFill>
                <a:prstClr val="black">
                  <a:hueOff val="0"/>
                  <a:satOff val="0"/>
                  <a:lumOff val="0"/>
                  <a:alphaOff val="0"/>
                </a:prstClr>
              </a:solidFill>
              <a:latin typeface="Century Gothic"/>
              <a:ea typeface="+mn-ea"/>
              <a:cs typeface="+mn-cs"/>
            </a:rPr>
            <a:t>All</a:t>
          </a:r>
          <a:r>
            <a:rPr lang="en-US" sz="1700" kern="1200">
              <a:solidFill>
                <a:schemeClr val="tx1"/>
              </a:solidFill>
            </a:rPr>
            <a:t> </a:t>
          </a:r>
          <a:r>
            <a:rPr lang="en-US" sz="1700" kern="1200">
              <a:solidFill>
                <a:prstClr val="black">
                  <a:hueOff val="0"/>
                  <a:satOff val="0"/>
                  <a:lumOff val="0"/>
                  <a:alphaOff val="0"/>
                </a:prstClr>
              </a:solidFill>
              <a:latin typeface="Century Gothic"/>
              <a:ea typeface="+mn-ea"/>
              <a:cs typeface="+mn-cs"/>
            </a:rPr>
            <a:t>site</a:t>
          </a:r>
          <a:r>
            <a:rPr lang="en-US" sz="1700" kern="1200">
              <a:solidFill>
                <a:schemeClr val="tx1"/>
              </a:solidFill>
            </a:rPr>
            <a:t> work is complete</a:t>
          </a:r>
        </a:p>
      </dsp:txBody>
      <dsp:txXfrm>
        <a:off x="0" y="3267489"/>
        <a:ext cx="10515600" cy="364320"/>
      </dsp:txXfrm>
    </dsp:sp>
    <dsp:sp modelId="{77DB34C9-E299-4F65-97F6-7D8BFC1A7D9D}">
      <dsp:nvSpPr>
        <dsp:cNvPr id="0" name=""/>
        <dsp:cNvSpPr/>
      </dsp:nvSpPr>
      <dsp:spPr>
        <a:xfrm>
          <a:off x="0" y="3631809"/>
          <a:ext cx="10515600" cy="5276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bg1"/>
              </a:solidFill>
            </a:rPr>
            <a:t>Site Work Updates – Batch Five – 7 Homes</a:t>
          </a:r>
          <a:endParaRPr lang="en-US" sz="2200" kern="1200">
            <a:solidFill>
              <a:schemeClr val="tx1"/>
            </a:solidFill>
          </a:endParaRPr>
        </a:p>
      </dsp:txBody>
      <dsp:txXfrm>
        <a:off x="25759" y="3657568"/>
        <a:ext cx="10464082" cy="476152"/>
      </dsp:txXfrm>
    </dsp:sp>
    <dsp:sp modelId="{0CB3FF5A-9B97-4D16-95EA-D7DE55EEE4EB}">
      <dsp:nvSpPr>
        <dsp:cNvPr id="0" name=""/>
        <dsp:cNvSpPr/>
      </dsp:nvSpPr>
      <dsp:spPr>
        <a:xfrm>
          <a:off x="0" y="4159479"/>
          <a:ext cx="105156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Font typeface="Arial" panose="020B0604020202020204" pitchFamily="34" charset="0"/>
            <a:buChar char="•"/>
          </a:pPr>
          <a:r>
            <a:rPr lang="en-US" sz="1700" kern="1200"/>
            <a:t>Work is in progress</a:t>
          </a:r>
          <a:endParaRPr lang="en-US" sz="1700" kern="1200">
            <a:solidFill>
              <a:schemeClr val="tx1"/>
            </a:solidFill>
          </a:endParaRPr>
        </a:p>
      </dsp:txBody>
      <dsp:txXfrm>
        <a:off x="0" y="4159479"/>
        <a:ext cx="10515600" cy="3643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CA1F65-BCF6-4136-B396-31EC8D96AE7D}">
      <dsp:nvSpPr>
        <dsp:cNvPr id="0" name=""/>
        <dsp:cNvSpPr/>
      </dsp:nvSpPr>
      <dsp:spPr>
        <a:xfrm>
          <a:off x="0" y="64979"/>
          <a:ext cx="10581443" cy="4317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Site Work</a:t>
          </a:r>
        </a:p>
      </dsp:txBody>
      <dsp:txXfrm>
        <a:off x="21075" y="86054"/>
        <a:ext cx="10539293" cy="389580"/>
      </dsp:txXfrm>
    </dsp:sp>
    <dsp:sp modelId="{6C2FB11A-6F91-4C47-A169-090F20CBD852}">
      <dsp:nvSpPr>
        <dsp:cNvPr id="0" name=""/>
        <dsp:cNvSpPr/>
      </dsp:nvSpPr>
      <dsp:spPr>
        <a:xfrm>
          <a:off x="0" y="496709"/>
          <a:ext cx="10581443" cy="726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961"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a:t>25 Homes have been completed</a:t>
          </a:r>
        </a:p>
        <a:p>
          <a:pPr marL="114300" lvl="1" indent="-114300" algn="l" defTabSz="622300">
            <a:lnSpc>
              <a:spcPct val="90000"/>
            </a:lnSpc>
            <a:spcBef>
              <a:spcPct val="0"/>
            </a:spcBef>
            <a:spcAft>
              <a:spcPct val="20000"/>
            </a:spcAft>
            <a:buChar char="•"/>
          </a:pPr>
          <a:r>
            <a:rPr lang="en-US" sz="1400" kern="1200"/>
            <a:t>4 Homes in active construction</a:t>
          </a:r>
        </a:p>
        <a:p>
          <a:pPr marL="114300" lvl="1" indent="-114300" algn="l" defTabSz="622300">
            <a:lnSpc>
              <a:spcPct val="90000"/>
            </a:lnSpc>
            <a:spcBef>
              <a:spcPct val="0"/>
            </a:spcBef>
            <a:spcAft>
              <a:spcPct val="20000"/>
            </a:spcAft>
            <a:buChar char="•"/>
          </a:pPr>
          <a:r>
            <a:rPr lang="en-US" sz="1400" kern="1200"/>
            <a:t>7 SOW In development</a:t>
          </a:r>
        </a:p>
      </dsp:txBody>
      <dsp:txXfrm>
        <a:off x="0" y="496709"/>
        <a:ext cx="10581443" cy="726570"/>
      </dsp:txXfrm>
    </dsp:sp>
    <dsp:sp modelId="{EA65D19C-8AC1-49A3-8489-D4D0CA1E3478}">
      <dsp:nvSpPr>
        <dsp:cNvPr id="0" name=""/>
        <dsp:cNvSpPr/>
      </dsp:nvSpPr>
      <dsp:spPr>
        <a:xfrm>
          <a:off x="0" y="1223279"/>
          <a:ext cx="10581443" cy="4317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EHP</a:t>
          </a:r>
        </a:p>
      </dsp:txBody>
      <dsp:txXfrm>
        <a:off x="21075" y="1244354"/>
        <a:ext cx="10539293" cy="389580"/>
      </dsp:txXfrm>
    </dsp:sp>
    <dsp:sp modelId="{FFA90951-C120-4CE3-99CC-9A26E0EC311F}">
      <dsp:nvSpPr>
        <dsp:cNvPr id="0" name=""/>
        <dsp:cNvSpPr/>
      </dsp:nvSpPr>
      <dsp:spPr>
        <a:xfrm>
          <a:off x="0" y="1655009"/>
          <a:ext cx="10581443" cy="484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961"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a:t>First Issue property has been submitted to FEMA for phase II Review</a:t>
          </a:r>
        </a:p>
        <a:p>
          <a:pPr marL="228600" lvl="2" indent="-114300" algn="l" defTabSz="622300">
            <a:lnSpc>
              <a:spcPct val="90000"/>
            </a:lnSpc>
            <a:spcBef>
              <a:spcPct val="0"/>
            </a:spcBef>
            <a:spcAft>
              <a:spcPct val="20000"/>
            </a:spcAft>
            <a:buChar char="•"/>
          </a:pPr>
          <a:r>
            <a:rPr lang="en-US" sz="1400" kern="1200"/>
            <a:t>In the process prioritizing and creating batches for future submissions</a:t>
          </a:r>
        </a:p>
      </dsp:txBody>
      <dsp:txXfrm>
        <a:off x="0" y="1655009"/>
        <a:ext cx="10581443" cy="484380"/>
      </dsp:txXfrm>
    </dsp:sp>
    <dsp:sp modelId="{AA961FBD-EC74-4EA2-BD94-CE2480297992}">
      <dsp:nvSpPr>
        <dsp:cNvPr id="0" name=""/>
        <dsp:cNvSpPr/>
      </dsp:nvSpPr>
      <dsp:spPr>
        <a:xfrm>
          <a:off x="0" y="2139389"/>
          <a:ext cx="10581443" cy="4317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Project Area</a:t>
          </a:r>
        </a:p>
      </dsp:txBody>
      <dsp:txXfrm>
        <a:off x="21075" y="2160464"/>
        <a:ext cx="10539293" cy="389580"/>
      </dsp:txXfrm>
    </dsp:sp>
    <dsp:sp modelId="{6C06B801-924E-45B3-B031-AA986C8D3187}">
      <dsp:nvSpPr>
        <dsp:cNvPr id="0" name=""/>
        <dsp:cNvSpPr/>
      </dsp:nvSpPr>
      <dsp:spPr>
        <a:xfrm>
          <a:off x="0" y="2571119"/>
          <a:ext cx="10581443" cy="234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961"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a:t>Community meetings have been scheduled in each of the project areas</a:t>
          </a:r>
        </a:p>
        <a:p>
          <a:pPr marL="228600" lvl="2" indent="-114300" algn="l" defTabSz="622300">
            <a:lnSpc>
              <a:spcPct val="90000"/>
            </a:lnSpc>
            <a:spcBef>
              <a:spcPct val="0"/>
            </a:spcBef>
            <a:spcAft>
              <a:spcPct val="20000"/>
            </a:spcAft>
            <a:buChar char="•"/>
          </a:pPr>
          <a:r>
            <a:rPr lang="en-US" sz="1400" kern="1200"/>
            <a:t>Whitmore: 2/2,    6:00–8:00 PM — Whitmore Community Center </a:t>
          </a:r>
        </a:p>
        <a:p>
          <a:pPr marL="228600" lvl="2" indent="-114300" algn="l" defTabSz="622300">
            <a:lnSpc>
              <a:spcPct val="90000"/>
            </a:lnSpc>
            <a:spcBef>
              <a:spcPct val="0"/>
            </a:spcBef>
            <a:spcAft>
              <a:spcPct val="20000"/>
            </a:spcAft>
            <a:buChar char="•"/>
          </a:pPr>
          <a:r>
            <a:rPr lang="en-US" sz="1400" kern="1200"/>
            <a:t>Oak Run:    2/3,    6:00–8:00 PM — Oak Run VFD (Volunteer Fire Company)</a:t>
          </a:r>
        </a:p>
        <a:p>
          <a:pPr marL="228600" lvl="2" indent="-114300" algn="l" defTabSz="622300">
            <a:lnSpc>
              <a:spcPct val="90000"/>
            </a:lnSpc>
            <a:spcBef>
              <a:spcPct val="0"/>
            </a:spcBef>
            <a:spcAft>
              <a:spcPct val="20000"/>
            </a:spcAft>
            <a:buChar char="•"/>
          </a:pPr>
          <a:r>
            <a:rPr lang="en-US" sz="1400" kern="1200"/>
            <a:t>Lakehead:  2/10,  6:00–8:00 PM — Lakehead Lions Club</a:t>
          </a:r>
        </a:p>
        <a:p>
          <a:pPr marL="114300" lvl="1" indent="-114300" algn="l" defTabSz="622300">
            <a:lnSpc>
              <a:spcPct val="90000"/>
            </a:lnSpc>
            <a:spcBef>
              <a:spcPct val="0"/>
            </a:spcBef>
            <a:spcAft>
              <a:spcPct val="20000"/>
            </a:spcAft>
            <a:buChar char="•"/>
          </a:pPr>
          <a:r>
            <a:rPr lang="en-US" sz="1400" kern="1200"/>
            <a:t>Developed a Fire Safety Workshop that will be covering Defensible Space, Home Hardening, the CWMP, and the local Defensible Space ordinance. There will also be a display table with home hardening materials for homeowners to view and discuss.</a:t>
          </a:r>
        </a:p>
        <a:p>
          <a:pPr marL="114300" lvl="1" indent="-114300" algn="l" defTabSz="622300">
            <a:lnSpc>
              <a:spcPct val="90000"/>
            </a:lnSpc>
            <a:spcBef>
              <a:spcPct val="0"/>
            </a:spcBef>
            <a:spcAft>
              <a:spcPct val="20000"/>
            </a:spcAft>
            <a:buChar char="•"/>
          </a:pPr>
          <a:r>
            <a:rPr lang="en-US" sz="1400" kern="1200"/>
            <a:t>Planned attendees: local CAL FIRE units, CWMP staff, contractors, and an IBHS representative</a:t>
          </a:r>
        </a:p>
        <a:p>
          <a:pPr marL="114300" lvl="1" indent="-114300" algn="l" defTabSz="622300">
            <a:lnSpc>
              <a:spcPct val="90000"/>
            </a:lnSpc>
            <a:spcBef>
              <a:spcPct val="0"/>
            </a:spcBef>
            <a:spcAft>
              <a:spcPct val="20000"/>
            </a:spcAft>
            <a:buChar char="•"/>
          </a:pPr>
          <a:r>
            <a:rPr lang="en-US" sz="1400" kern="1200"/>
            <a:t>Provide paper applications and a space for in-person help</a:t>
          </a:r>
        </a:p>
        <a:p>
          <a:pPr marL="114300" lvl="1" indent="-114300" algn="l" defTabSz="622300">
            <a:lnSpc>
              <a:spcPct val="90000"/>
            </a:lnSpc>
            <a:spcBef>
              <a:spcPct val="0"/>
            </a:spcBef>
            <a:spcAft>
              <a:spcPct val="20000"/>
            </a:spcAft>
            <a:buChar char="•"/>
          </a:pPr>
          <a:r>
            <a:rPr lang="en-US" sz="1400" kern="1200"/>
            <a:t>Outreach: USPS postcard mailers to all addresses in the three communities’ ZIP codes, SCFSFC, RCD and local CAL FIRE Social media posts</a:t>
          </a:r>
        </a:p>
        <a:p>
          <a:pPr marL="114300" lvl="1" indent="-114300" algn="l" defTabSz="622300">
            <a:lnSpc>
              <a:spcPct val="90000"/>
            </a:lnSpc>
            <a:spcBef>
              <a:spcPct val="0"/>
            </a:spcBef>
            <a:spcAft>
              <a:spcPct val="20000"/>
            </a:spcAft>
            <a:buChar char="•"/>
          </a:pPr>
          <a:endParaRPr lang="en-US" sz="1400" kern="1200"/>
        </a:p>
      </dsp:txBody>
      <dsp:txXfrm>
        <a:off x="0" y="2571119"/>
        <a:ext cx="10581443" cy="23473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209D2-7E72-4780-AA12-042F2F087C6F}">
      <dsp:nvSpPr>
        <dsp:cNvPr id="0" name=""/>
        <dsp:cNvSpPr/>
      </dsp:nvSpPr>
      <dsp:spPr>
        <a:xfrm>
          <a:off x="0" y="65394"/>
          <a:ext cx="10515600" cy="5516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Site Work</a:t>
          </a:r>
        </a:p>
      </dsp:txBody>
      <dsp:txXfrm>
        <a:off x="26930" y="92324"/>
        <a:ext cx="10461740" cy="497795"/>
      </dsp:txXfrm>
    </dsp:sp>
    <dsp:sp modelId="{F685127C-425D-4AD4-A17C-82A3BE3DB994}">
      <dsp:nvSpPr>
        <dsp:cNvPr id="0" name=""/>
        <dsp:cNvSpPr/>
      </dsp:nvSpPr>
      <dsp:spPr>
        <a:xfrm>
          <a:off x="0" y="617049"/>
          <a:ext cx="10515600" cy="1237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50 Homes have been completed </a:t>
          </a:r>
        </a:p>
        <a:p>
          <a:pPr marL="171450" lvl="1" indent="-171450" algn="l" defTabSz="800100">
            <a:lnSpc>
              <a:spcPct val="90000"/>
            </a:lnSpc>
            <a:spcBef>
              <a:spcPct val="0"/>
            </a:spcBef>
            <a:spcAft>
              <a:spcPct val="20000"/>
            </a:spcAft>
            <a:buChar char="•"/>
          </a:pPr>
          <a:r>
            <a:rPr lang="en-US" sz="1800" kern="1200"/>
            <a:t>8 SOW in progress</a:t>
          </a:r>
        </a:p>
        <a:p>
          <a:pPr marL="171450" lvl="1" indent="-171450" algn="l" defTabSz="800100">
            <a:lnSpc>
              <a:spcPct val="90000"/>
            </a:lnSpc>
            <a:spcBef>
              <a:spcPct val="0"/>
            </a:spcBef>
            <a:spcAft>
              <a:spcPct val="20000"/>
            </a:spcAft>
            <a:buChar char="•"/>
          </a:pPr>
          <a:r>
            <a:rPr lang="en-US" sz="1800" kern="1200"/>
            <a:t>12 homes in active construction</a:t>
          </a:r>
        </a:p>
        <a:p>
          <a:pPr marL="171450" lvl="1" indent="-171450" algn="l" defTabSz="800100">
            <a:lnSpc>
              <a:spcPct val="90000"/>
            </a:lnSpc>
            <a:spcBef>
              <a:spcPct val="0"/>
            </a:spcBef>
            <a:spcAft>
              <a:spcPct val="20000"/>
            </a:spcAft>
            <a:buChar char="•"/>
          </a:pPr>
          <a:r>
            <a:rPr lang="en-US" sz="1800" kern="1200"/>
            <a:t>6 going out to bid</a:t>
          </a:r>
        </a:p>
      </dsp:txBody>
      <dsp:txXfrm>
        <a:off x="0" y="617049"/>
        <a:ext cx="10515600" cy="1237860"/>
      </dsp:txXfrm>
    </dsp:sp>
    <dsp:sp modelId="{BD69429D-9AC9-425E-9757-0ACB0FFE21C1}">
      <dsp:nvSpPr>
        <dsp:cNvPr id="0" name=""/>
        <dsp:cNvSpPr/>
      </dsp:nvSpPr>
      <dsp:spPr>
        <a:xfrm>
          <a:off x="0" y="1854909"/>
          <a:ext cx="10515600" cy="5516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Staff</a:t>
          </a:r>
        </a:p>
      </dsp:txBody>
      <dsp:txXfrm>
        <a:off x="26930" y="1881839"/>
        <a:ext cx="10461740" cy="497795"/>
      </dsp:txXfrm>
    </dsp:sp>
    <dsp:sp modelId="{D7E586B7-8242-4DE5-909C-C82CA25291B7}">
      <dsp:nvSpPr>
        <dsp:cNvPr id="0" name=""/>
        <dsp:cNvSpPr/>
      </dsp:nvSpPr>
      <dsp:spPr>
        <a:xfrm>
          <a:off x="0" y="2406564"/>
          <a:ext cx="10515600" cy="928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Entire team has been fully trained and certified to complete home assessments</a:t>
          </a:r>
        </a:p>
        <a:p>
          <a:pPr marL="171450" lvl="1" indent="-171450" algn="l" defTabSz="800100">
            <a:lnSpc>
              <a:spcPct val="90000"/>
            </a:lnSpc>
            <a:spcBef>
              <a:spcPct val="0"/>
            </a:spcBef>
            <a:spcAft>
              <a:spcPct val="20000"/>
            </a:spcAft>
            <a:buChar char="•"/>
          </a:pPr>
          <a:r>
            <a:rPr lang="en-US" sz="1800" kern="1200"/>
            <a:t>Environmental SME/contract</a:t>
          </a:r>
        </a:p>
        <a:p>
          <a:pPr marL="342900" lvl="2" indent="-171450" algn="l" defTabSz="800100">
            <a:lnSpc>
              <a:spcPct val="90000"/>
            </a:lnSpc>
            <a:spcBef>
              <a:spcPct val="0"/>
            </a:spcBef>
            <a:spcAft>
              <a:spcPct val="20000"/>
            </a:spcAft>
            <a:buChar char="•"/>
          </a:pPr>
          <a:r>
            <a:rPr lang="en-US" sz="1800" kern="1200"/>
            <a:t>Working on annual botanist contract</a:t>
          </a:r>
        </a:p>
      </dsp:txBody>
      <dsp:txXfrm>
        <a:off x="0" y="2406564"/>
        <a:ext cx="10515600" cy="928395"/>
      </dsp:txXfrm>
    </dsp:sp>
    <dsp:sp modelId="{68CE3D77-FCE3-4161-8985-CB928398FB1B}">
      <dsp:nvSpPr>
        <dsp:cNvPr id="0" name=""/>
        <dsp:cNvSpPr/>
      </dsp:nvSpPr>
      <dsp:spPr>
        <a:xfrm>
          <a:off x="0" y="3334959"/>
          <a:ext cx="10515600" cy="5516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Project Area</a:t>
          </a:r>
        </a:p>
      </dsp:txBody>
      <dsp:txXfrm>
        <a:off x="26930" y="3361889"/>
        <a:ext cx="10461740" cy="497795"/>
      </dsp:txXfrm>
    </dsp:sp>
    <dsp:sp modelId="{DE46E5C5-964B-4F3F-9EE6-CCA36C4D5469}">
      <dsp:nvSpPr>
        <dsp:cNvPr id="0" name=""/>
        <dsp:cNvSpPr/>
      </dsp:nvSpPr>
      <dsp:spPr>
        <a:xfrm>
          <a:off x="0" y="3886615"/>
          <a:ext cx="10515600" cy="88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Homeowner cost-share cap limit</a:t>
          </a:r>
        </a:p>
        <a:p>
          <a:pPr marL="342900" lvl="2" indent="-171450" algn="l" defTabSz="800100">
            <a:lnSpc>
              <a:spcPct val="90000"/>
            </a:lnSpc>
            <a:spcBef>
              <a:spcPct val="0"/>
            </a:spcBef>
            <a:spcAft>
              <a:spcPct val="20000"/>
            </a:spcAft>
            <a:buChar char="•"/>
          </a:pPr>
          <a:r>
            <a:rPr lang="en-US" sz="1800" kern="1200"/>
            <a:t>Improved coordinators’ ability to clearly explain the program and since its implementation, there have been no homeowners who have backed out. </a:t>
          </a:r>
        </a:p>
      </dsp:txBody>
      <dsp:txXfrm>
        <a:off x="0" y="3886615"/>
        <a:ext cx="10515600" cy="8807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19DE-44D1-47EC-A8B6-EB8EADC7B5F3}">
      <dsp:nvSpPr>
        <dsp:cNvPr id="0" name=""/>
        <dsp:cNvSpPr/>
      </dsp:nvSpPr>
      <dsp:spPr>
        <a:xfrm>
          <a:off x="0" y="7979"/>
          <a:ext cx="10515600" cy="5516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Project Updates</a:t>
          </a:r>
        </a:p>
      </dsp:txBody>
      <dsp:txXfrm>
        <a:off x="26930" y="34909"/>
        <a:ext cx="10461740" cy="497795"/>
      </dsp:txXfrm>
    </dsp:sp>
    <dsp:sp modelId="{C3B4DE59-91FA-4D8E-A3A4-1DC10AFE45AF}">
      <dsp:nvSpPr>
        <dsp:cNvPr id="0" name=""/>
        <dsp:cNvSpPr/>
      </dsp:nvSpPr>
      <dsp:spPr>
        <a:xfrm>
          <a:off x="0" y="559634"/>
          <a:ext cx="10515600" cy="1499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The county is actively working on properties and beginning to develop their scopes of work.</a:t>
          </a:r>
        </a:p>
        <a:p>
          <a:pPr marL="171450" lvl="1" indent="-171450" algn="l" defTabSz="800100">
            <a:lnSpc>
              <a:spcPct val="90000"/>
            </a:lnSpc>
            <a:spcBef>
              <a:spcPct val="0"/>
            </a:spcBef>
            <a:spcAft>
              <a:spcPct val="20000"/>
            </a:spcAft>
            <a:buChar char="•"/>
          </a:pPr>
          <a:r>
            <a:rPr lang="en-US" sz="1800" kern="1200"/>
            <a:t>78 applications in queue waiting to be assessed.</a:t>
          </a:r>
        </a:p>
        <a:p>
          <a:pPr marL="171450" lvl="1" indent="-171450" algn="l" defTabSz="800100">
            <a:lnSpc>
              <a:spcPct val="90000"/>
            </a:lnSpc>
            <a:spcBef>
              <a:spcPct val="0"/>
            </a:spcBef>
            <a:spcAft>
              <a:spcPct val="20000"/>
            </a:spcAft>
            <a:buChar char="•"/>
          </a:pPr>
          <a:r>
            <a:rPr lang="en-US" sz="1800" kern="1200"/>
            <a:t>6 applications in SOW Development stage.</a:t>
          </a:r>
        </a:p>
        <a:p>
          <a:pPr marL="171450" lvl="1" indent="-171450" algn="l" defTabSz="800100">
            <a:lnSpc>
              <a:spcPct val="90000"/>
            </a:lnSpc>
            <a:spcBef>
              <a:spcPct val="0"/>
            </a:spcBef>
            <a:spcAft>
              <a:spcPct val="20000"/>
            </a:spcAft>
            <a:buChar char="•"/>
          </a:pPr>
          <a:r>
            <a:rPr lang="en-US" sz="1800" kern="1200"/>
            <a:t>An additional 7 applications in draft stage.</a:t>
          </a:r>
        </a:p>
      </dsp:txBody>
      <dsp:txXfrm>
        <a:off x="0" y="559634"/>
        <a:ext cx="10515600" cy="1499715"/>
      </dsp:txXfrm>
    </dsp:sp>
    <dsp:sp modelId="{55291775-1FCE-4753-BA04-0A35199B2462}">
      <dsp:nvSpPr>
        <dsp:cNvPr id="0" name=""/>
        <dsp:cNvSpPr/>
      </dsp:nvSpPr>
      <dsp:spPr>
        <a:xfrm>
          <a:off x="0" y="2059349"/>
          <a:ext cx="10515600" cy="5516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Staff</a:t>
          </a:r>
        </a:p>
      </dsp:txBody>
      <dsp:txXfrm>
        <a:off x="26930" y="2086279"/>
        <a:ext cx="10461740" cy="497795"/>
      </dsp:txXfrm>
    </dsp:sp>
    <dsp:sp modelId="{97A7509E-6448-4672-ABEF-3BF0A0D1FBAF}">
      <dsp:nvSpPr>
        <dsp:cNvPr id="0" name=""/>
        <dsp:cNvSpPr/>
      </dsp:nvSpPr>
      <dsp:spPr>
        <a:xfrm>
          <a:off x="0" y="2611004"/>
          <a:ext cx="10515600" cy="88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One part time Assessor and Project Manager.</a:t>
          </a:r>
        </a:p>
        <a:p>
          <a:pPr marL="171450" lvl="1" indent="-171450" algn="l" defTabSz="800100">
            <a:lnSpc>
              <a:spcPct val="90000"/>
            </a:lnSpc>
            <a:spcBef>
              <a:spcPct val="0"/>
            </a:spcBef>
            <a:spcAft>
              <a:spcPct val="20000"/>
            </a:spcAft>
            <a:buChar char="•"/>
          </a:pPr>
          <a:r>
            <a:rPr lang="en-US" sz="1800" kern="1200"/>
            <a:t>Revolving QA meetings have begun with CAL FIRE regarding the assessment to scope of work development process.</a:t>
          </a:r>
        </a:p>
      </dsp:txBody>
      <dsp:txXfrm>
        <a:off x="0" y="2611004"/>
        <a:ext cx="10515600" cy="880785"/>
      </dsp:txXfrm>
    </dsp:sp>
    <dsp:sp modelId="{700054E3-9793-4F2D-A192-7A8246194D3D}">
      <dsp:nvSpPr>
        <dsp:cNvPr id="0" name=""/>
        <dsp:cNvSpPr/>
      </dsp:nvSpPr>
      <dsp:spPr>
        <a:xfrm>
          <a:off x="0" y="3491789"/>
          <a:ext cx="10515600" cy="5516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Outreach/Applications</a:t>
          </a:r>
        </a:p>
      </dsp:txBody>
      <dsp:txXfrm>
        <a:off x="26930" y="3518719"/>
        <a:ext cx="10461740" cy="497795"/>
      </dsp:txXfrm>
    </dsp:sp>
    <dsp:sp modelId="{C843CA1A-D622-403D-A1D9-C8BC7854750E}">
      <dsp:nvSpPr>
        <dsp:cNvPr id="0" name=""/>
        <dsp:cNvSpPr/>
      </dsp:nvSpPr>
      <dsp:spPr>
        <a:xfrm>
          <a:off x="0" y="4043444"/>
          <a:ext cx="10515600"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Increasing number of calls from homeowners and contractors who are interested in applying for the program</a:t>
          </a:r>
        </a:p>
      </dsp:txBody>
      <dsp:txXfrm>
        <a:off x="0" y="4043444"/>
        <a:ext cx="10515600" cy="5713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DB7185-D160-473B-90FE-315BD43D4B78}">
      <dsp:nvSpPr>
        <dsp:cNvPr id="0" name=""/>
        <dsp:cNvSpPr/>
      </dsp:nvSpPr>
      <dsp:spPr>
        <a:xfrm>
          <a:off x="0" y="46514"/>
          <a:ext cx="10607351" cy="62361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Project/EHP Update</a:t>
          </a:r>
        </a:p>
      </dsp:txBody>
      <dsp:txXfrm>
        <a:off x="30442" y="76956"/>
        <a:ext cx="10546467" cy="562726"/>
      </dsp:txXfrm>
    </dsp:sp>
    <dsp:sp modelId="{A345E28F-A309-488F-89C6-AE67EDCFA3C3}">
      <dsp:nvSpPr>
        <dsp:cNvPr id="0" name=""/>
        <dsp:cNvSpPr/>
      </dsp:nvSpPr>
      <dsp:spPr>
        <a:xfrm>
          <a:off x="0" y="670124"/>
          <a:ext cx="10607351" cy="699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678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74 No Issue Properties</a:t>
          </a:r>
        </a:p>
        <a:p>
          <a:pPr marL="228600" lvl="1" indent="-228600" algn="l" defTabSz="889000">
            <a:lnSpc>
              <a:spcPct val="90000"/>
            </a:lnSpc>
            <a:spcBef>
              <a:spcPct val="0"/>
            </a:spcBef>
            <a:spcAft>
              <a:spcPct val="20000"/>
            </a:spcAft>
            <a:buChar char="•"/>
          </a:pPr>
          <a:r>
            <a:rPr lang="en-US" sz="2000" kern="1200"/>
            <a:t>30 Applications with 4 completed assessments ready for review/SOW</a:t>
          </a:r>
        </a:p>
      </dsp:txBody>
      <dsp:txXfrm>
        <a:off x="0" y="670124"/>
        <a:ext cx="10607351" cy="699660"/>
      </dsp:txXfrm>
    </dsp:sp>
    <dsp:sp modelId="{C41515F7-F0EA-4212-9ADD-3C013A3DB8BE}">
      <dsp:nvSpPr>
        <dsp:cNvPr id="0" name=""/>
        <dsp:cNvSpPr/>
      </dsp:nvSpPr>
      <dsp:spPr>
        <a:xfrm>
          <a:off x="0" y="1369784"/>
          <a:ext cx="10607351" cy="62361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Staff</a:t>
          </a:r>
        </a:p>
      </dsp:txBody>
      <dsp:txXfrm>
        <a:off x="30442" y="1400226"/>
        <a:ext cx="10546467" cy="562726"/>
      </dsp:txXfrm>
    </dsp:sp>
    <dsp:sp modelId="{F45987BB-0D79-4D78-82F7-092DACFA9217}">
      <dsp:nvSpPr>
        <dsp:cNvPr id="0" name=""/>
        <dsp:cNvSpPr/>
      </dsp:nvSpPr>
      <dsp:spPr>
        <a:xfrm>
          <a:off x="0" y="1993394"/>
          <a:ext cx="10607351" cy="131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678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Full time construction manager and 4 assessors have been hired. </a:t>
          </a:r>
        </a:p>
        <a:p>
          <a:pPr marL="228600" lvl="1" indent="-228600" algn="l" defTabSz="889000">
            <a:lnSpc>
              <a:spcPct val="90000"/>
            </a:lnSpc>
            <a:spcBef>
              <a:spcPct val="0"/>
            </a:spcBef>
            <a:spcAft>
              <a:spcPct val="20000"/>
            </a:spcAft>
            <a:buChar char="•"/>
          </a:pPr>
          <a:r>
            <a:rPr lang="en-US" sz="2000" kern="1200"/>
            <a:t>Three additional construction managers have been brought on.</a:t>
          </a:r>
        </a:p>
        <a:p>
          <a:pPr marL="228600" lvl="1" indent="-228600" algn="l" defTabSz="889000">
            <a:lnSpc>
              <a:spcPct val="90000"/>
            </a:lnSpc>
            <a:spcBef>
              <a:spcPct val="0"/>
            </a:spcBef>
            <a:spcAft>
              <a:spcPct val="20000"/>
            </a:spcAft>
            <a:buChar char="•"/>
          </a:pPr>
          <a:r>
            <a:rPr lang="en-US" sz="2000" kern="1200"/>
            <a:t>Revolving QA meetings have begun with CAL FIRE regarding the assessment to scope of work development process.</a:t>
          </a:r>
        </a:p>
      </dsp:txBody>
      <dsp:txXfrm>
        <a:off x="0" y="1993394"/>
        <a:ext cx="10607351" cy="1318590"/>
      </dsp:txXfrm>
    </dsp:sp>
    <dsp:sp modelId="{8DBE751C-A38F-4FF9-AC75-0D97E3D97EA7}">
      <dsp:nvSpPr>
        <dsp:cNvPr id="0" name=""/>
        <dsp:cNvSpPr/>
      </dsp:nvSpPr>
      <dsp:spPr>
        <a:xfrm>
          <a:off x="0" y="3311984"/>
          <a:ext cx="10607351" cy="62361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Community Outreach</a:t>
          </a:r>
        </a:p>
      </dsp:txBody>
      <dsp:txXfrm>
        <a:off x="30442" y="3342426"/>
        <a:ext cx="10546467" cy="562726"/>
      </dsp:txXfrm>
    </dsp:sp>
    <dsp:sp modelId="{6DA636F1-4151-469B-8EEE-06CB7B241E81}">
      <dsp:nvSpPr>
        <dsp:cNvPr id="0" name=""/>
        <dsp:cNvSpPr/>
      </dsp:nvSpPr>
      <dsp:spPr>
        <a:xfrm>
          <a:off x="0" y="3935594"/>
          <a:ext cx="10607351" cy="632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678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Increasing number of calls from homeowners who are interested in applying for the program</a:t>
          </a:r>
        </a:p>
      </dsp:txBody>
      <dsp:txXfrm>
        <a:off x="0" y="3935594"/>
        <a:ext cx="10607351" cy="6323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1BEDE-2EE3-4411-96C9-D00552DDB6DB}">
      <dsp:nvSpPr>
        <dsp:cNvPr id="0" name=""/>
        <dsp:cNvSpPr/>
      </dsp:nvSpPr>
      <dsp:spPr>
        <a:xfrm>
          <a:off x="0" y="72330"/>
          <a:ext cx="10515600"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latin typeface="Century Gothic" panose="020B0502020202020204" pitchFamily="34" charset="0"/>
            </a:rPr>
            <a:t>Meeting Schedule</a:t>
          </a:r>
        </a:p>
      </dsp:txBody>
      <dsp:txXfrm>
        <a:off x="35125" y="107455"/>
        <a:ext cx="10445350" cy="649299"/>
      </dsp:txXfrm>
    </dsp:sp>
    <dsp:sp modelId="{5AB3D815-6BAE-48F9-99CB-7228E95282DA}">
      <dsp:nvSpPr>
        <dsp:cNvPr id="0" name=""/>
        <dsp:cNvSpPr/>
      </dsp:nvSpPr>
      <dsp:spPr>
        <a:xfrm>
          <a:off x="0" y="791880"/>
          <a:ext cx="10515600" cy="152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8100" rIns="213360" bIns="38100" numCol="1" spcCol="1270" anchor="t" anchorCtr="0">
          <a:noAutofit/>
        </a:bodyPr>
        <a:lstStyle/>
        <a:p>
          <a:pPr marL="228600" lvl="1" indent="-228600" algn="l" defTabSz="1022350">
            <a:lnSpc>
              <a:spcPct val="90000"/>
            </a:lnSpc>
            <a:spcBef>
              <a:spcPct val="0"/>
            </a:spcBef>
            <a:spcAft>
              <a:spcPct val="20000"/>
            </a:spcAft>
            <a:buFont typeface="Arial" panose="020B0604020202020204" pitchFamily="34" charset="0"/>
            <a:buChar char="•"/>
          </a:pPr>
          <a:r>
            <a:rPr lang="en-US" sz="2300" kern="1200">
              <a:latin typeface="Century Gothic" panose="020B0502020202020204" pitchFamily="34" charset="0"/>
            </a:rPr>
            <a:t>Next meeting is February 17, 2026</a:t>
          </a:r>
          <a:endParaRPr lang="en-US" sz="2300" b="0" kern="1200">
            <a:latin typeface="Century Gothic" panose="020B0502020202020204" pitchFamily="34" charset="0"/>
          </a:endParaRPr>
        </a:p>
        <a:p>
          <a:pPr marL="228600" lvl="1" indent="-228600" algn="l" defTabSz="1022350">
            <a:lnSpc>
              <a:spcPct val="90000"/>
            </a:lnSpc>
            <a:spcBef>
              <a:spcPct val="0"/>
            </a:spcBef>
            <a:spcAft>
              <a:spcPct val="20000"/>
            </a:spcAft>
            <a:buChar char="•"/>
          </a:pPr>
          <a:r>
            <a:rPr lang="en-US" sz="2300" kern="1200">
              <a:latin typeface="Century Gothic" panose="020B0502020202020204" pitchFamily="34" charset="0"/>
            </a:rPr>
            <a:t>CWMPA Monthly Meeting Schedule</a:t>
          </a:r>
          <a:endParaRPr lang="en-US" sz="2300" b="0" kern="1200">
            <a:latin typeface="Century Gothic" panose="020B0502020202020204" pitchFamily="34" charset="0"/>
          </a:endParaRPr>
        </a:p>
        <a:p>
          <a:pPr marL="228600" lvl="1" indent="-228600" algn="l" defTabSz="1022350">
            <a:lnSpc>
              <a:spcPct val="90000"/>
            </a:lnSpc>
            <a:spcBef>
              <a:spcPct val="0"/>
            </a:spcBef>
            <a:spcAft>
              <a:spcPct val="20000"/>
            </a:spcAft>
            <a:buFont typeface="Arial" panose="020B0604020202020204" pitchFamily="34" charset="0"/>
            <a:buChar char="•"/>
          </a:pPr>
          <a:r>
            <a:rPr lang="en-US" sz="2300" kern="1200">
              <a:latin typeface="Century Gothic" panose="020B0502020202020204" pitchFamily="34" charset="0"/>
            </a:rPr>
            <a:t>715 P Street, 2</a:t>
          </a:r>
          <a:r>
            <a:rPr lang="en-US" sz="2300" kern="1200" baseline="30000">
              <a:latin typeface="Century Gothic" panose="020B0502020202020204" pitchFamily="34" charset="0"/>
            </a:rPr>
            <a:t>nd</a:t>
          </a:r>
          <a:r>
            <a:rPr lang="en-US" sz="2300" kern="1200">
              <a:latin typeface="Century Gothic" panose="020B0502020202020204" pitchFamily="34" charset="0"/>
            </a:rPr>
            <a:t> Floor Conference Room 2-221, Sacramento, CA 95814</a:t>
          </a:r>
          <a:endParaRPr lang="en-US" sz="2300" b="0" kern="1200">
            <a:latin typeface="Century Gothic" panose="020B0502020202020204" pitchFamily="34" charset="0"/>
          </a:endParaRPr>
        </a:p>
      </dsp:txBody>
      <dsp:txXfrm>
        <a:off x="0" y="791880"/>
        <a:ext cx="10515600" cy="1521450"/>
      </dsp:txXfrm>
    </dsp:sp>
    <dsp:sp modelId="{4A1554F2-248E-4512-B88A-3FAC757F26B8}">
      <dsp:nvSpPr>
        <dsp:cNvPr id="0" name=""/>
        <dsp:cNvSpPr/>
      </dsp:nvSpPr>
      <dsp:spPr>
        <a:xfrm>
          <a:off x="0" y="2313330"/>
          <a:ext cx="10515600"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latin typeface="Century Gothic" panose="020B0502020202020204" pitchFamily="34" charset="0"/>
            </a:rPr>
            <a:t>Board Member Comments</a:t>
          </a:r>
        </a:p>
      </dsp:txBody>
      <dsp:txXfrm>
        <a:off x="35125" y="2348455"/>
        <a:ext cx="10445350" cy="649299"/>
      </dsp:txXfrm>
    </dsp:sp>
    <dsp:sp modelId="{60D65589-C83F-4C55-A303-C52C71F8E822}">
      <dsp:nvSpPr>
        <dsp:cNvPr id="0" name=""/>
        <dsp:cNvSpPr/>
      </dsp:nvSpPr>
      <dsp:spPr>
        <a:xfrm>
          <a:off x="0" y="3119281"/>
          <a:ext cx="10515600"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latin typeface="Century Gothic" panose="020B0502020202020204" pitchFamily="34" charset="0"/>
            </a:rPr>
            <a:t>Public Comment</a:t>
          </a:r>
        </a:p>
      </dsp:txBody>
      <dsp:txXfrm>
        <a:off x="35125" y="3154406"/>
        <a:ext cx="10445350" cy="649299"/>
      </dsp:txXfrm>
    </dsp:sp>
    <dsp:sp modelId="{E68BDF72-D112-4079-B29C-0C9BE75C9A82}">
      <dsp:nvSpPr>
        <dsp:cNvPr id="0" name=""/>
        <dsp:cNvSpPr/>
      </dsp:nvSpPr>
      <dsp:spPr>
        <a:xfrm>
          <a:off x="0" y="3925231"/>
          <a:ext cx="10515600"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latin typeface="Century Gothic" panose="020B0502020202020204" pitchFamily="34" charset="0"/>
            </a:rPr>
            <a:t>Adjournment</a:t>
          </a:r>
        </a:p>
      </dsp:txBody>
      <dsp:txXfrm>
        <a:off x="35125" y="3960356"/>
        <a:ext cx="10445350" cy="6492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AA33A6-17B1-228A-6BF7-6927BF7BB87D}"/>
              </a:ext>
            </a:extLst>
          </p:cNvPr>
          <p:cNvSpPr>
            <a:spLocks noGrp="1"/>
          </p:cNvSpPr>
          <p:nvPr>
            <p:ph type="hdr" sz="quarter"/>
          </p:nvPr>
        </p:nvSpPr>
        <p:spPr>
          <a:xfrm>
            <a:off x="0" y="1"/>
            <a:ext cx="3170583" cy="482027"/>
          </a:xfrm>
          <a:prstGeom prst="rect">
            <a:avLst/>
          </a:prstGeom>
        </p:spPr>
        <p:txBody>
          <a:bodyPr vert="horz" lIns="94851" tIns="47425" rIns="94851" bIns="47425" rtlCol="0"/>
          <a:lstStyle>
            <a:lvl1pPr algn="l">
              <a:defRPr sz="1200"/>
            </a:lvl1pPr>
          </a:lstStyle>
          <a:p>
            <a:endParaRPr lang="en-US"/>
          </a:p>
        </p:txBody>
      </p:sp>
      <p:sp>
        <p:nvSpPr>
          <p:cNvPr id="3" name="Date Placeholder 2">
            <a:extLst>
              <a:ext uri="{FF2B5EF4-FFF2-40B4-BE49-F238E27FC236}">
                <a16:creationId xmlns:a16="http://schemas.microsoft.com/office/drawing/2014/main" id="{681BB5CA-8BD4-2742-3CAE-C3317300FB99}"/>
              </a:ext>
            </a:extLst>
          </p:cNvPr>
          <p:cNvSpPr>
            <a:spLocks noGrp="1"/>
          </p:cNvSpPr>
          <p:nvPr>
            <p:ph type="dt" sz="quarter" idx="1"/>
          </p:nvPr>
        </p:nvSpPr>
        <p:spPr>
          <a:xfrm>
            <a:off x="4142962" y="1"/>
            <a:ext cx="3170583" cy="482027"/>
          </a:xfrm>
          <a:prstGeom prst="rect">
            <a:avLst/>
          </a:prstGeom>
        </p:spPr>
        <p:txBody>
          <a:bodyPr vert="horz" lIns="94851" tIns="47425" rIns="94851" bIns="47425" rtlCol="0"/>
          <a:lstStyle>
            <a:lvl1pPr algn="r">
              <a:defRPr sz="1200"/>
            </a:lvl1pPr>
          </a:lstStyle>
          <a:p>
            <a:fld id="{AC9CCA8C-99C3-4787-957D-056FABB94FF9}" type="datetimeFigureOut">
              <a:rPr lang="en-US" smtClean="0"/>
              <a:t>1/20/2026</a:t>
            </a:fld>
            <a:endParaRPr lang="en-US"/>
          </a:p>
        </p:txBody>
      </p:sp>
      <p:sp>
        <p:nvSpPr>
          <p:cNvPr id="4" name="Footer Placeholder 3">
            <a:extLst>
              <a:ext uri="{FF2B5EF4-FFF2-40B4-BE49-F238E27FC236}">
                <a16:creationId xmlns:a16="http://schemas.microsoft.com/office/drawing/2014/main" id="{EAF3E3D0-D5B9-18DD-B24F-00141D168089}"/>
              </a:ext>
            </a:extLst>
          </p:cNvPr>
          <p:cNvSpPr>
            <a:spLocks noGrp="1"/>
          </p:cNvSpPr>
          <p:nvPr>
            <p:ph type="ftr" sz="quarter" idx="2"/>
          </p:nvPr>
        </p:nvSpPr>
        <p:spPr>
          <a:xfrm>
            <a:off x="0" y="9119173"/>
            <a:ext cx="3170583" cy="482027"/>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0FFCA8-89D2-C52D-73BE-074EE2F3858B}"/>
              </a:ext>
            </a:extLst>
          </p:cNvPr>
          <p:cNvSpPr>
            <a:spLocks noGrp="1"/>
          </p:cNvSpPr>
          <p:nvPr>
            <p:ph type="sldNum" sz="quarter" idx="3"/>
          </p:nvPr>
        </p:nvSpPr>
        <p:spPr>
          <a:xfrm>
            <a:off x="4142962" y="9119173"/>
            <a:ext cx="3170583" cy="482027"/>
          </a:xfrm>
          <a:prstGeom prst="rect">
            <a:avLst/>
          </a:prstGeom>
        </p:spPr>
        <p:txBody>
          <a:bodyPr vert="horz" lIns="94851" tIns="47425" rIns="94851" bIns="47425" rtlCol="0" anchor="b"/>
          <a:lstStyle>
            <a:lvl1pPr algn="r">
              <a:defRPr sz="1200"/>
            </a:lvl1pPr>
          </a:lstStyle>
          <a:p>
            <a:fld id="{8A7B2386-CD26-4142-A254-8DB0C2972C88}" type="slidenum">
              <a:rPr lang="en-US" smtClean="0"/>
              <a:t>‹#›</a:t>
            </a:fld>
            <a:endParaRPr lang="en-US"/>
          </a:p>
        </p:txBody>
      </p:sp>
    </p:spTree>
    <p:extLst>
      <p:ext uri="{BB962C8B-B14F-4D97-AF65-F5344CB8AC3E}">
        <p14:creationId xmlns:p14="http://schemas.microsoft.com/office/powerpoint/2010/main" val="42536276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583" cy="482027"/>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idx="1"/>
          </p:nvPr>
        </p:nvSpPr>
        <p:spPr>
          <a:xfrm>
            <a:off x="4142962" y="1"/>
            <a:ext cx="3170583" cy="482027"/>
          </a:xfrm>
          <a:prstGeom prst="rect">
            <a:avLst/>
          </a:prstGeom>
        </p:spPr>
        <p:txBody>
          <a:bodyPr vert="horz" lIns="94851" tIns="47425" rIns="94851" bIns="47425" rtlCol="0"/>
          <a:lstStyle>
            <a:lvl1pPr algn="r">
              <a:defRPr sz="1200"/>
            </a:lvl1pPr>
          </a:lstStyle>
          <a:p>
            <a:fld id="{A958342D-15B5-4301-A9BB-B4009FD27087}" type="datetimeFigureOut">
              <a:rPr lang="en-US" smtClean="0"/>
              <a:t>1/20/2026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4851" tIns="47425" rIns="94851" bIns="47425" rtlCol="0" anchor="ctr"/>
          <a:lstStyle/>
          <a:p>
            <a:endParaRPr lang="en-US"/>
          </a:p>
        </p:txBody>
      </p:sp>
      <p:sp>
        <p:nvSpPr>
          <p:cNvPr id="5" name="Notes Placeholder 4"/>
          <p:cNvSpPr>
            <a:spLocks noGrp="1"/>
          </p:cNvSpPr>
          <p:nvPr>
            <p:ph type="body" sz="quarter" idx="3"/>
          </p:nvPr>
        </p:nvSpPr>
        <p:spPr>
          <a:xfrm>
            <a:off x="732183" y="4620250"/>
            <a:ext cx="5850835" cy="3780800"/>
          </a:xfrm>
          <a:prstGeom prst="rect">
            <a:avLst/>
          </a:prstGeom>
        </p:spPr>
        <p:txBody>
          <a:bodyPr vert="horz" lIns="94851" tIns="47425" rIns="94851" bIns="474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173"/>
            <a:ext cx="3170583" cy="482027"/>
          </a:xfrm>
          <a:prstGeom prst="rect">
            <a:avLst/>
          </a:prstGeom>
        </p:spPr>
        <p:txBody>
          <a:bodyPr vert="horz" lIns="94851" tIns="47425" rIns="94851" bIns="47425" rtlCol="0" anchor="b"/>
          <a:lstStyle>
            <a:lvl1pPr algn="l">
              <a:defRPr sz="1200"/>
            </a:lvl1pPr>
          </a:lstStyle>
          <a:p>
            <a:endParaRPr lang="en-US"/>
          </a:p>
        </p:txBody>
      </p:sp>
      <p:sp>
        <p:nvSpPr>
          <p:cNvPr id="7" name="Slide Number Placeholder 6"/>
          <p:cNvSpPr>
            <a:spLocks noGrp="1"/>
          </p:cNvSpPr>
          <p:nvPr>
            <p:ph type="sldNum" sz="quarter" idx="5"/>
          </p:nvPr>
        </p:nvSpPr>
        <p:spPr>
          <a:xfrm>
            <a:off x="4142962" y="9119173"/>
            <a:ext cx="3170583" cy="482027"/>
          </a:xfrm>
          <a:prstGeom prst="rect">
            <a:avLst/>
          </a:prstGeom>
        </p:spPr>
        <p:txBody>
          <a:bodyPr vert="horz" lIns="94851" tIns="47425" rIns="94851" bIns="47425" rtlCol="0" anchor="b"/>
          <a:lstStyle>
            <a:lvl1pPr algn="r">
              <a:defRPr sz="1200"/>
            </a:lvl1pPr>
          </a:lstStyle>
          <a:p>
            <a:fld id="{859FCF84-81A4-47CD-9BCB-05E0DAF19875}" type="slidenum">
              <a:rPr lang="en-US" smtClean="0"/>
              <a:t>‹#›</a:t>
            </a:fld>
            <a:endParaRPr lang="en-US"/>
          </a:p>
        </p:txBody>
      </p:sp>
    </p:spTree>
    <p:extLst>
      <p:ext uri="{BB962C8B-B14F-4D97-AF65-F5344CB8AC3E}">
        <p14:creationId xmlns:p14="http://schemas.microsoft.com/office/powerpoint/2010/main" val="316461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Updated to August 31 2024. </a:t>
            </a:r>
          </a:p>
        </p:txBody>
      </p:sp>
      <p:sp>
        <p:nvSpPr>
          <p:cNvPr id="4" name="Slide Number Placeholder 3"/>
          <p:cNvSpPr>
            <a:spLocks noGrp="1"/>
          </p:cNvSpPr>
          <p:nvPr>
            <p:ph type="sldNum" sz="quarter" idx="5"/>
          </p:nvPr>
        </p:nvSpPr>
        <p:spPr/>
        <p:txBody>
          <a:bodyPr/>
          <a:lstStyle/>
          <a:p>
            <a:fld id="{859FCF84-81A4-47CD-9BCB-05E0DAF19875}" type="slidenum">
              <a:rPr lang="en-US" smtClean="0"/>
              <a:t>5</a:t>
            </a:fld>
            <a:endParaRPr lang="en-US"/>
          </a:p>
        </p:txBody>
      </p:sp>
    </p:spTree>
    <p:extLst>
      <p:ext uri="{BB962C8B-B14F-4D97-AF65-F5344CB8AC3E}">
        <p14:creationId xmlns:p14="http://schemas.microsoft.com/office/powerpoint/2010/main" val="320393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9FCF84-81A4-47CD-9BCB-05E0DAF19875}" type="slidenum">
              <a:rPr lang="en-US" smtClean="0"/>
              <a:t>9</a:t>
            </a:fld>
            <a:endParaRPr lang="en-US"/>
          </a:p>
        </p:txBody>
      </p:sp>
    </p:spTree>
    <p:extLst>
      <p:ext uri="{BB962C8B-B14F-4D97-AF65-F5344CB8AC3E}">
        <p14:creationId xmlns:p14="http://schemas.microsoft.com/office/powerpoint/2010/main" val="1413593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9FCF84-81A4-47CD-9BCB-05E0DAF19875}" type="slidenum">
              <a:rPr lang="en-US" smtClean="0"/>
              <a:t>10</a:t>
            </a:fld>
            <a:endParaRPr lang="en-US"/>
          </a:p>
        </p:txBody>
      </p:sp>
    </p:spTree>
    <p:extLst>
      <p:ext uri="{BB962C8B-B14F-4D97-AF65-F5344CB8AC3E}">
        <p14:creationId xmlns:p14="http://schemas.microsoft.com/office/powerpoint/2010/main" val="3948813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99" y="152400"/>
            <a:ext cx="11379199" cy="609600"/>
          </a:xfrm>
          <a:prstGeom prst="rect">
            <a:avLst/>
          </a:prstGeom>
        </p:spPr>
        <p:txBody>
          <a:bodyPr/>
          <a:lstStyle>
            <a:lvl1pPr algn="l">
              <a:defRPr sz="3200" b="1" i="0">
                <a:solidFill>
                  <a:srgbClr val="013365"/>
                </a:solidFill>
                <a:latin typeface="Century Gothic" panose="020B050202020202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hasCustomPrompt="1"/>
          </p:nvPr>
        </p:nvSpPr>
        <p:spPr>
          <a:xfrm>
            <a:off x="609599" y="990601"/>
            <a:ext cx="11277600" cy="4862513"/>
          </a:xfrm>
          <a:prstGeom prst="rect">
            <a:avLst/>
          </a:prstGeom>
        </p:spPr>
        <p:txBody>
          <a:bodyPr/>
          <a:lstStyle>
            <a:lvl1pPr marL="0" indent="0">
              <a:buClr>
                <a:schemeClr val="tx1"/>
              </a:buClr>
              <a:buSzPct val="85000"/>
              <a:buFont typeface="Arial" panose="020B0604020202020204" pitchFamily="34" charset="0"/>
              <a:buNone/>
              <a:defRPr sz="2800" b="0" i="0">
                <a:latin typeface="Century Gothic" panose="020B0502020202020204" pitchFamily="34" charset="0"/>
                <a:ea typeface="Tahoma" panose="020B0604030504040204" pitchFamily="34" charset="0"/>
                <a:cs typeface="Tahoma" panose="020B0604030504040204" pitchFamily="34" charset="0"/>
              </a:defRPr>
            </a:lvl1pPr>
            <a:lvl2pPr marL="742950" indent="-285750">
              <a:buClr>
                <a:schemeClr val="tx1">
                  <a:lumMod val="75000"/>
                  <a:lumOff val="25000"/>
                </a:schemeClr>
              </a:buClr>
              <a:buSzPct val="75000"/>
              <a:buFont typeface="Courier New" panose="02070309020205020404" pitchFamily="49" charset="0"/>
              <a:buChar char="o"/>
              <a:defRPr sz="2400" b="0" i="0">
                <a:solidFill>
                  <a:schemeClr val="tx1">
                    <a:lumMod val="75000"/>
                    <a:lumOff val="25000"/>
                  </a:schemeClr>
                </a:solidFill>
                <a:latin typeface="Century Gothic" panose="020B0502020202020204" pitchFamily="34" charset="0"/>
                <a:ea typeface="Tahoma" panose="020B0604030504040204" pitchFamily="34" charset="0"/>
                <a:cs typeface="Tahoma" panose="020B0604030504040204" pitchFamily="34" charset="0"/>
              </a:defRPr>
            </a:lvl2pPr>
            <a:lvl3pPr>
              <a:buClrTx/>
              <a:defRPr sz="16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a:buClrTx/>
              <a:defRPr>
                <a:solidFill>
                  <a:schemeClr val="tx1">
                    <a:lumMod val="75000"/>
                    <a:lumOff val="25000"/>
                  </a:schemeClr>
                </a:solidFill>
                <a:latin typeface="Arial Narrow"/>
                <a:cs typeface="Arial Narrow"/>
              </a:defRPr>
            </a:lvl4pPr>
            <a:lvl5pPr>
              <a:buClrTx/>
              <a:defRPr>
                <a:solidFill>
                  <a:schemeClr val="tx1">
                    <a:lumMod val="75000"/>
                    <a:lumOff val="25000"/>
                  </a:schemeClr>
                </a:solidFill>
                <a:latin typeface="Arial Narrow"/>
                <a:cs typeface="Arial Narrow"/>
              </a:defRPr>
            </a:lvl5pPr>
          </a:lstStyle>
          <a:p>
            <a:pPr marL="0" indent="0">
              <a:buNone/>
            </a:pPr>
            <a:r>
              <a:rPr lang="en-US" sz="2400" b="1" kern="1200"/>
              <a:t>Subject Title</a:t>
            </a:r>
          </a:p>
          <a:p>
            <a:r>
              <a:rPr lang="en-US" sz="2400" kern="1200"/>
              <a:t>Bullet</a:t>
            </a:r>
          </a:p>
          <a:p>
            <a:pPr lvl="1"/>
            <a:r>
              <a:rPr lang="en-US" sz="2000" kern="1200"/>
              <a:t>Sub Bullet</a:t>
            </a:r>
          </a:p>
        </p:txBody>
      </p:sp>
      <p:sp>
        <p:nvSpPr>
          <p:cNvPr id="9" name="Slide Number Placeholder 2"/>
          <p:cNvSpPr>
            <a:spLocks noGrp="1"/>
          </p:cNvSpPr>
          <p:nvPr>
            <p:ph type="sldNum" sz="quarter" idx="4"/>
          </p:nvPr>
        </p:nvSpPr>
        <p:spPr>
          <a:xfrm>
            <a:off x="2336801" y="6340476"/>
            <a:ext cx="9550399" cy="365125"/>
          </a:xfrm>
          <a:prstGeom prst="rect">
            <a:avLst/>
          </a:prstGeom>
        </p:spPr>
        <p:txBody>
          <a:bodyPr vert="horz" lIns="91440" tIns="45720" rIns="91440" bIns="45720" rtlCol="0" anchor="ctr"/>
          <a:lstStyle>
            <a:lvl1pPr algn="r">
              <a:defRPr sz="1100" b="1" i="0">
                <a:solidFill>
                  <a:srgbClr val="EF3C39"/>
                </a:solidFill>
                <a:latin typeface="Century Gothic" panose="020B0502020202020204" pitchFamily="34" charset="0"/>
                <a:cs typeface="Arial Narrow"/>
              </a:defRPr>
            </a:lvl1pPr>
          </a:lstStyle>
          <a:p>
            <a:r>
              <a:rPr lang="en-US">
                <a:solidFill>
                  <a:srgbClr val="013365"/>
                </a:solidFill>
                <a:latin typeface="Century Gothic"/>
              </a:rPr>
              <a:t>CA Wildfire Mitigation Program </a:t>
            </a:r>
            <a:r>
              <a:rPr lang="en-US">
                <a:solidFill>
                  <a:srgbClr val="013365"/>
                </a:solidFill>
              </a:rPr>
              <a:t>- </a:t>
            </a:r>
            <a:fld id="{18FD47A2-EF8B-0240-AD90-9B51A2DFE8C1}" type="slidenum">
              <a:rPr lang="en-US" smtClean="0">
                <a:solidFill>
                  <a:srgbClr val="B1143B"/>
                </a:solidFill>
              </a:rPr>
              <a:pPr/>
              <a:t>‹#›</a:t>
            </a:fld>
            <a:endParaRPr lang="en-US">
              <a:solidFill>
                <a:srgbClr val="B1143B"/>
              </a:solidFill>
            </a:endParaRPr>
          </a:p>
        </p:txBody>
      </p:sp>
      <p:grpSp>
        <p:nvGrpSpPr>
          <p:cNvPr id="5" name="Group 4">
            <a:extLst>
              <a:ext uri="{FF2B5EF4-FFF2-40B4-BE49-F238E27FC236}">
                <a16:creationId xmlns:a16="http://schemas.microsoft.com/office/drawing/2014/main" id="{70A529B1-6F52-A642-91B7-121FA028A74C}"/>
              </a:ext>
            </a:extLst>
          </p:cNvPr>
          <p:cNvGrpSpPr/>
          <p:nvPr userDrawn="1"/>
        </p:nvGrpSpPr>
        <p:grpSpPr>
          <a:xfrm rot="5400000">
            <a:off x="-3327401" y="3327400"/>
            <a:ext cx="6858001" cy="203201"/>
            <a:chOff x="0" y="6688135"/>
            <a:chExt cx="9145597" cy="169866"/>
          </a:xfrm>
        </p:grpSpPr>
        <p:sp>
          <p:nvSpPr>
            <p:cNvPr id="4" name="Rectangle 3">
              <a:extLst>
                <a:ext uri="{FF2B5EF4-FFF2-40B4-BE49-F238E27FC236}">
                  <a16:creationId xmlns:a16="http://schemas.microsoft.com/office/drawing/2014/main" id="{AE41FEAF-066B-7A43-B64E-824DD7E6DF6A}"/>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Rectangle 12">
              <a:extLst>
                <a:ext uri="{FF2B5EF4-FFF2-40B4-BE49-F238E27FC236}">
                  <a16:creationId xmlns:a16="http://schemas.microsoft.com/office/drawing/2014/main" id="{3C4D7026-FA4B-9547-BB4B-01800406EDBC}"/>
                </a:ext>
              </a:extLst>
            </p:cNvPr>
            <p:cNvSpPr/>
            <p:nvPr userDrawn="1"/>
          </p:nvSpPr>
          <p:spPr bwMode="auto">
            <a:xfrm>
              <a:off x="8458199" y="6688135"/>
              <a:ext cx="457199" cy="169866"/>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8AED3E6F-7699-D24C-A2D0-EB65C2B35B59}"/>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2692185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79BEC35-AA76-6403-6677-4705D89F9B30}"/>
              </a:ext>
            </a:extLst>
          </p:cNvPr>
          <p:cNvSpPr>
            <a:spLocks noGrp="1"/>
          </p:cNvSpPr>
          <p:nvPr>
            <p:ph sz="quarter" idx="11"/>
          </p:nvPr>
        </p:nvSpPr>
        <p:spPr>
          <a:xfrm>
            <a:off x="609600" y="1050483"/>
            <a:ext cx="5358947" cy="5001519"/>
          </a:xfrm>
          <a:prstGeom prst="rect">
            <a:avLst/>
          </a:prstGeom>
        </p:spPr>
        <p:txBody>
          <a:bodyPr/>
          <a:lstStyle>
            <a:lvl1pPr marL="342900" indent="-342900">
              <a:buFont typeface="Arial" panose="020B0604020202020204" pitchFamily="34" charset="0"/>
              <a:buChar cha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2819FE93-8A20-FEDB-AA19-CCB5DA828DBC}"/>
              </a:ext>
            </a:extLst>
          </p:cNvPr>
          <p:cNvSpPr>
            <a:spLocks noGrp="1"/>
          </p:cNvSpPr>
          <p:nvPr>
            <p:ph type="title"/>
          </p:nvPr>
        </p:nvSpPr>
        <p:spPr>
          <a:xfrm>
            <a:off x="609599" y="152400"/>
            <a:ext cx="11379199" cy="609600"/>
          </a:xfrm>
          <a:prstGeom prst="rect">
            <a:avLst/>
          </a:prstGeom>
        </p:spPr>
        <p:txBody>
          <a:bodyPr/>
          <a:lstStyle>
            <a:lvl1pPr algn="l">
              <a:defRPr sz="3200" b="1" i="0">
                <a:solidFill>
                  <a:srgbClr val="013365"/>
                </a:solidFill>
                <a:latin typeface="Century Gothic" panose="020B050202020202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12" name="Content Placeholder 5">
            <a:extLst>
              <a:ext uri="{FF2B5EF4-FFF2-40B4-BE49-F238E27FC236}">
                <a16:creationId xmlns:a16="http://schemas.microsoft.com/office/drawing/2014/main" id="{0DC17DD4-B946-20AF-FD51-BA39158AA795}"/>
              </a:ext>
            </a:extLst>
          </p:cNvPr>
          <p:cNvSpPr>
            <a:spLocks noGrp="1"/>
          </p:cNvSpPr>
          <p:nvPr>
            <p:ph sz="quarter" idx="12"/>
          </p:nvPr>
        </p:nvSpPr>
        <p:spPr>
          <a:xfrm>
            <a:off x="6528259" y="1050483"/>
            <a:ext cx="5358947" cy="5001519"/>
          </a:xfrm>
          <a:prstGeom prst="rect">
            <a:avLst/>
          </a:prstGeom>
        </p:spPr>
        <p:txBody>
          <a:bodyPr/>
          <a:lstStyle>
            <a:lvl1pPr marL="342900" indent="-342900">
              <a:buFont typeface="Arial" panose="020B0604020202020204" pitchFamily="34" charset="0"/>
              <a:buChar cha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2">
            <a:extLst>
              <a:ext uri="{FF2B5EF4-FFF2-40B4-BE49-F238E27FC236}">
                <a16:creationId xmlns:a16="http://schemas.microsoft.com/office/drawing/2014/main" id="{72C95D44-528B-293D-2FEC-FB1ECCB64C6E}"/>
              </a:ext>
            </a:extLst>
          </p:cNvPr>
          <p:cNvSpPr>
            <a:spLocks noGrp="1"/>
          </p:cNvSpPr>
          <p:nvPr>
            <p:ph type="sldNum" sz="quarter" idx="4"/>
          </p:nvPr>
        </p:nvSpPr>
        <p:spPr>
          <a:xfrm>
            <a:off x="2336806" y="6340484"/>
            <a:ext cx="9550399" cy="365125"/>
          </a:xfrm>
          <a:prstGeom prst="rect">
            <a:avLst/>
          </a:prstGeom>
        </p:spPr>
        <p:txBody>
          <a:bodyPr vert="horz" lIns="91440" tIns="45720" rIns="91440" bIns="45720" rtlCol="0" anchor="ctr"/>
          <a:lstStyle>
            <a:lvl1pPr algn="r">
              <a:defRPr sz="1100" b="1" i="0">
                <a:solidFill>
                  <a:srgbClr val="EF3C39"/>
                </a:solidFill>
                <a:latin typeface="Century Gothic" panose="020B0502020202020204" pitchFamily="34" charset="0"/>
                <a:cs typeface="Arial Narrow"/>
              </a:defRPr>
            </a:lvl1pPr>
          </a:lstStyle>
          <a:p>
            <a:r>
              <a:rPr lang="en-US">
                <a:solidFill>
                  <a:srgbClr val="013365"/>
                </a:solidFill>
              </a:rPr>
              <a:t>Presentation Title - </a:t>
            </a:r>
            <a:fld id="{18FD47A2-EF8B-0240-AD90-9B51A2DFE8C1}" type="slidenum">
              <a:rPr lang="en-US" smtClean="0">
                <a:solidFill>
                  <a:srgbClr val="B1143B"/>
                </a:solidFill>
              </a:rPr>
              <a:pPr/>
              <a:t>‹#›</a:t>
            </a:fld>
            <a:endParaRPr lang="en-US">
              <a:solidFill>
                <a:srgbClr val="B1143B"/>
              </a:solidFill>
            </a:endParaRPr>
          </a:p>
        </p:txBody>
      </p:sp>
      <p:grpSp>
        <p:nvGrpSpPr>
          <p:cNvPr id="15" name="Group 14">
            <a:extLst>
              <a:ext uri="{FF2B5EF4-FFF2-40B4-BE49-F238E27FC236}">
                <a16:creationId xmlns:a16="http://schemas.microsoft.com/office/drawing/2014/main" id="{67CF0A41-4190-14CF-2CB2-F602E4C66B8A}"/>
              </a:ext>
            </a:extLst>
          </p:cNvPr>
          <p:cNvGrpSpPr/>
          <p:nvPr userDrawn="1"/>
        </p:nvGrpSpPr>
        <p:grpSpPr>
          <a:xfrm rot="5400000">
            <a:off x="-3327401" y="3327400"/>
            <a:ext cx="6858001" cy="203201"/>
            <a:chOff x="0" y="6688135"/>
            <a:chExt cx="9145597" cy="169866"/>
          </a:xfrm>
        </p:grpSpPr>
        <p:sp>
          <p:nvSpPr>
            <p:cNvPr id="16" name="Rectangle 15">
              <a:extLst>
                <a:ext uri="{FF2B5EF4-FFF2-40B4-BE49-F238E27FC236}">
                  <a16:creationId xmlns:a16="http://schemas.microsoft.com/office/drawing/2014/main" id="{EA29283F-C9C3-EA46-3452-F60579C6CA3B}"/>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Rectangle 16">
              <a:extLst>
                <a:ext uri="{FF2B5EF4-FFF2-40B4-BE49-F238E27FC236}">
                  <a16:creationId xmlns:a16="http://schemas.microsoft.com/office/drawing/2014/main" id="{9BEBB900-1F32-E414-A31F-30D077AD54C3}"/>
                </a:ext>
              </a:extLst>
            </p:cNvPr>
            <p:cNvSpPr/>
            <p:nvPr userDrawn="1"/>
          </p:nvSpPr>
          <p:spPr bwMode="auto">
            <a:xfrm>
              <a:off x="8458199" y="6688135"/>
              <a:ext cx="457199" cy="169866"/>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Rectangle 17">
              <a:extLst>
                <a:ext uri="{FF2B5EF4-FFF2-40B4-BE49-F238E27FC236}">
                  <a16:creationId xmlns:a16="http://schemas.microsoft.com/office/drawing/2014/main" id="{9A007A65-A930-F78F-3B8E-2B1DD18EA4EB}"/>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855839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5" y="152400"/>
            <a:ext cx="11379199" cy="609600"/>
          </a:xfrm>
          <a:prstGeom prst="rect">
            <a:avLst/>
          </a:prstGeom>
        </p:spPr>
        <p:txBody>
          <a:bodyPr/>
          <a:lstStyle>
            <a:lvl1pPr algn="l">
              <a:defRPr sz="3200" b="1" i="0">
                <a:solidFill>
                  <a:srgbClr val="013365"/>
                </a:solidFill>
                <a:latin typeface="Century Gothic" panose="020B050202020202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hasCustomPrompt="1"/>
          </p:nvPr>
        </p:nvSpPr>
        <p:spPr>
          <a:xfrm>
            <a:off x="609599" y="990609"/>
            <a:ext cx="11277600" cy="4862513"/>
          </a:xfrm>
          <a:prstGeom prst="rect">
            <a:avLst/>
          </a:prstGeom>
        </p:spPr>
        <p:txBody>
          <a:bodyPr/>
          <a:lstStyle>
            <a:lvl1pPr marL="0" indent="0">
              <a:buClr>
                <a:schemeClr val="tx1"/>
              </a:buClr>
              <a:buSzPct val="85000"/>
              <a:buFont typeface="Arial" panose="020B0604020202020204" pitchFamily="34" charset="0"/>
              <a:buNone/>
              <a:defRPr sz="2800" b="0" i="0">
                <a:latin typeface="Century Gothic" panose="020B0502020202020204" pitchFamily="34" charset="0"/>
                <a:ea typeface="Tahoma" panose="020B0604030504040204" pitchFamily="34" charset="0"/>
                <a:cs typeface="Tahoma" panose="020B0604030504040204" pitchFamily="34" charset="0"/>
              </a:defRPr>
            </a:lvl1pPr>
            <a:lvl2pPr marL="742950" indent="-285750">
              <a:buClr>
                <a:schemeClr val="tx1">
                  <a:lumMod val="75000"/>
                  <a:lumOff val="25000"/>
                </a:schemeClr>
              </a:buClr>
              <a:buSzPct val="75000"/>
              <a:buFont typeface="Courier New" panose="02070309020205020404" pitchFamily="49" charset="0"/>
              <a:buChar char="o"/>
              <a:defRPr sz="2400" b="0" i="0">
                <a:solidFill>
                  <a:schemeClr val="tx1">
                    <a:lumMod val="75000"/>
                    <a:lumOff val="25000"/>
                  </a:schemeClr>
                </a:solidFill>
                <a:latin typeface="Century Gothic" panose="020B0502020202020204" pitchFamily="34" charset="0"/>
                <a:ea typeface="Tahoma" panose="020B0604030504040204" pitchFamily="34" charset="0"/>
                <a:cs typeface="Tahoma" panose="020B0604030504040204" pitchFamily="34" charset="0"/>
              </a:defRPr>
            </a:lvl2pPr>
            <a:lvl3pPr>
              <a:buClrTx/>
              <a:defRPr sz="16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a:buClrTx/>
              <a:defRPr>
                <a:solidFill>
                  <a:schemeClr val="tx1">
                    <a:lumMod val="75000"/>
                    <a:lumOff val="25000"/>
                  </a:schemeClr>
                </a:solidFill>
                <a:latin typeface="Arial Narrow"/>
                <a:cs typeface="Arial Narrow"/>
              </a:defRPr>
            </a:lvl4pPr>
            <a:lvl5pPr>
              <a:buClrTx/>
              <a:defRPr>
                <a:solidFill>
                  <a:schemeClr val="tx1">
                    <a:lumMod val="75000"/>
                    <a:lumOff val="25000"/>
                  </a:schemeClr>
                </a:solidFill>
                <a:latin typeface="Arial Narrow"/>
                <a:cs typeface="Arial Narrow"/>
              </a:defRPr>
            </a:lvl5pPr>
          </a:lstStyle>
          <a:p>
            <a:pPr marL="0" indent="0">
              <a:buNone/>
            </a:pPr>
            <a:r>
              <a:rPr lang="en-US" sz="2400" b="1" kern="1200"/>
              <a:t>Subject Title</a:t>
            </a:r>
          </a:p>
          <a:p>
            <a:r>
              <a:rPr lang="en-US" sz="2400" kern="1200"/>
              <a:t>Bullet</a:t>
            </a:r>
          </a:p>
          <a:p>
            <a:pPr lvl="1"/>
            <a:r>
              <a:rPr lang="en-US" sz="2000" kern="1200"/>
              <a:t>Sub Bullet</a:t>
            </a:r>
          </a:p>
        </p:txBody>
      </p:sp>
      <p:sp>
        <p:nvSpPr>
          <p:cNvPr id="9" name="Slide Number Placeholder 2"/>
          <p:cNvSpPr>
            <a:spLocks noGrp="1"/>
          </p:cNvSpPr>
          <p:nvPr>
            <p:ph type="sldNum" sz="quarter" idx="4"/>
          </p:nvPr>
        </p:nvSpPr>
        <p:spPr>
          <a:xfrm>
            <a:off x="2336806" y="6340484"/>
            <a:ext cx="9550399" cy="365125"/>
          </a:xfrm>
          <a:prstGeom prst="rect">
            <a:avLst/>
          </a:prstGeom>
        </p:spPr>
        <p:txBody>
          <a:bodyPr vert="horz" lIns="91440" tIns="45720" rIns="91440" bIns="45720" rtlCol="0" anchor="ctr"/>
          <a:lstStyle>
            <a:lvl1pPr algn="r">
              <a:defRPr sz="1100" b="1" i="0">
                <a:solidFill>
                  <a:srgbClr val="EF3C39"/>
                </a:solidFill>
                <a:latin typeface="Century Gothic" panose="020B0502020202020204" pitchFamily="34" charset="0"/>
                <a:cs typeface="Arial Narrow"/>
              </a:defRPr>
            </a:lvl1pPr>
          </a:lstStyle>
          <a:p>
            <a:r>
              <a:rPr lang="en-US">
                <a:solidFill>
                  <a:srgbClr val="013365"/>
                </a:solidFill>
              </a:rPr>
              <a:t>Presentation Title - </a:t>
            </a:r>
            <a:fld id="{18FD47A2-EF8B-0240-AD90-9B51A2DFE8C1}" type="slidenum">
              <a:rPr lang="en-US" smtClean="0">
                <a:solidFill>
                  <a:srgbClr val="B1143B"/>
                </a:solidFill>
              </a:rPr>
              <a:pPr/>
              <a:t>‹#›</a:t>
            </a:fld>
            <a:endParaRPr lang="en-US">
              <a:solidFill>
                <a:srgbClr val="B1143B"/>
              </a:solidFill>
            </a:endParaRPr>
          </a:p>
        </p:txBody>
      </p:sp>
      <p:grpSp>
        <p:nvGrpSpPr>
          <p:cNvPr id="5" name="Group 4">
            <a:extLst>
              <a:ext uri="{FF2B5EF4-FFF2-40B4-BE49-F238E27FC236}">
                <a16:creationId xmlns:a16="http://schemas.microsoft.com/office/drawing/2014/main" id="{70A529B1-6F52-A642-91B7-121FA028A74C}"/>
              </a:ext>
            </a:extLst>
          </p:cNvPr>
          <p:cNvGrpSpPr/>
          <p:nvPr userDrawn="1"/>
        </p:nvGrpSpPr>
        <p:grpSpPr>
          <a:xfrm rot="5400000">
            <a:off x="-3327401" y="3327403"/>
            <a:ext cx="6858001" cy="203201"/>
            <a:chOff x="0" y="6688135"/>
            <a:chExt cx="9145597" cy="169866"/>
          </a:xfrm>
        </p:grpSpPr>
        <p:sp>
          <p:nvSpPr>
            <p:cNvPr id="4" name="Rectangle 3">
              <a:extLst>
                <a:ext uri="{FF2B5EF4-FFF2-40B4-BE49-F238E27FC236}">
                  <a16:creationId xmlns:a16="http://schemas.microsoft.com/office/drawing/2014/main" id="{AE41FEAF-066B-7A43-B64E-824DD7E6DF6A}"/>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Rectangle 12">
              <a:extLst>
                <a:ext uri="{FF2B5EF4-FFF2-40B4-BE49-F238E27FC236}">
                  <a16:creationId xmlns:a16="http://schemas.microsoft.com/office/drawing/2014/main" id="{3C4D7026-FA4B-9547-BB4B-01800406EDBC}"/>
                </a:ext>
              </a:extLst>
            </p:cNvPr>
            <p:cNvSpPr/>
            <p:nvPr userDrawn="1"/>
          </p:nvSpPr>
          <p:spPr bwMode="auto">
            <a:xfrm>
              <a:off x="8458199" y="6688135"/>
              <a:ext cx="457199" cy="169866"/>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8AED3E6F-7699-D24C-A2D0-EB65C2B35B59}"/>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537469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B3DB9D-D9E6-AD22-F14E-760D95E4693A}"/>
              </a:ext>
            </a:extLst>
          </p:cNvPr>
          <p:cNvSpPr>
            <a:spLocks noGrp="1"/>
          </p:cNvSpPr>
          <p:nvPr>
            <p:ph type="sldNum" sz="quarter" idx="4"/>
          </p:nvPr>
        </p:nvSpPr>
        <p:spPr>
          <a:xfrm>
            <a:off x="2336806" y="6340484"/>
            <a:ext cx="9550399" cy="365125"/>
          </a:xfrm>
          <a:prstGeom prst="rect">
            <a:avLst/>
          </a:prstGeom>
        </p:spPr>
        <p:txBody>
          <a:bodyPr vert="horz" lIns="91440" tIns="45720" rIns="91440" bIns="45720" rtlCol="0" anchor="ctr"/>
          <a:lstStyle>
            <a:lvl1pPr algn="r">
              <a:defRPr sz="1100" b="1" i="0">
                <a:solidFill>
                  <a:srgbClr val="EF3C39"/>
                </a:solidFill>
                <a:latin typeface="Century Gothic" panose="020B0502020202020204" pitchFamily="34" charset="0"/>
                <a:cs typeface="Arial Narrow"/>
              </a:defRPr>
            </a:lvl1pPr>
          </a:lstStyle>
          <a:p>
            <a:r>
              <a:rPr lang="en-US">
                <a:solidFill>
                  <a:srgbClr val="013365"/>
                </a:solidFill>
              </a:rPr>
              <a:t>Presentation Title - </a:t>
            </a:r>
            <a:fld id="{18FD47A2-EF8B-0240-AD90-9B51A2DFE8C1}" type="slidenum">
              <a:rPr lang="en-US" smtClean="0">
                <a:solidFill>
                  <a:srgbClr val="B1143B"/>
                </a:solidFill>
              </a:rPr>
              <a:pPr/>
              <a:t>‹#›</a:t>
            </a:fld>
            <a:endParaRPr lang="en-US">
              <a:solidFill>
                <a:srgbClr val="B1143B"/>
              </a:solidFill>
            </a:endParaRPr>
          </a:p>
        </p:txBody>
      </p:sp>
      <p:grpSp>
        <p:nvGrpSpPr>
          <p:cNvPr id="4" name="Group 3">
            <a:extLst>
              <a:ext uri="{FF2B5EF4-FFF2-40B4-BE49-F238E27FC236}">
                <a16:creationId xmlns:a16="http://schemas.microsoft.com/office/drawing/2014/main" id="{2DF2C02B-1FFB-3E5A-936F-D96FF779FDB6}"/>
              </a:ext>
            </a:extLst>
          </p:cNvPr>
          <p:cNvGrpSpPr/>
          <p:nvPr userDrawn="1"/>
        </p:nvGrpSpPr>
        <p:grpSpPr>
          <a:xfrm rot="5400000">
            <a:off x="-3327401" y="3327400"/>
            <a:ext cx="6858001" cy="203201"/>
            <a:chOff x="0" y="6688135"/>
            <a:chExt cx="9145597" cy="169866"/>
          </a:xfrm>
        </p:grpSpPr>
        <p:sp>
          <p:nvSpPr>
            <p:cNvPr id="5" name="Rectangle 4">
              <a:extLst>
                <a:ext uri="{FF2B5EF4-FFF2-40B4-BE49-F238E27FC236}">
                  <a16:creationId xmlns:a16="http://schemas.microsoft.com/office/drawing/2014/main" id="{D9B3F70C-CEDC-81A5-52BD-205157ABADD6}"/>
                </a:ext>
              </a:extLst>
            </p:cNvPr>
            <p:cNvSpPr/>
            <p:nvPr userDrawn="1"/>
          </p:nvSpPr>
          <p:spPr bwMode="auto">
            <a:xfrm>
              <a:off x="0" y="6688135"/>
              <a:ext cx="8458200" cy="169866"/>
            </a:xfrm>
            <a:prstGeom prst="rect">
              <a:avLst/>
            </a:prstGeom>
            <a:solidFill>
              <a:srgbClr val="013365"/>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6" name="Rectangle 5">
              <a:extLst>
                <a:ext uri="{FF2B5EF4-FFF2-40B4-BE49-F238E27FC236}">
                  <a16:creationId xmlns:a16="http://schemas.microsoft.com/office/drawing/2014/main" id="{49A0AC64-6875-931E-5DE7-CD08F02117C7}"/>
                </a:ext>
              </a:extLst>
            </p:cNvPr>
            <p:cNvSpPr/>
            <p:nvPr userDrawn="1"/>
          </p:nvSpPr>
          <p:spPr bwMode="auto">
            <a:xfrm>
              <a:off x="8458199" y="6688135"/>
              <a:ext cx="457199" cy="169866"/>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64E22F25-1243-43F0-6A1C-BC9DA9AA428E}"/>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224788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itle 17"/>
          <p:cNvSpPr>
            <a:spLocks noGrp="1"/>
          </p:cNvSpPr>
          <p:nvPr>
            <p:ph type="title" hasCustomPrompt="1"/>
          </p:nvPr>
        </p:nvSpPr>
        <p:spPr>
          <a:xfrm>
            <a:off x="609600" y="2667000"/>
            <a:ext cx="10972800" cy="1143000"/>
          </a:xfrm>
          <a:prstGeom prst="rect">
            <a:avLst/>
          </a:prstGeom>
        </p:spPr>
        <p:txBody>
          <a:bodyPr vert="horz" anchor="ctr"/>
          <a:lstStyle>
            <a:lvl1pPr>
              <a:lnSpc>
                <a:spcPct val="150000"/>
              </a:lnSpc>
              <a:spcAft>
                <a:spcPts val="600"/>
              </a:spcAft>
              <a:defRPr sz="3800" b="0" i="0">
                <a:solidFill>
                  <a:srgbClr val="013365"/>
                </a:solidFill>
                <a:latin typeface="Century Gothic" panose="020B0502020202020204" pitchFamily="34" charset="0"/>
                <a:ea typeface="Tahoma" panose="020B0604030504040204" pitchFamily="34" charset="0"/>
                <a:cs typeface="Tahoma" panose="020B0604030504040204" pitchFamily="34" charset="0"/>
              </a:defRPr>
            </a:lvl1pPr>
          </a:lstStyle>
          <a:p>
            <a:r>
              <a:rPr lang="en-US"/>
              <a:t>TITLE</a:t>
            </a:r>
          </a:p>
        </p:txBody>
      </p:sp>
      <p:grpSp>
        <p:nvGrpSpPr>
          <p:cNvPr id="11" name="Group 10">
            <a:extLst>
              <a:ext uri="{FF2B5EF4-FFF2-40B4-BE49-F238E27FC236}">
                <a16:creationId xmlns:a16="http://schemas.microsoft.com/office/drawing/2014/main" id="{AA6BF408-CD27-B14A-88E8-DE2B388688CC}"/>
              </a:ext>
            </a:extLst>
          </p:cNvPr>
          <p:cNvGrpSpPr/>
          <p:nvPr userDrawn="1"/>
        </p:nvGrpSpPr>
        <p:grpSpPr>
          <a:xfrm rot="5400000">
            <a:off x="-3327401" y="3327403"/>
            <a:ext cx="6858001" cy="203201"/>
            <a:chOff x="0" y="6688135"/>
            <a:chExt cx="9145597" cy="169866"/>
          </a:xfrm>
        </p:grpSpPr>
        <p:sp>
          <p:nvSpPr>
            <p:cNvPr id="12" name="Rectangle 11">
              <a:extLst>
                <a:ext uri="{FF2B5EF4-FFF2-40B4-BE49-F238E27FC236}">
                  <a16:creationId xmlns:a16="http://schemas.microsoft.com/office/drawing/2014/main" id="{0DFC6F25-0F55-AD45-9A3F-C0E4B42E14D3}"/>
                </a:ext>
              </a:extLst>
            </p:cNvPr>
            <p:cNvSpPr/>
            <p:nvPr userDrawn="1"/>
          </p:nvSpPr>
          <p:spPr bwMode="auto">
            <a:xfrm>
              <a:off x="0" y="6688135"/>
              <a:ext cx="8458200" cy="169866"/>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Rectangle 12">
              <a:extLst>
                <a:ext uri="{FF2B5EF4-FFF2-40B4-BE49-F238E27FC236}">
                  <a16:creationId xmlns:a16="http://schemas.microsoft.com/office/drawing/2014/main" id="{E0BA655D-1C6D-C34C-9292-80E585058D69}"/>
                </a:ext>
              </a:extLst>
            </p:cNvPr>
            <p:cNvSpPr/>
            <p:nvPr userDrawn="1"/>
          </p:nvSpPr>
          <p:spPr bwMode="auto">
            <a:xfrm>
              <a:off x="8458199" y="6688135"/>
              <a:ext cx="457199" cy="169866"/>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B2E2D0E3-2515-9148-BA19-A70B070D9284}"/>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
        <p:nvSpPr>
          <p:cNvPr id="15" name="Slide Number Placeholder 2">
            <a:extLst>
              <a:ext uri="{FF2B5EF4-FFF2-40B4-BE49-F238E27FC236}">
                <a16:creationId xmlns:a16="http://schemas.microsoft.com/office/drawing/2014/main" id="{CEAF5017-FA73-A344-8551-1E1671CB608A}"/>
              </a:ext>
            </a:extLst>
          </p:cNvPr>
          <p:cNvSpPr>
            <a:spLocks noGrp="1"/>
          </p:cNvSpPr>
          <p:nvPr>
            <p:ph type="sldNum" sz="quarter" idx="4"/>
          </p:nvPr>
        </p:nvSpPr>
        <p:spPr>
          <a:xfrm>
            <a:off x="2336806" y="6340484"/>
            <a:ext cx="9550399" cy="365125"/>
          </a:xfrm>
          <a:prstGeom prst="rect">
            <a:avLst/>
          </a:prstGeom>
        </p:spPr>
        <p:txBody>
          <a:bodyPr vert="horz" lIns="91440" tIns="45720" rIns="91440" bIns="45720" rtlCol="0" anchor="ctr"/>
          <a:lstStyle>
            <a:lvl1pPr algn="r">
              <a:defRPr sz="1100" b="1" i="0">
                <a:solidFill>
                  <a:srgbClr val="EF3C39"/>
                </a:solidFill>
                <a:latin typeface="Century Gothic" panose="020B0502020202020204" pitchFamily="34" charset="0"/>
                <a:cs typeface="Arial Narrow"/>
              </a:defRPr>
            </a:lvl1pPr>
          </a:lstStyle>
          <a:p>
            <a:r>
              <a:rPr lang="en-US">
                <a:solidFill>
                  <a:srgbClr val="013365"/>
                </a:solidFill>
              </a:rPr>
              <a:t>Presentation Title - </a:t>
            </a:r>
            <a:fld id="{18FD47A2-EF8B-0240-AD90-9B51A2DFE8C1}" type="slidenum">
              <a:rPr lang="en-US" smtClean="0">
                <a:solidFill>
                  <a:srgbClr val="B1143B"/>
                </a:solidFill>
              </a:rPr>
              <a:pPr/>
              <a:t>‹#›</a:t>
            </a:fld>
            <a:endParaRPr lang="en-US">
              <a:solidFill>
                <a:srgbClr val="B1143B"/>
              </a:solidFill>
            </a:endParaRPr>
          </a:p>
        </p:txBody>
      </p:sp>
    </p:spTree>
    <p:extLst>
      <p:ext uri="{BB962C8B-B14F-4D97-AF65-F5344CB8AC3E}">
        <p14:creationId xmlns:p14="http://schemas.microsoft.com/office/powerpoint/2010/main" val="2822983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711341-6FF6-5E46-9221-F9705A935CB3}"/>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b="8940"/>
          <a:stretch/>
        </p:blipFill>
        <p:spPr>
          <a:xfrm>
            <a:off x="1" y="0"/>
            <a:ext cx="12192000" cy="6858000"/>
          </a:xfrm>
          <a:prstGeom prst="rect">
            <a:avLst/>
          </a:prstGeom>
        </p:spPr>
      </p:pic>
      <p:sp>
        <p:nvSpPr>
          <p:cNvPr id="8" name="Rectangle 7">
            <a:extLst>
              <a:ext uri="{FF2B5EF4-FFF2-40B4-BE49-F238E27FC236}">
                <a16:creationId xmlns:a16="http://schemas.microsoft.com/office/drawing/2014/main" id="{07FA8A5B-7BED-7D49-A67D-1DFC3D9FD00D}"/>
              </a:ext>
            </a:extLst>
          </p:cNvPr>
          <p:cNvSpPr/>
          <p:nvPr userDrawn="1"/>
        </p:nvSpPr>
        <p:spPr bwMode="auto">
          <a:xfrm>
            <a:off x="0" y="11234"/>
            <a:ext cx="12192000" cy="6862813"/>
          </a:xfrm>
          <a:prstGeom prst="rect">
            <a:avLst/>
          </a:prstGeom>
          <a:solidFill>
            <a:srgbClr val="005D90">
              <a:alpha val="90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4" name="Title 17"/>
          <p:cNvSpPr>
            <a:spLocks noGrp="1"/>
          </p:cNvSpPr>
          <p:nvPr>
            <p:ph type="title" hasCustomPrompt="1"/>
          </p:nvPr>
        </p:nvSpPr>
        <p:spPr>
          <a:xfrm>
            <a:off x="609600" y="2514600"/>
            <a:ext cx="8331200" cy="2057400"/>
          </a:xfrm>
          <a:prstGeom prst="rect">
            <a:avLst/>
          </a:prstGeom>
        </p:spPr>
        <p:txBody>
          <a:bodyPr vert="horz" anchor="ctr"/>
          <a:lstStyle>
            <a:lvl1pPr algn="l">
              <a:defRPr sz="4800" b="1" i="0">
                <a:solidFill>
                  <a:schemeClr val="bg1"/>
                </a:solidFill>
                <a:latin typeface="Century Gothic" panose="020B0502020202020204" pitchFamily="34" charset="0"/>
                <a:ea typeface="Tahoma" panose="020B0604030504040204" pitchFamily="34" charset="0"/>
                <a:cs typeface="Tahoma" panose="020B0604030504040204" pitchFamily="34" charset="0"/>
              </a:defRPr>
            </a:lvl1pPr>
          </a:lstStyle>
          <a:p>
            <a:r>
              <a:rPr lang="en-US"/>
              <a:t>SECTION</a:t>
            </a:r>
            <a:br>
              <a:rPr lang="en-US"/>
            </a:br>
            <a:r>
              <a:rPr lang="en-US"/>
              <a:t>TITLE</a:t>
            </a:r>
          </a:p>
        </p:txBody>
      </p:sp>
    </p:spTree>
    <p:extLst>
      <p:ext uri="{BB962C8B-B14F-4D97-AF65-F5344CB8AC3E}">
        <p14:creationId xmlns:p14="http://schemas.microsoft.com/office/powerpoint/2010/main" val="1624445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F86DC213-9C3C-3C2B-2D6A-5DB148FC22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116746" y="6324601"/>
            <a:ext cx="440108" cy="42690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F46DB738-08E9-943A-6789-60A7525C8417}"/>
              </a:ext>
            </a:extLst>
          </p:cNvPr>
          <p:cNvGrpSpPr/>
          <p:nvPr userDrawn="1"/>
        </p:nvGrpSpPr>
        <p:grpSpPr>
          <a:xfrm rot="5400000">
            <a:off x="-3327401" y="3327403"/>
            <a:ext cx="6858001" cy="203201"/>
            <a:chOff x="0" y="6688135"/>
            <a:chExt cx="9145597" cy="169866"/>
          </a:xfrm>
        </p:grpSpPr>
        <p:sp>
          <p:nvSpPr>
            <p:cNvPr id="6" name="Rectangle 5">
              <a:extLst>
                <a:ext uri="{FF2B5EF4-FFF2-40B4-BE49-F238E27FC236}">
                  <a16:creationId xmlns:a16="http://schemas.microsoft.com/office/drawing/2014/main" id="{D9A15F49-9AFB-836D-CE9D-843DE6C63BDA}"/>
                </a:ext>
              </a:extLst>
            </p:cNvPr>
            <p:cNvSpPr/>
            <p:nvPr userDrawn="1"/>
          </p:nvSpPr>
          <p:spPr bwMode="auto">
            <a:xfrm>
              <a:off x="0" y="6688135"/>
              <a:ext cx="8458200" cy="169866"/>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9D85B6B2-AD74-6271-BDA8-E577DA13D2A2}"/>
                </a:ext>
              </a:extLst>
            </p:cNvPr>
            <p:cNvSpPr/>
            <p:nvPr userDrawn="1"/>
          </p:nvSpPr>
          <p:spPr bwMode="auto">
            <a:xfrm>
              <a:off x="8458199" y="6688135"/>
              <a:ext cx="457199" cy="169866"/>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8" name="Rectangle 7">
              <a:extLst>
                <a:ext uri="{FF2B5EF4-FFF2-40B4-BE49-F238E27FC236}">
                  <a16:creationId xmlns:a16="http://schemas.microsoft.com/office/drawing/2014/main" id="{AB2B842B-1524-0EEE-1C6B-F451CD0D7E54}"/>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
        <p:nvSpPr>
          <p:cNvPr id="10" name="Content Placeholder 9">
            <a:extLst>
              <a:ext uri="{FF2B5EF4-FFF2-40B4-BE49-F238E27FC236}">
                <a16:creationId xmlns:a16="http://schemas.microsoft.com/office/drawing/2014/main" id="{0495CAE4-C078-1856-0AC5-C291144EBA39}"/>
              </a:ext>
            </a:extLst>
          </p:cNvPr>
          <p:cNvSpPr>
            <a:spLocks noGrp="1"/>
          </p:cNvSpPr>
          <p:nvPr>
            <p:ph sz="quarter" idx="10"/>
          </p:nvPr>
        </p:nvSpPr>
        <p:spPr>
          <a:xfrm>
            <a:off x="609599" y="1310455"/>
            <a:ext cx="5463391" cy="4470861"/>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BC7A2EBC-C111-95DF-B82E-C4D3A4945077}"/>
              </a:ext>
            </a:extLst>
          </p:cNvPr>
          <p:cNvSpPr>
            <a:spLocks noGrp="1"/>
          </p:cNvSpPr>
          <p:nvPr>
            <p:ph sz="quarter" idx="11"/>
          </p:nvPr>
        </p:nvSpPr>
        <p:spPr>
          <a:xfrm>
            <a:off x="6554123" y="1310455"/>
            <a:ext cx="5463391" cy="4470861"/>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94DFB606-9500-B2FE-39B7-5E628E3171EF}"/>
              </a:ext>
            </a:extLst>
          </p:cNvPr>
          <p:cNvSpPr>
            <a:spLocks noGrp="1"/>
          </p:cNvSpPr>
          <p:nvPr>
            <p:ph type="title"/>
          </p:nvPr>
        </p:nvSpPr>
        <p:spPr>
          <a:xfrm>
            <a:off x="609599" y="152400"/>
            <a:ext cx="11379199" cy="609600"/>
          </a:xfrm>
          <a:prstGeom prst="rect">
            <a:avLst/>
          </a:prstGeom>
        </p:spPr>
        <p:txBody>
          <a:bodyPr/>
          <a:lstStyle>
            <a:lvl1pPr algn="l">
              <a:defRPr sz="3200" b="1" i="0">
                <a:solidFill>
                  <a:srgbClr val="013365"/>
                </a:solidFill>
                <a:latin typeface="Century Gothic" panose="020B0502020202020204" pitchFamily="34" charset="0"/>
                <a:ea typeface="Tahoma" panose="020B0604030504040204" pitchFamily="34" charset="0"/>
                <a:cs typeface="Tahoma" panose="020B0604030504040204" pitchFamily="34" charset="0"/>
              </a:defRPr>
            </a:lvl1pPr>
          </a:lstStyle>
          <a:p>
            <a:r>
              <a:rPr lang="en-US"/>
              <a:t>Click to edit Master title style</a:t>
            </a:r>
          </a:p>
        </p:txBody>
      </p:sp>
    </p:spTree>
    <p:extLst>
      <p:ext uri="{BB962C8B-B14F-4D97-AF65-F5344CB8AC3E}">
        <p14:creationId xmlns:p14="http://schemas.microsoft.com/office/powerpoint/2010/main" val="1113821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0235FD9-A58C-4C34-F3CD-BB1104B42CF5}"/>
              </a:ext>
            </a:extLst>
          </p:cNvPr>
          <p:cNvPicPr>
            <a:picLocks noChangeAspect="1"/>
          </p:cNvPicPr>
          <p:nvPr userDrawn="1"/>
        </p:nvPicPr>
        <p:blipFill rotWithShape="1">
          <a:blip r:embed="rId2"/>
          <a:srcRect t="9117" b="15882"/>
          <a:stretch/>
        </p:blipFill>
        <p:spPr>
          <a:xfrm>
            <a:off x="0" y="-1"/>
            <a:ext cx="12192000" cy="6858001"/>
          </a:xfrm>
          <a:prstGeom prst="rect">
            <a:avLst/>
          </a:prstGeom>
        </p:spPr>
      </p:pic>
      <p:sp>
        <p:nvSpPr>
          <p:cNvPr id="9" name="Rectangle 8">
            <a:extLst>
              <a:ext uri="{FF2B5EF4-FFF2-40B4-BE49-F238E27FC236}">
                <a16:creationId xmlns:a16="http://schemas.microsoft.com/office/drawing/2014/main" id="{BACEE3F9-CF8A-F946-1BCB-A4A65F9A2E86}"/>
              </a:ext>
            </a:extLst>
          </p:cNvPr>
          <p:cNvSpPr/>
          <p:nvPr userDrawn="1"/>
        </p:nvSpPr>
        <p:spPr bwMode="auto">
          <a:xfrm rot="5400000">
            <a:off x="2667001" y="-2667001"/>
            <a:ext cx="6858001" cy="12192000"/>
          </a:xfrm>
          <a:prstGeom prst="rect">
            <a:avLst/>
          </a:prstGeom>
          <a:solidFill>
            <a:srgbClr val="093355">
              <a:alpha val="56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1341150" eaLnBrk="1" hangingPunct="1"/>
            <a:endParaRPr lang="en-US" sz="3520">
              <a:latin typeface="Century Gothic" panose="020B0502020202020204" pitchFamily="34" charset="0"/>
            </a:endParaRPr>
          </a:p>
        </p:txBody>
      </p:sp>
      <p:sp>
        <p:nvSpPr>
          <p:cNvPr id="2" name="Title 1">
            <a:extLst>
              <a:ext uri="{FF2B5EF4-FFF2-40B4-BE49-F238E27FC236}">
                <a16:creationId xmlns:a16="http://schemas.microsoft.com/office/drawing/2014/main" id="{A8454522-0FD2-3876-14AC-D6BD42717D2A}"/>
              </a:ext>
            </a:extLst>
          </p:cNvPr>
          <p:cNvSpPr>
            <a:spLocks noGrp="1"/>
          </p:cNvSpPr>
          <p:nvPr>
            <p:ph type="ctrTitle"/>
          </p:nvPr>
        </p:nvSpPr>
        <p:spPr>
          <a:xfrm>
            <a:off x="1524000" y="1122363"/>
            <a:ext cx="9144000" cy="2387600"/>
          </a:xfrm>
        </p:spPr>
        <p:txBody>
          <a:bodyPr anchor="b">
            <a:normAutofit/>
          </a:bodyPr>
          <a:lstStyle>
            <a:lvl1pPr algn="l">
              <a:defRPr sz="7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9D1024AE-ED84-579D-1EA5-8F03958F9673}"/>
              </a:ext>
            </a:extLst>
          </p:cNvPr>
          <p:cNvSpPr>
            <a:spLocks noGrp="1"/>
          </p:cNvSpPr>
          <p:nvPr>
            <p:ph type="subTitle" idx="1"/>
          </p:nvPr>
        </p:nvSpPr>
        <p:spPr>
          <a:xfrm>
            <a:off x="1524000" y="3602038"/>
            <a:ext cx="9144000" cy="1655762"/>
          </a:xfrm>
        </p:spPr>
        <p:txBody>
          <a:bodyPr anchor="b">
            <a:norm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340E8994-7E6C-3ED5-CA46-A7DB31EA4D2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3DF67A9-2490-5816-8A59-D1D4B594237B}"/>
              </a:ext>
            </a:extLst>
          </p:cNvPr>
          <p:cNvSpPr>
            <a:spLocks noGrp="1"/>
          </p:cNvSpPr>
          <p:nvPr>
            <p:ph type="sldNum" sz="quarter" idx="12"/>
          </p:nvPr>
        </p:nvSpPr>
        <p:spPr/>
        <p:txBody>
          <a:bodyPr/>
          <a:lstStyle>
            <a:lvl1pPr>
              <a:defRPr>
                <a:solidFill>
                  <a:schemeClr val="bg1"/>
                </a:solidFill>
              </a:defRPr>
            </a:lvl1pPr>
          </a:lstStyle>
          <a:p>
            <a:fld id="{A4C73B0C-9A52-418E-B721-FC593847BD87}" type="slidenum">
              <a:rPr lang="en-US" smtClean="0"/>
              <a:pPr/>
              <a:t>‹#›</a:t>
            </a:fld>
            <a:endParaRPr lang="en-US"/>
          </a:p>
        </p:txBody>
      </p:sp>
      <p:grpSp>
        <p:nvGrpSpPr>
          <p:cNvPr id="10" name="Group 9">
            <a:extLst>
              <a:ext uri="{FF2B5EF4-FFF2-40B4-BE49-F238E27FC236}">
                <a16:creationId xmlns:a16="http://schemas.microsoft.com/office/drawing/2014/main" id="{87E9AAC7-2C2E-9AE5-22CB-A2E2DABE5B1D}"/>
              </a:ext>
            </a:extLst>
          </p:cNvPr>
          <p:cNvGrpSpPr/>
          <p:nvPr userDrawn="1"/>
        </p:nvGrpSpPr>
        <p:grpSpPr>
          <a:xfrm>
            <a:off x="1523998" y="3602037"/>
            <a:ext cx="6513107" cy="177767"/>
            <a:chOff x="-3352800" y="3352795"/>
            <a:chExt cx="9145125" cy="169873"/>
          </a:xfrm>
        </p:grpSpPr>
        <p:sp>
          <p:nvSpPr>
            <p:cNvPr id="11" name="Rectangle 10">
              <a:extLst>
                <a:ext uri="{FF2B5EF4-FFF2-40B4-BE49-F238E27FC236}">
                  <a16:creationId xmlns:a16="http://schemas.microsoft.com/office/drawing/2014/main" id="{D2B55040-1F04-4427-CF25-0B85C89F1912}"/>
                </a:ext>
              </a:extLst>
            </p:cNvPr>
            <p:cNvSpPr/>
            <p:nvPr/>
          </p:nvSpPr>
          <p:spPr bwMode="auto">
            <a:xfrm>
              <a:off x="-3352800" y="3352802"/>
              <a:ext cx="8458201" cy="169866"/>
            </a:xfrm>
            <a:prstGeom prst="rect">
              <a:avLst/>
            </a:prstGeom>
            <a:solidFill>
              <a:srgbClr val="013365"/>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115FF90F-DD3E-1EB6-D37F-03A15D80108E}"/>
                </a:ext>
              </a:extLst>
            </p:cNvPr>
            <p:cNvSpPr/>
            <p:nvPr/>
          </p:nvSpPr>
          <p:spPr bwMode="auto">
            <a:xfrm>
              <a:off x="2874986" y="3352795"/>
              <a:ext cx="2687153" cy="169866"/>
            </a:xfrm>
            <a:prstGeom prst="rect">
              <a:avLst/>
            </a:prstGeom>
            <a:solidFill>
              <a:srgbClr val="FCAD22"/>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3" name="Rectangle 12">
              <a:extLst>
                <a:ext uri="{FF2B5EF4-FFF2-40B4-BE49-F238E27FC236}">
                  <a16:creationId xmlns:a16="http://schemas.microsoft.com/office/drawing/2014/main" id="{C8A37929-A9D5-FAC9-6543-C646D4ADB2DC}"/>
                </a:ext>
              </a:extLst>
            </p:cNvPr>
            <p:cNvSpPr/>
            <p:nvPr/>
          </p:nvSpPr>
          <p:spPr bwMode="auto">
            <a:xfrm>
              <a:off x="4417681" y="3352800"/>
              <a:ext cx="1374644" cy="169862"/>
            </a:xfrm>
            <a:prstGeom prst="rect">
              <a:avLst/>
            </a:prstGeom>
            <a:solidFill>
              <a:srgbClr val="B1143B"/>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grpSp>
      <p:pic>
        <p:nvPicPr>
          <p:cNvPr id="14" name="Picture 13">
            <a:extLst>
              <a:ext uri="{FF2B5EF4-FFF2-40B4-BE49-F238E27FC236}">
                <a16:creationId xmlns:a16="http://schemas.microsoft.com/office/drawing/2014/main" id="{30538DD9-2717-EFF1-726D-E3A1715B80ED}"/>
              </a:ext>
            </a:extLst>
          </p:cNvPr>
          <p:cNvPicPr/>
          <p:nvPr userDrawn="1"/>
        </p:nvPicPr>
        <p:blipFill>
          <a:blip r:embed="rId3" cstate="print">
            <a:extLst>
              <a:ext uri="{28A0092B-C50C-407E-A947-70E740481C1C}">
                <a14:useLocalDpi xmlns:a14="http://schemas.microsoft.com/office/drawing/2010/main" val="0"/>
              </a:ext>
            </a:extLst>
          </a:blip>
          <a:stretch>
            <a:fillRect/>
          </a:stretch>
        </p:blipFill>
        <p:spPr>
          <a:xfrm>
            <a:off x="8828905" y="313481"/>
            <a:ext cx="1200063" cy="401877"/>
          </a:xfrm>
          <a:prstGeom prst="rect">
            <a:avLst/>
          </a:prstGeom>
        </p:spPr>
      </p:pic>
      <p:pic>
        <p:nvPicPr>
          <p:cNvPr id="15" name="Picture 10">
            <a:extLst>
              <a:ext uri="{FF2B5EF4-FFF2-40B4-BE49-F238E27FC236}">
                <a16:creationId xmlns:a16="http://schemas.microsoft.com/office/drawing/2014/main" id="{DF889B30-59F0-1E3A-6C31-17DDDF35987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191351" y="235638"/>
            <a:ext cx="421268" cy="5448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Great Seal of California - Wikipedia">
            <a:extLst>
              <a:ext uri="{FF2B5EF4-FFF2-40B4-BE49-F238E27FC236}">
                <a16:creationId xmlns:a16="http://schemas.microsoft.com/office/drawing/2014/main" id="{27564C93-9583-2738-8CF9-EDDE5004824A}"/>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775002" y="204656"/>
            <a:ext cx="578798" cy="581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7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F995F-1DEC-8CFB-D5C9-F151F56C6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9252D9-E9CB-7809-F3BA-67CF9ABB33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B63C171-70B5-C3CA-6207-6BF180E40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01EFAD-B644-B407-33D5-89E534F0D6F5}"/>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7660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434B-2F7B-6EB4-2687-81376C5A2F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A5CBE3-0BEF-5B29-47EA-A54DE6885A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6E5513DB-53ED-3E93-8B69-0AE10CE7AA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FCA70-D4E7-09CC-5EA9-AF5022441A6D}"/>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692081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0E3D-D68F-79D8-46C9-7110A84F35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4FCB26-8891-FBCC-8D43-22FEBB4A47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BF2053-4A16-C818-A361-6071618E5C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D88620B8-F2AB-5A0F-A6DC-60D817F052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E13B5-5FC7-705D-1010-3B23674A6A86}"/>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2422037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363F2-6B90-69B4-C1AC-18E9A2730A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6C0581-DC5F-C6F9-B8A8-3655FF7594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8688F2-9C28-9110-79F5-8FF15B6AC5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318CA4-D949-3C30-7ADD-25B194A757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019437-C036-AA98-17B5-5F9BF4E20D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04E489E-F6AC-0565-D650-229E1D88C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EDD9A1-F515-B8A1-9411-6087AD01C7C2}"/>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7908986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FE130B-974B-2A9D-A971-C2C1DCCD402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21560" b="8940"/>
          <a:stretch/>
        </p:blipFill>
        <p:spPr>
          <a:xfrm>
            <a:off x="0" y="0"/>
            <a:ext cx="12191999" cy="6858000"/>
          </a:xfrm>
          <a:prstGeom prst="rect">
            <a:avLst/>
          </a:prstGeom>
        </p:spPr>
      </p:pic>
      <p:sp>
        <p:nvSpPr>
          <p:cNvPr id="8" name="Rectangle 7">
            <a:extLst>
              <a:ext uri="{FF2B5EF4-FFF2-40B4-BE49-F238E27FC236}">
                <a16:creationId xmlns:a16="http://schemas.microsoft.com/office/drawing/2014/main" id="{B7647CD6-5984-A347-47CC-8D465B165865}"/>
              </a:ext>
            </a:extLst>
          </p:cNvPr>
          <p:cNvSpPr/>
          <p:nvPr userDrawn="1"/>
        </p:nvSpPr>
        <p:spPr>
          <a:xfrm>
            <a:off x="0" y="0"/>
            <a:ext cx="12191999" cy="6857999"/>
          </a:xfrm>
          <a:prstGeom prst="rect">
            <a:avLst/>
          </a:prstGeom>
          <a:solidFill>
            <a:schemeClr val="tx2">
              <a:lumMod val="75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F31DF9-4C21-E682-68C6-B501ACE2E66A}"/>
              </a:ext>
            </a:extLst>
          </p:cNvPr>
          <p:cNvSpPr>
            <a:spLocks noGrp="1"/>
          </p:cNvSpPr>
          <p:nvPr>
            <p:ph type="title"/>
          </p:nvPr>
        </p:nvSpPr>
        <p:spPr>
          <a:xfrm>
            <a:off x="838200" y="2799834"/>
            <a:ext cx="10515600" cy="1325563"/>
          </a:xfrm>
        </p:spPr>
        <p:txBody>
          <a:bodyPr/>
          <a:lstStyle>
            <a:lvl1pPr>
              <a:defRPr b="1">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214DFBB7-2E39-3789-9904-77E0A578487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407ACCA5-AD7D-C251-B980-70EEC583D9F2}"/>
              </a:ext>
            </a:extLst>
          </p:cNvPr>
          <p:cNvSpPr>
            <a:spLocks noGrp="1"/>
          </p:cNvSpPr>
          <p:nvPr>
            <p:ph type="sldNum" sz="quarter" idx="12"/>
          </p:nvPr>
        </p:nvSpPr>
        <p:spPr/>
        <p:txBody>
          <a:bodyPr/>
          <a:lstStyle>
            <a:lvl1pPr>
              <a:defRPr>
                <a:solidFill>
                  <a:schemeClr val="bg1"/>
                </a:solidFill>
              </a:defRPr>
            </a:lvl1pPr>
          </a:lstStyle>
          <a:p>
            <a:fld id="{A4C73B0C-9A52-418E-B721-FC593847BD87}" type="slidenum">
              <a:rPr lang="en-US" smtClean="0"/>
              <a:pPr/>
              <a:t>‹#›</a:t>
            </a:fld>
            <a:endParaRPr lang="en-US"/>
          </a:p>
        </p:txBody>
      </p:sp>
      <p:sp>
        <p:nvSpPr>
          <p:cNvPr id="13" name="Rectangle 12">
            <a:extLst>
              <a:ext uri="{FF2B5EF4-FFF2-40B4-BE49-F238E27FC236}">
                <a16:creationId xmlns:a16="http://schemas.microsoft.com/office/drawing/2014/main" id="{6ABF33BC-E5B1-AA78-3F76-775FA7A4A8E0}"/>
              </a:ext>
            </a:extLst>
          </p:cNvPr>
          <p:cNvSpPr/>
          <p:nvPr userDrawn="1"/>
        </p:nvSpPr>
        <p:spPr bwMode="auto">
          <a:xfrm>
            <a:off x="7180754" y="4125396"/>
            <a:ext cx="342839" cy="152401"/>
          </a:xfrm>
          <a:prstGeom prst="rect">
            <a:avLst/>
          </a:prstGeom>
          <a:solidFill>
            <a:srgbClr val="005D90"/>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5E7577AD-B678-4220-DB4D-61829FE8E44B}"/>
              </a:ext>
            </a:extLst>
          </p:cNvPr>
          <p:cNvSpPr/>
          <p:nvPr userDrawn="1"/>
        </p:nvSpPr>
        <p:spPr bwMode="auto">
          <a:xfrm>
            <a:off x="7512380" y="4125395"/>
            <a:ext cx="172619" cy="152404"/>
          </a:xfrm>
          <a:prstGeom prst="rect">
            <a:avLst/>
          </a:prstGeom>
          <a:solidFill>
            <a:schemeClr val="tx1"/>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Rectangle 14">
            <a:extLst>
              <a:ext uri="{FF2B5EF4-FFF2-40B4-BE49-F238E27FC236}">
                <a16:creationId xmlns:a16="http://schemas.microsoft.com/office/drawing/2014/main" id="{28D5CBF7-2005-699E-75A1-754C6D309CC1}"/>
              </a:ext>
            </a:extLst>
          </p:cNvPr>
          <p:cNvSpPr/>
          <p:nvPr userDrawn="1"/>
        </p:nvSpPr>
        <p:spPr bwMode="auto">
          <a:xfrm>
            <a:off x="838199" y="4125397"/>
            <a:ext cx="6342543" cy="152401"/>
          </a:xfrm>
          <a:prstGeom prst="rect">
            <a:avLst/>
          </a:prstGeom>
          <a:solidFill>
            <a:srgbClr val="003364"/>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810878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CE9DE6B-A848-F92E-441E-A41FE0AB6F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EAC390-0BDC-3609-8751-449467F60471}"/>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632866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93FC4-D696-C82B-0BCD-BE58C549D8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D14A80-99CD-7F7D-9912-D649777169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396C33-406D-1D23-A11E-F34F9556D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D9BC750-116C-AE7F-A10A-EE731C609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5423BF-20F2-C840-7531-D9D1DE51FD1D}"/>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549667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7119F-47F9-7448-E819-E435036E32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EB1990-B546-AF83-9F8A-62E2C0617C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E89E31-692E-20D2-7335-3398E2B08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39C4082-46EC-4A54-A3B0-FA8D9E8206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CC79D4-38AF-8D60-6CE6-4944A1382D54}"/>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019043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05AEC-96D0-6ABE-5E8B-32379B4EEF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0EED02-5B73-24AA-0F57-120DB5F64D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8B25369-5E2E-0965-7E75-390D7D040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E43879-726E-4AA7-0806-45C74F127413}"/>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588040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FDC494-39BF-C657-5F5E-F3B2AB88C8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EACD82-A102-28E7-8A06-B3D066E24A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8A9D019-43FF-0B37-0238-238444915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767F1-1BFF-C7F4-8051-46EE2DEF7CDE}"/>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5261809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0235FD9-A58C-4C34-F3CD-BB1104B42CF5}"/>
              </a:ext>
            </a:extLst>
          </p:cNvPr>
          <p:cNvPicPr>
            <a:picLocks noChangeAspect="1"/>
          </p:cNvPicPr>
          <p:nvPr userDrawn="1"/>
        </p:nvPicPr>
        <p:blipFill rotWithShape="1">
          <a:blip r:embed="rId2"/>
          <a:srcRect t="9117" b="15882"/>
          <a:stretch/>
        </p:blipFill>
        <p:spPr>
          <a:xfrm>
            <a:off x="0" y="-1"/>
            <a:ext cx="12192000" cy="6858001"/>
          </a:xfrm>
          <a:prstGeom prst="rect">
            <a:avLst/>
          </a:prstGeom>
        </p:spPr>
      </p:pic>
      <p:sp>
        <p:nvSpPr>
          <p:cNvPr id="9" name="Rectangle 8">
            <a:extLst>
              <a:ext uri="{FF2B5EF4-FFF2-40B4-BE49-F238E27FC236}">
                <a16:creationId xmlns:a16="http://schemas.microsoft.com/office/drawing/2014/main" id="{BACEE3F9-CF8A-F946-1BCB-A4A65F9A2E86}"/>
              </a:ext>
            </a:extLst>
          </p:cNvPr>
          <p:cNvSpPr/>
          <p:nvPr userDrawn="1"/>
        </p:nvSpPr>
        <p:spPr bwMode="auto">
          <a:xfrm rot="5400000">
            <a:off x="2667001" y="-2667001"/>
            <a:ext cx="6858001" cy="12192000"/>
          </a:xfrm>
          <a:prstGeom prst="rect">
            <a:avLst/>
          </a:prstGeom>
          <a:solidFill>
            <a:srgbClr val="093355">
              <a:alpha val="56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1341150" eaLnBrk="1" hangingPunct="1"/>
            <a:endParaRPr lang="en-US" sz="3520">
              <a:latin typeface="Century Gothic" panose="020B0502020202020204" pitchFamily="34" charset="0"/>
            </a:endParaRPr>
          </a:p>
        </p:txBody>
      </p:sp>
      <p:sp>
        <p:nvSpPr>
          <p:cNvPr id="2" name="Title 1">
            <a:extLst>
              <a:ext uri="{FF2B5EF4-FFF2-40B4-BE49-F238E27FC236}">
                <a16:creationId xmlns:a16="http://schemas.microsoft.com/office/drawing/2014/main" id="{A8454522-0FD2-3876-14AC-D6BD42717D2A}"/>
              </a:ext>
            </a:extLst>
          </p:cNvPr>
          <p:cNvSpPr>
            <a:spLocks noGrp="1"/>
          </p:cNvSpPr>
          <p:nvPr>
            <p:ph type="ctrTitle"/>
          </p:nvPr>
        </p:nvSpPr>
        <p:spPr>
          <a:xfrm>
            <a:off x="1524000" y="1122363"/>
            <a:ext cx="9144000" cy="2387600"/>
          </a:xfrm>
        </p:spPr>
        <p:txBody>
          <a:bodyPr anchor="b">
            <a:normAutofit/>
          </a:bodyPr>
          <a:lstStyle>
            <a:lvl1pPr algn="l">
              <a:defRPr sz="7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9D1024AE-ED84-579D-1EA5-8F03958F9673}"/>
              </a:ext>
            </a:extLst>
          </p:cNvPr>
          <p:cNvSpPr>
            <a:spLocks noGrp="1"/>
          </p:cNvSpPr>
          <p:nvPr>
            <p:ph type="subTitle" idx="1"/>
          </p:nvPr>
        </p:nvSpPr>
        <p:spPr>
          <a:xfrm>
            <a:off x="1524000" y="3602038"/>
            <a:ext cx="9144000" cy="1655762"/>
          </a:xfrm>
        </p:spPr>
        <p:txBody>
          <a:bodyPr anchor="b">
            <a:norm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340E8994-7E6C-3ED5-CA46-A7DB31EA4D2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3DF67A9-2490-5816-8A59-D1D4B594237B}"/>
              </a:ext>
            </a:extLst>
          </p:cNvPr>
          <p:cNvSpPr>
            <a:spLocks noGrp="1"/>
          </p:cNvSpPr>
          <p:nvPr>
            <p:ph type="sldNum" sz="quarter" idx="12"/>
          </p:nvPr>
        </p:nvSpPr>
        <p:spPr/>
        <p:txBody>
          <a:bodyPr/>
          <a:lstStyle>
            <a:lvl1pPr>
              <a:defRPr>
                <a:solidFill>
                  <a:schemeClr val="bg1"/>
                </a:solidFill>
              </a:defRPr>
            </a:lvl1pPr>
          </a:lstStyle>
          <a:p>
            <a:fld id="{A4C73B0C-9A52-418E-B721-FC593847BD87}" type="slidenum">
              <a:rPr lang="en-US" smtClean="0"/>
              <a:pPr/>
              <a:t>‹#›</a:t>
            </a:fld>
            <a:endParaRPr lang="en-US"/>
          </a:p>
        </p:txBody>
      </p:sp>
      <p:grpSp>
        <p:nvGrpSpPr>
          <p:cNvPr id="10" name="Group 9">
            <a:extLst>
              <a:ext uri="{FF2B5EF4-FFF2-40B4-BE49-F238E27FC236}">
                <a16:creationId xmlns:a16="http://schemas.microsoft.com/office/drawing/2014/main" id="{87E9AAC7-2C2E-9AE5-22CB-A2E2DABE5B1D}"/>
              </a:ext>
            </a:extLst>
          </p:cNvPr>
          <p:cNvGrpSpPr/>
          <p:nvPr userDrawn="1"/>
        </p:nvGrpSpPr>
        <p:grpSpPr>
          <a:xfrm>
            <a:off x="1523998" y="3602037"/>
            <a:ext cx="6513107" cy="177767"/>
            <a:chOff x="-3352800" y="3352795"/>
            <a:chExt cx="9145125" cy="169873"/>
          </a:xfrm>
        </p:grpSpPr>
        <p:sp>
          <p:nvSpPr>
            <p:cNvPr id="11" name="Rectangle 10">
              <a:extLst>
                <a:ext uri="{FF2B5EF4-FFF2-40B4-BE49-F238E27FC236}">
                  <a16:creationId xmlns:a16="http://schemas.microsoft.com/office/drawing/2014/main" id="{D2B55040-1F04-4427-CF25-0B85C89F1912}"/>
                </a:ext>
              </a:extLst>
            </p:cNvPr>
            <p:cNvSpPr/>
            <p:nvPr/>
          </p:nvSpPr>
          <p:spPr bwMode="auto">
            <a:xfrm>
              <a:off x="-3352800" y="3352802"/>
              <a:ext cx="8458201" cy="169866"/>
            </a:xfrm>
            <a:prstGeom prst="rect">
              <a:avLst/>
            </a:prstGeom>
            <a:solidFill>
              <a:srgbClr val="013365"/>
            </a:solidFill>
            <a:ln>
              <a:solidFill>
                <a:schemeClr val="bg1">
                  <a:lumMod val="95000"/>
                </a:schemeClr>
              </a:solidFill>
            </a:ln>
            <a:effectLst/>
            <a:extLst>
              <a:ext uri="{909E8E84-426E-40dd-AFC4-6F175D3DCCD1}">
                <a14:hiddenFill xmlns:lc="http://schemas.openxmlformats.org/drawingml/2006/lockedCanvas"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pic="http://schemas.openxmlformats.org/drawingml/2006/picture" xmlns:w16sdtdh="http://schemas.microsoft.com/office/word/2020/wordml/sdtdatahash"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solidFill>
                    <a:schemeClr val="accent1"/>
                  </a:solidFill>
                </a14:hiddenFill>
              </a:ext>
              <a:ext uri="{91240B29-F687-4f45-9708-019B960494DF}">
                <a14:hiddenLine xmlns:lc="http://schemas.openxmlformats.org/drawingml/2006/lockedCanvas"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pic="http://schemas.openxmlformats.org/drawingml/2006/picture" xmlns:w16sdtdh="http://schemas.microsoft.com/office/word/2020/wordml/sdtdatahash"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w="9525" cap="flat" cmpd="sng" algn="ctr">
                  <a:solidFill>
                    <a:schemeClr val="tx1"/>
                  </a:solidFill>
                  <a:prstDash val="solid"/>
                  <a:round/>
                  <a:headEnd type="none" w="med" len="med"/>
                  <a:tailEnd type="none" w="med" len="med"/>
                </a14:hiddenLine>
              </a:ext>
              <a:ext uri="{AF507438-7753-43e0-B8FC-AC1667EBCBE1}">
                <a14:hiddenEffects xmlns:lc="http://schemas.openxmlformats.org/drawingml/2006/lockedCanvas"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pic="http://schemas.openxmlformats.org/drawingml/2006/picture" xmlns:w16sdtdh="http://schemas.microsoft.com/office/word/2020/wordml/sdtdatahash"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115FF90F-DD3E-1EB6-D37F-03A15D80108E}"/>
                </a:ext>
              </a:extLst>
            </p:cNvPr>
            <p:cNvSpPr/>
            <p:nvPr/>
          </p:nvSpPr>
          <p:spPr bwMode="auto">
            <a:xfrm>
              <a:off x="2874986" y="3352795"/>
              <a:ext cx="2687153" cy="169866"/>
            </a:xfrm>
            <a:prstGeom prst="rect">
              <a:avLst/>
            </a:prstGeom>
            <a:solidFill>
              <a:srgbClr val="FCAD22"/>
            </a:solidFill>
            <a:ln>
              <a:solidFill>
                <a:schemeClr val="bg1">
                  <a:lumMod val="95000"/>
                </a:schemeClr>
              </a:solidFill>
            </a:ln>
            <a:effectLst/>
            <a:extLst>
              <a:ext uri="{909E8E84-426E-40dd-AFC4-6F175D3DCCD1}">
                <a14:hiddenFill xmlns:lc="http://schemas.openxmlformats.org/drawingml/2006/lockedCanvas"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pic="http://schemas.openxmlformats.org/drawingml/2006/picture" xmlns:w16sdtdh="http://schemas.microsoft.com/office/word/2020/wordml/sdtdatahash"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solidFill>
                    <a:schemeClr val="accent1"/>
                  </a:solidFill>
                </a14:hiddenFill>
              </a:ext>
              <a:ext uri="{91240B29-F687-4f45-9708-019B960494DF}">
                <a14:hiddenLine xmlns:lc="http://schemas.openxmlformats.org/drawingml/2006/lockedCanvas"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pic="http://schemas.openxmlformats.org/drawingml/2006/picture" xmlns:w16sdtdh="http://schemas.microsoft.com/office/word/2020/wordml/sdtdatahash"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w="9525" cap="flat" cmpd="sng" algn="ctr">
                  <a:solidFill>
                    <a:schemeClr val="tx1"/>
                  </a:solidFill>
                  <a:prstDash val="solid"/>
                  <a:round/>
                  <a:headEnd type="none" w="med" len="med"/>
                  <a:tailEnd type="none" w="med" len="med"/>
                </a14:hiddenLine>
              </a:ext>
              <a:ext uri="{AF507438-7753-43e0-B8FC-AC1667EBCBE1}">
                <a14:hiddenEffects xmlns:lc="http://schemas.openxmlformats.org/drawingml/2006/lockedCanvas"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pic="http://schemas.openxmlformats.org/drawingml/2006/picture" xmlns:w16sdtdh="http://schemas.microsoft.com/office/word/2020/wordml/sdtdatahash"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3" name="Rectangle 12">
              <a:extLst>
                <a:ext uri="{FF2B5EF4-FFF2-40B4-BE49-F238E27FC236}">
                  <a16:creationId xmlns:a16="http://schemas.microsoft.com/office/drawing/2014/main" id="{C8A37929-A9D5-FAC9-6543-C646D4ADB2DC}"/>
                </a:ext>
              </a:extLst>
            </p:cNvPr>
            <p:cNvSpPr/>
            <p:nvPr/>
          </p:nvSpPr>
          <p:spPr bwMode="auto">
            <a:xfrm>
              <a:off x="4417681" y="3352800"/>
              <a:ext cx="1374644" cy="169862"/>
            </a:xfrm>
            <a:prstGeom prst="rect">
              <a:avLst/>
            </a:prstGeom>
            <a:solidFill>
              <a:srgbClr val="B1143B"/>
            </a:solidFill>
            <a:ln>
              <a:solidFill>
                <a:schemeClr val="bg1">
                  <a:lumMod val="95000"/>
                </a:schemeClr>
              </a:solidFill>
            </a:ln>
            <a:effectLst/>
            <a:extLst>
              <a:ext uri="{909E8E84-426E-40dd-AFC4-6F175D3DCCD1}">
                <a14:hiddenFill xmlns:lc="http://schemas.openxmlformats.org/drawingml/2006/lockedCanvas"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pic="http://schemas.openxmlformats.org/drawingml/2006/picture" xmlns:w16sdtdh="http://schemas.microsoft.com/office/word/2020/wordml/sdtdatahash"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solidFill>
                    <a:schemeClr val="accent1"/>
                  </a:solidFill>
                </a14:hiddenFill>
              </a:ext>
              <a:ext uri="{91240B29-F687-4f45-9708-019B960494DF}">
                <a14:hiddenLine xmlns:lc="http://schemas.openxmlformats.org/drawingml/2006/lockedCanvas"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pic="http://schemas.openxmlformats.org/drawingml/2006/picture" xmlns:w16sdtdh="http://schemas.microsoft.com/office/word/2020/wordml/sdtdatahash"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w="9525" cap="flat" cmpd="sng" algn="ctr">
                  <a:solidFill>
                    <a:schemeClr val="tx1"/>
                  </a:solidFill>
                  <a:prstDash val="solid"/>
                  <a:round/>
                  <a:headEnd type="none" w="med" len="med"/>
                  <a:tailEnd type="none" w="med" len="med"/>
                </a14:hiddenLine>
              </a:ext>
              <a:ext uri="{AF507438-7753-43e0-B8FC-AC1667EBCBE1}">
                <a14:hiddenEffects xmlns:lc="http://schemas.openxmlformats.org/drawingml/2006/lockedCanvas"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pic="http://schemas.openxmlformats.org/drawingml/2006/picture" xmlns:w16sdtdh="http://schemas.microsoft.com/office/word/2020/wordml/sdtdatahash"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grpSp>
      <p:pic>
        <p:nvPicPr>
          <p:cNvPr id="14" name="Picture 13">
            <a:extLst>
              <a:ext uri="{FF2B5EF4-FFF2-40B4-BE49-F238E27FC236}">
                <a16:creationId xmlns:a16="http://schemas.microsoft.com/office/drawing/2014/main" id="{30538DD9-2717-EFF1-726D-E3A1715B80ED}"/>
              </a:ext>
            </a:extLst>
          </p:cNvPr>
          <p:cNvPicPr/>
          <p:nvPr userDrawn="1"/>
        </p:nvPicPr>
        <p:blipFill>
          <a:blip r:embed="rId3" cstate="print">
            <a:extLst>
              <a:ext uri="{28A0092B-C50C-407E-A947-70E740481C1C}">
                <a14:useLocalDpi xmlns:a14="http://schemas.microsoft.com/office/drawing/2010/main" val="0"/>
              </a:ext>
            </a:extLst>
          </a:blip>
          <a:stretch>
            <a:fillRect/>
          </a:stretch>
        </p:blipFill>
        <p:spPr>
          <a:xfrm>
            <a:off x="8828905" y="313481"/>
            <a:ext cx="1200063" cy="401877"/>
          </a:xfrm>
          <a:prstGeom prst="rect">
            <a:avLst/>
          </a:prstGeom>
        </p:spPr>
      </p:pic>
      <p:pic>
        <p:nvPicPr>
          <p:cNvPr id="15" name="Picture 10">
            <a:extLst>
              <a:ext uri="{FF2B5EF4-FFF2-40B4-BE49-F238E27FC236}">
                <a16:creationId xmlns:a16="http://schemas.microsoft.com/office/drawing/2014/main" id="{DF889B30-59F0-1E3A-6C31-17DDDF35987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191351" y="235638"/>
            <a:ext cx="421268" cy="5448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Great Seal of California - Wikipedia">
            <a:extLst>
              <a:ext uri="{FF2B5EF4-FFF2-40B4-BE49-F238E27FC236}">
                <a16:creationId xmlns:a16="http://schemas.microsoft.com/office/drawing/2014/main" id="{27564C93-9583-2738-8CF9-EDDE5004824A}"/>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775002" y="204656"/>
            <a:ext cx="578798" cy="581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238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F995F-1DEC-8CFB-D5C9-F151F56C6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9252D9-E9CB-7809-F3BA-67CF9ABB33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B63C171-70B5-C3CA-6207-6BF180E40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01EFAD-B644-B407-33D5-89E534F0D6F5}"/>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6820902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434B-2F7B-6EB4-2687-81376C5A2F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A5CBE3-0BEF-5B29-47EA-A54DE6885A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6E5513DB-53ED-3E93-8B69-0AE10CE7AA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FCA70-D4E7-09CC-5EA9-AF5022441A6D}"/>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1859456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0E3D-D68F-79D8-46C9-7110A84F35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4FCB26-8891-FBCC-8D43-22FEBB4A47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BF2053-4A16-C818-A361-6071618E5C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D88620B8-F2AB-5A0F-A6DC-60D817F052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E13B5-5FC7-705D-1010-3B23674A6A86}"/>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355878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363F2-6B90-69B4-C1AC-18E9A2730A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6C0581-DC5F-C6F9-B8A8-3655FF7594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8688F2-9C28-9110-79F5-8FF15B6AC5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318CA4-D949-3C30-7ADD-25B194A757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019437-C036-AA98-17B5-5F9BF4E20D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04E489E-F6AC-0565-D650-229E1D88C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EDD9A1-F515-B8A1-9411-6087AD01C7C2}"/>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8276902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FE130B-974B-2A9D-A971-C2C1DCCD402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21560" b="8940"/>
          <a:stretch/>
        </p:blipFill>
        <p:spPr>
          <a:xfrm>
            <a:off x="0" y="0"/>
            <a:ext cx="12191999" cy="6858000"/>
          </a:xfrm>
          <a:prstGeom prst="rect">
            <a:avLst/>
          </a:prstGeom>
        </p:spPr>
      </p:pic>
      <p:sp>
        <p:nvSpPr>
          <p:cNvPr id="8" name="Rectangle 7">
            <a:extLst>
              <a:ext uri="{FF2B5EF4-FFF2-40B4-BE49-F238E27FC236}">
                <a16:creationId xmlns:a16="http://schemas.microsoft.com/office/drawing/2014/main" id="{B7647CD6-5984-A347-47CC-8D465B165865}"/>
              </a:ext>
            </a:extLst>
          </p:cNvPr>
          <p:cNvSpPr/>
          <p:nvPr userDrawn="1"/>
        </p:nvSpPr>
        <p:spPr>
          <a:xfrm>
            <a:off x="0" y="0"/>
            <a:ext cx="12191999" cy="6857999"/>
          </a:xfrm>
          <a:prstGeom prst="rect">
            <a:avLst/>
          </a:prstGeom>
          <a:solidFill>
            <a:schemeClr val="tx2">
              <a:lumMod val="75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F31DF9-4C21-E682-68C6-B501ACE2E66A}"/>
              </a:ext>
            </a:extLst>
          </p:cNvPr>
          <p:cNvSpPr>
            <a:spLocks noGrp="1"/>
          </p:cNvSpPr>
          <p:nvPr>
            <p:ph type="title"/>
          </p:nvPr>
        </p:nvSpPr>
        <p:spPr>
          <a:xfrm>
            <a:off x="838200" y="2799834"/>
            <a:ext cx="10515600" cy="1325563"/>
          </a:xfrm>
        </p:spPr>
        <p:txBody>
          <a:bodyPr/>
          <a:lstStyle>
            <a:lvl1pPr>
              <a:defRPr b="1">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214DFBB7-2E39-3789-9904-77E0A578487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407ACCA5-AD7D-C251-B980-70EEC583D9F2}"/>
              </a:ext>
            </a:extLst>
          </p:cNvPr>
          <p:cNvSpPr>
            <a:spLocks noGrp="1"/>
          </p:cNvSpPr>
          <p:nvPr>
            <p:ph type="sldNum" sz="quarter" idx="12"/>
          </p:nvPr>
        </p:nvSpPr>
        <p:spPr/>
        <p:txBody>
          <a:bodyPr/>
          <a:lstStyle>
            <a:lvl1pPr>
              <a:defRPr>
                <a:solidFill>
                  <a:schemeClr val="bg1"/>
                </a:solidFill>
              </a:defRPr>
            </a:lvl1pPr>
          </a:lstStyle>
          <a:p>
            <a:fld id="{A4C73B0C-9A52-418E-B721-FC593847BD87}" type="slidenum">
              <a:rPr lang="en-US" smtClean="0"/>
              <a:pPr/>
              <a:t>‹#›</a:t>
            </a:fld>
            <a:endParaRPr lang="en-US"/>
          </a:p>
        </p:txBody>
      </p:sp>
      <p:sp>
        <p:nvSpPr>
          <p:cNvPr id="13" name="Rectangle 12">
            <a:extLst>
              <a:ext uri="{FF2B5EF4-FFF2-40B4-BE49-F238E27FC236}">
                <a16:creationId xmlns:a16="http://schemas.microsoft.com/office/drawing/2014/main" id="{6ABF33BC-E5B1-AA78-3F76-775FA7A4A8E0}"/>
              </a:ext>
            </a:extLst>
          </p:cNvPr>
          <p:cNvSpPr/>
          <p:nvPr userDrawn="1"/>
        </p:nvSpPr>
        <p:spPr bwMode="auto">
          <a:xfrm>
            <a:off x="7180754" y="4125396"/>
            <a:ext cx="342839" cy="152401"/>
          </a:xfrm>
          <a:prstGeom prst="rect">
            <a:avLst/>
          </a:prstGeom>
          <a:solidFill>
            <a:srgbClr val="005D90"/>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5E7577AD-B678-4220-DB4D-61829FE8E44B}"/>
              </a:ext>
            </a:extLst>
          </p:cNvPr>
          <p:cNvSpPr/>
          <p:nvPr userDrawn="1"/>
        </p:nvSpPr>
        <p:spPr bwMode="auto">
          <a:xfrm>
            <a:off x="7512380" y="4125395"/>
            <a:ext cx="172619" cy="152404"/>
          </a:xfrm>
          <a:prstGeom prst="rect">
            <a:avLst/>
          </a:prstGeom>
          <a:solidFill>
            <a:schemeClr val="tx1"/>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Rectangle 14">
            <a:extLst>
              <a:ext uri="{FF2B5EF4-FFF2-40B4-BE49-F238E27FC236}">
                <a16:creationId xmlns:a16="http://schemas.microsoft.com/office/drawing/2014/main" id="{28D5CBF7-2005-699E-75A1-754C6D309CC1}"/>
              </a:ext>
            </a:extLst>
          </p:cNvPr>
          <p:cNvSpPr/>
          <p:nvPr userDrawn="1"/>
        </p:nvSpPr>
        <p:spPr bwMode="auto">
          <a:xfrm>
            <a:off x="838199" y="4125397"/>
            <a:ext cx="6342543" cy="152401"/>
          </a:xfrm>
          <a:prstGeom prst="rect">
            <a:avLst/>
          </a:prstGeom>
          <a:solidFill>
            <a:srgbClr val="003364"/>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530172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CE9DE6B-A848-F92E-441E-A41FE0AB6F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EAC390-0BDC-3609-8751-449467F60471}"/>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120757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93FC4-D696-C82B-0BCD-BE58C549D8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D14A80-99CD-7F7D-9912-D649777169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396C33-406D-1D23-A11E-F34F9556D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D9BC750-116C-AE7F-A10A-EE731C609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5423BF-20F2-C840-7531-D9D1DE51FD1D}"/>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4620697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7119F-47F9-7448-E819-E435036E32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EB1990-B546-AF83-9F8A-62E2C0617C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E89E31-692E-20D2-7335-3398E2B08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39C4082-46EC-4A54-A3B0-FA8D9E8206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CC79D4-38AF-8D60-6CE6-4944A1382D54}"/>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1987192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05AEC-96D0-6ABE-5E8B-32379B4EEF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0EED02-5B73-24AA-0F57-120DB5F64D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8B25369-5E2E-0965-7E75-390D7D040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E43879-726E-4AA7-0806-45C74F127413}"/>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921691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FDC494-39BF-C657-5F5E-F3B2AB88C8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EACD82-A102-28E7-8A06-B3D066E24A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8A9D019-43FF-0B37-0238-238444915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767F1-1BFF-C7F4-8051-46EE2DEF7CDE}"/>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22328412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0235FD9-A58C-4C34-F3CD-BB1104B42CF5}"/>
              </a:ext>
            </a:extLst>
          </p:cNvPr>
          <p:cNvPicPr>
            <a:picLocks noChangeAspect="1"/>
          </p:cNvPicPr>
          <p:nvPr userDrawn="1"/>
        </p:nvPicPr>
        <p:blipFill rotWithShape="1">
          <a:blip r:embed="rId2"/>
          <a:srcRect t="9117" b="15882"/>
          <a:stretch/>
        </p:blipFill>
        <p:spPr>
          <a:xfrm>
            <a:off x="0" y="-1"/>
            <a:ext cx="12192000" cy="6858001"/>
          </a:xfrm>
          <a:prstGeom prst="rect">
            <a:avLst/>
          </a:prstGeom>
        </p:spPr>
      </p:pic>
      <p:sp>
        <p:nvSpPr>
          <p:cNvPr id="9" name="Rectangle 8">
            <a:extLst>
              <a:ext uri="{FF2B5EF4-FFF2-40B4-BE49-F238E27FC236}">
                <a16:creationId xmlns:a16="http://schemas.microsoft.com/office/drawing/2014/main" id="{BACEE3F9-CF8A-F946-1BCB-A4A65F9A2E86}"/>
              </a:ext>
            </a:extLst>
          </p:cNvPr>
          <p:cNvSpPr/>
          <p:nvPr userDrawn="1"/>
        </p:nvSpPr>
        <p:spPr bwMode="auto">
          <a:xfrm rot="5400000">
            <a:off x="2667001" y="-2667001"/>
            <a:ext cx="6858001" cy="12192000"/>
          </a:xfrm>
          <a:prstGeom prst="rect">
            <a:avLst/>
          </a:prstGeom>
          <a:solidFill>
            <a:srgbClr val="093355">
              <a:alpha val="56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1341150" eaLnBrk="1" hangingPunct="1"/>
            <a:endParaRPr lang="en-US" sz="3520">
              <a:latin typeface="Century Gothic" panose="020B0502020202020204" pitchFamily="34" charset="0"/>
            </a:endParaRPr>
          </a:p>
        </p:txBody>
      </p:sp>
      <p:sp>
        <p:nvSpPr>
          <p:cNvPr id="2" name="Title 1">
            <a:extLst>
              <a:ext uri="{FF2B5EF4-FFF2-40B4-BE49-F238E27FC236}">
                <a16:creationId xmlns:a16="http://schemas.microsoft.com/office/drawing/2014/main" id="{A8454522-0FD2-3876-14AC-D6BD42717D2A}"/>
              </a:ext>
            </a:extLst>
          </p:cNvPr>
          <p:cNvSpPr>
            <a:spLocks noGrp="1"/>
          </p:cNvSpPr>
          <p:nvPr>
            <p:ph type="ctrTitle"/>
          </p:nvPr>
        </p:nvSpPr>
        <p:spPr>
          <a:xfrm>
            <a:off x="1524000" y="1122363"/>
            <a:ext cx="9144000" cy="2387600"/>
          </a:xfrm>
        </p:spPr>
        <p:txBody>
          <a:bodyPr anchor="b">
            <a:normAutofit/>
          </a:bodyPr>
          <a:lstStyle>
            <a:lvl1pPr algn="l">
              <a:defRPr sz="7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9D1024AE-ED84-579D-1EA5-8F03958F9673}"/>
              </a:ext>
            </a:extLst>
          </p:cNvPr>
          <p:cNvSpPr>
            <a:spLocks noGrp="1"/>
          </p:cNvSpPr>
          <p:nvPr>
            <p:ph type="subTitle" idx="1"/>
          </p:nvPr>
        </p:nvSpPr>
        <p:spPr>
          <a:xfrm>
            <a:off x="1524000" y="3602038"/>
            <a:ext cx="9144000" cy="1655762"/>
          </a:xfrm>
        </p:spPr>
        <p:txBody>
          <a:bodyPr anchor="b">
            <a:norm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340E8994-7E6C-3ED5-CA46-A7DB31EA4D2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3DF67A9-2490-5816-8A59-D1D4B594237B}"/>
              </a:ext>
            </a:extLst>
          </p:cNvPr>
          <p:cNvSpPr>
            <a:spLocks noGrp="1"/>
          </p:cNvSpPr>
          <p:nvPr>
            <p:ph type="sldNum" sz="quarter" idx="12"/>
          </p:nvPr>
        </p:nvSpPr>
        <p:spPr/>
        <p:txBody>
          <a:bodyPr/>
          <a:lstStyle>
            <a:lvl1pPr>
              <a:defRPr>
                <a:solidFill>
                  <a:schemeClr val="bg1"/>
                </a:solidFill>
              </a:defRPr>
            </a:lvl1pPr>
          </a:lstStyle>
          <a:p>
            <a:fld id="{A4C73B0C-9A52-418E-B721-FC593847BD87}" type="slidenum">
              <a:rPr lang="en-US" smtClean="0"/>
              <a:pPr/>
              <a:t>‹#›</a:t>
            </a:fld>
            <a:endParaRPr lang="en-US"/>
          </a:p>
        </p:txBody>
      </p:sp>
      <p:grpSp>
        <p:nvGrpSpPr>
          <p:cNvPr id="10" name="Group 9">
            <a:extLst>
              <a:ext uri="{FF2B5EF4-FFF2-40B4-BE49-F238E27FC236}">
                <a16:creationId xmlns:a16="http://schemas.microsoft.com/office/drawing/2014/main" id="{87E9AAC7-2C2E-9AE5-22CB-A2E2DABE5B1D}"/>
              </a:ext>
            </a:extLst>
          </p:cNvPr>
          <p:cNvGrpSpPr/>
          <p:nvPr userDrawn="1"/>
        </p:nvGrpSpPr>
        <p:grpSpPr>
          <a:xfrm>
            <a:off x="1523998" y="3602037"/>
            <a:ext cx="6513107" cy="177767"/>
            <a:chOff x="-3352800" y="3352795"/>
            <a:chExt cx="9145125" cy="169873"/>
          </a:xfrm>
        </p:grpSpPr>
        <p:sp>
          <p:nvSpPr>
            <p:cNvPr id="11" name="Rectangle 10">
              <a:extLst>
                <a:ext uri="{FF2B5EF4-FFF2-40B4-BE49-F238E27FC236}">
                  <a16:creationId xmlns:a16="http://schemas.microsoft.com/office/drawing/2014/main" id="{D2B55040-1F04-4427-CF25-0B85C89F1912}"/>
                </a:ext>
              </a:extLst>
            </p:cNvPr>
            <p:cNvSpPr/>
            <p:nvPr/>
          </p:nvSpPr>
          <p:spPr bwMode="auto">
            <a:xfrm>
              <a:off x="-3352800" y="3352802"/>
              <a:ext cx="8458201" cy="169866"/>
            </a:xfrm>
            <a:prstGeom prst="rect">
              <a:avLst/>
            </a:prstGeom>
            <a:solidFill>
              <a:srgbClr val="013365"/>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115FF90F-DD3E-1EB6-D37F-03A15D80108E}"/>
                </a:ext>
              </a:extLst>
            </p:cNvPr>
            <p:cNvSpPr/>
            <p:nvPr/>
          </p:nvSpPr>
          <p:spPr bwMode="auto">
            <a:xfrm>
              <a:off x="2874986" y="3352795"/>
              <a:ext cx="2687153" cy="169866"/>
            </a:xfrm>
            <a:prstGeom prst="rect">
              <a:avLst/>
            </a:prstGeom>
            <a:solidFill>
              <a:srgbClr val="FCAD22"/>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3" name="Rectangle 12">
              <a:extLst>
                <a:ext uri="{FF2B5EF4-FFF2-40B4-BE49-F238E27FC236}">
                  <a16:creationId xmlns:a16="http://schemas.microsoft.com/office/drawing/2014/main" id="{C8A37929-A9D5-FAC9-6543-C646D4ADB2DC}"/>
                </a:ext>
              </a:extLst>
            </p:cNvPr>
            <p:cNvSpPr/>
            <p:nvPr/>
          </p:nvSpPr>
          <p:spPr bwMode="auto">
            <a:xfrm>
              <a:off x="4417681" y="3352800"/>
              <a:ext cx="1374644" cy="169862"/>
            </a:xfrm>
            <a:prstGeom prst="rect">
              <a:avLst/>
            </a:prstGeom>
            <a:solidFill>
              <a:srgbClr val="B1143B"/>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grpSp>
      <p:pic>
        <p:nvPicPr>
          <p:cNvPr id="14" name="Picture 13">
            <a:extLst>
              <a:ext uri="{FF2B5EF4-FFF2-40B4-BE49-F238E27FC236}">
                <a16:creationId xmlns:a16="http://schemas.microsoft.com/office/drawing/2014/main" id="{30538DD9-2717-EFF1-726D-E3A1715B80ED}"/>
              </a:ext>
            </a:extLst>
          </p:cNvPr>
          <p:cNvPicPr/>
          <p:nvPr userDrawn="1"/>
        </p:nvPicPr>
        <p:blipFill>
          <a:blip r:embed="rId3" cstate="print">
            <a:extLst>
              <a:ext uri="{28A0092B-C50C-407E-A947-70E740481C1C}">
                <a14:useLocalDpi xmlns:a14="http://schemas.microsoft.com/office/drawing/2010/main" val="0"/>
              </a:ext>
            </a:extLst>
          </a:blip>
          <a:stretch>
            <a:fillRect/>
          </a:stretch>
        </p:blipFill>
        <p:spPr>
          <a:xfrm>
            <a:off x="8828905" y="313481"/>
            <a:ext cx="1200063" cy="401877"/>
          </a:xfrm>
          <a:prstGeom prst="rect">
            <a:avLst/>
          </a:prstGeom>
        </p:spPr>
      </p:pic>
      <p:pic>
        <p:nvPicPr>
          <p:cNvPr id="15" name="Picture 10">
            <a:extLst>
              <a:ext uri="{FF2B5EF4-FFF2-40B4-BE49-F238E27FC236}">
                <a16:creationId xmlns:a16="http://schemas.microsoft.com/office/drawing/2014/main" id="{DF889B30-59F0-1E3A-6C31-17DDDF35987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191351" y="235638"/>
            <a:ext cx="421268" cy="5448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Great Seal of California - Wikipedia">
            <a:extLst>
              <a:ext uri="{FF2B5EF4-FFF2-40B4-BE49-F238E27FC236}">
                <a16:creationId xmlns:a16="http://schemas.microsoft.com/office/drawing/2014/main" id="{27564C93-9583-2738-8CF9-EDDE5004824A}"/>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775002" y="204656"/>
            <a:ext cx="578798" cy="581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430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F995F-1DEC-8CFB-D5C9-F151F56C6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9252D9-E9CB-7809-F3BA-67CF9ABB33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B63C171-70B5-C3CA-6207-6BF180E40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01EFAD-B644-B407-33D5-89E534F0D6F5}"/>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6456558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434B-2F7B-6EB4-2687-81376C5A2F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A5CBE3-0BEF-5B29-47EA-A54DE6885A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6E5513DB-53ED-3E93-8B69-0AE10CE7AA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FCA70-D4E7-09CC-5EA9-AF5022441A6D}"/>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9995223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0E3D-D68F-79D8-46C9-7110A84F35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4FCB26-8891-FBCC-8D43-22FEBB4A47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BF2053-4A16-C818-A361-6071618E5C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D88620B8-F2AB-5A0F-A6DC-60D817F052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E13B5-5FC7-705D-1010-3B23674A6A86}"/>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8390876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363F2-6B90-69B4-C1AC-18E9A2730A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6C0581-DC5F-C6F9-B8A8-3655FF7594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8688F2-9C28-9110-79F5-8FF15B6AC5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318CA4-D949-3C30-7ADD-25B194A757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019437-C036-AA98-17B5-5F9BF4E20D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04E489E-F6AC-0565-D650-229E1D88C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EDD9A1-F515-B8A1-9411-6087AD01C7C2}"/>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7966499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FE130B-974B-2A9D-A971-C2C1DCCD402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21560" b="8940"/>
          <a:stretch/>
        </p:blipFill>
        <p:spPr>
          <a:xfrm>
            <a:off x="0" y="0"/>
            <a:ext cx="12191999" cy="6858000"/>
          </a:xfrm>
          <a:prstGeom prst="rect">
            <a:avLst/>
          </a:prstGeom>
        </p:spPr>
      </p:pic>
      <p:sp>
        <p:nvSpPr>
          <p:cNvPr id="8" name="Rectangle 7">
            <a:extLst>
              <a:ext uri="{FF2B5EF4-FFF2-40B4-BE49-F238E27FC236}">
                <a16:creationId xmlns:a16="http://schemas.microsoft.com/office/drawing/2014/main" id="{B7647CD6-5984-A347-47CC-8D465B165865}"/>
              </a:ext>
            </a:extLst>
          </p:cNvPr>
          <p:cNvSpPr/>
          <p:nvPr userDrawn="1"/>
        </p:nvSpPr>
        <p:spPr>
          <a:xfrm>
            <a:off x="0" y="0"/>
            <a:ext cx="12191999" cy="6857999"/>
          </a:xfrm>
          <a:prstGeom prst="rect">
            <a:avLst/>
          </a:prstGeom>
          <a:solidFill>
            <a:schemeClr val="tx2">
              <a:lumMod val="75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F31DF9-4C21-E682-68C6-B501ACE2E66A}"/>
              </a:ext>
            </a:extLst>
          </p:cNvPr>
          <p:cNvSpPr>
            <a:spLocks noGrp="1"/>
          </p:cNvSpPr>
          <p:nvPr>
            <p:ph type="title"/>
          </p:nvPr>
        </p:nvSpPr>
        <p:spPr>
          <a:xfrm>
            <a:off x="838200" y="2799834"/>
            <a:ext cx="10515600" cy="1325563"/>
          </a:xfrm>
        </p:spPr>
        <p:txBody>
          <a:bodyPr/>
          <a:lstStyle>
            <a:lvl1pPr>
              <a:defRPr b="1">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214DFBB7-2E39-3789-9904-77E0A578487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407ACCA5-AD7D-C251-B980-70EEC583D9F2}"/>
              </a:ext>
            </a:extLst>
          </p:cNvPr>
          <p:cNvSpPr>
            <a:spLocks noGrp="1"/>
          </p:cNvSpPr>
          <p:nvPr>
            <p:ph type="sldNum" sz="quarter" idx="12"/>
          </p:nvPr>
        </p:nvSpPr>
        <p:spPr/>
        <p:txBody>
          <a:bodyPr/>
          <a:lstStyle>
            <a:lvl1pPr>
              <a:defRPr>
                <a:solidFill>
                  <a:schemeClr val="bg1"/>
                </a:solidFill>
              </a:defRPr>
            </a:lvl1pPr>
          </a:lstStyle>
          <a:p>
            <a:fld id="{A4C73B0C-9A52-418E-B721-FC593847BD87}" type="slidenum">
              <a:rPr lang="en-US" smtClean="0"/>
              <a:pPr/>
              <a:t>‹#›</a:t>
            </a:fld>
            <a:endParaRPr lang="en-US"/>
          </a:p>
        </p:txBody>
      </p:sp>
      <p:sp>
        <p:nvSpPr>
          <p:cNvPr id="13" name="Rectangle 12">
            <a:extLst>
              <a:ext uri="{FF2B5EF4-FFF2-40B4-BE49-F238E27FC236}">
                <a16:creationId xmlns:a16="http://schemas.microsoft.com/office/drawing/2014/main" id="{6ABF33BC-E5B1-AA78-3F76-775FA7A4A8E0}"/>
              </a:ext>
            </a:extLst>
          </p:cNvPr>
          <p:cNvSpPr/>
          <p:nvPr userDrawn="1"/>
        </p:nvSpPr>
        <p:spPr bwMode="auto">
          <a:xfrm>
            <a:off x="7180754" y="4125396"/>
            <a:ext cx="342839" cy="152401"/>
          </a:xfrm>
          <a:prstGeom prst="rect">
            <a:avLst/>
          </a:prstGeom>
          <a:solidFill>
            <a:srgbClr val="005D90"/>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5E7577AD-B678-4220-DB4D-61829FE8E44B}"/>
              </a:ext>
            </a:extLst>
          </p:cNvPr>
          <p:cNvSpPr/>
          <p:nvPr userDrawn="1"/>
        </p:nvSpPr>
        <p:spPr bwMode="auto">
          <a:xfrm>
            <a:off x="7512380" y="4125395"/>
            <a:ext cx="172619" cy="152404"/>
          </a:xfrm>
          <a:prstGeom prst="rect">
            <a:avLst/>
          </a:prstGeom>
          <a:solidFill>
            <a:schemeClr val="tx1"/>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Rectangle 14">
            <a:extLst>
              <a:ext uri="{FF2B5EF4-FFF2-40B4-BE49-F238E27FC236}">
                <a16:creationId xmlns:a16="http://schemas.microsoft.com/office/drawing/2014/main" id="{28D5CBF7-2005-699E-75A1-754C6D309CC1}"/>
              </a:ext>
            </a:extLst>
          </p:cNvPr>
          <p:cNvSpPr/>
          <p:nvPr userDrawn="1"/>
        </p:nvSpPr>
        <p:spPr bwMode="auto">
          <a:xfrm>
            <a:off x="838199" y="4125397"/>
            <a:ext cx="6342543" cy="152401"/>
          </a:xfrm>
          <a:prstGeom prst="rect">
            <a:avLst/>
          </a:prstGeom>
          <a:solidFill>
            <a:srgbClr val="003364"/>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2332306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CE9DE6B-A848-F92E-441E-A41FE0AB6F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EAC390-0BDC-3609-8751-449467F60471}"/>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25327775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93FC4-D696-C82B-0BCD-BE58C549D8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D14A80-99CD-7F7D-9912-D649777169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396C33-406D-1D23-A11E-F34F9556D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D9BC750-116C-AE7F-A10A-EE731C609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5423BF-20F2-C840-7531-D9D1DE51FD1D}"/>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4449710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7119F-47F9-7448-E819-E435036E32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EB1990-B546-AF83-9F8A-62E2C0617C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E89E31-692E-20D2-7335-3398E2B08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39C4082-46EC-4A54-A3B0-FA8D9E8206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CC79D4-38AF-8D60-6CE6-4944A1382D54}"/>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40827357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05AEC-96D0-6ABE-5E8B-32379B4EEF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0EED02-5B73-24AA-0F57-120DB5F64D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8B25369-5E2E-0965-7E75-390D7D040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E43879-726E-4AA7-0806-45C74F127413}"/>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6562510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FDC494-39BF-C657-5F5E-F3B2AB88C8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EACD82-A102-28E7-8A06-B3D066E24A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8A9D019-43FF-0B37-0238-238444915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767F1-1BFF-C7F4-8051-46EE2DEF7CDE}"/>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3127635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9EFA8C-206B-7BFE-4AA7-B52BF3AB74F9}"/>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398783" y="6324609"/>
            <a:ext cx="1633220" cy="474345"/>
          </a:xfrm>
          <a:prstGeom prst="rect">
            <a:avLst/>
          </a:prstGeom>
        </p:spPr>
      </p:pic>
      <p:pic>
        <p:nvPicPr>
          <p:cNvPr id="4" name="Picture 10">
            <a:extLst>
              <a:ext uri="{FF2B5EF4-FFF2-40B4-BE49-F238E27FC236}">
                <a16:creationId xmlns:a16="http://schemas.microsoft.com/office/drawing/2014/main" id="{F86DC213-9C3C-3C2B-2D6A-5DB148FC227E}"/>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p:blipFill>
        <p:spPr bwMode="auto">
          <a:xfrm>
            <a:off x="2116746" y="6324601"/>
            <a:ext cx="440108" cy="42690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F46DB738-08E9-943A-6789-60A7525C8417}"/>
              </a:ext>
            </a:extLst>
          </p:cNvPr>
          <p:cNvGrpSpPr/>
          <p:nvPr userDrawn="1"/>
        </p:nvGrpSpPr>
        <p:grpSpPr>
          <a:xfrm rot="5400000">
            <a:off x="-3327401" y="3327403"/>
            <a:ext cx="6858001" cy="203201"/>
            <a:chOff x="0" y="6688135"/>
            <a:chExt cx="9145597" cy="169866"/>
          </a:xfrm>
        </p:grpSpPr>
        <p:sp>
          <p:nvSpPr>
            <p:cNvPr id="6" name="Rectangle 5">
              <a:extLst>
                <a:ext uri="{FF2B5EF4-FFF2-40B4-BE49-F238E27FC236}">
                  <a16:creationId xmlns:a16="http://schemas.microsoft.com/office/drawing/2014/main" id="{D9A15F49-9AFB-836D-CE9D-843DE6C63BDA}"/>
                </a:ext>
              </a:extLst>
            </p:cNvPr>
            <p:cNvSpPr/>
            <p:nvPr userDrawn="1"/>
          </p:nvSpPr>
          <p:spPr bwMode="auto">
            <a:xfrm>
              <a:off x="0" y="6688135"/>
              <a:ext cx="8458200" cy="169866"/>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9D85B6B2-AD74-6271-BDA8-E577DA13D2A2}"/>
                </a:ext>
              </a:extLst>
            </p:cNvPr>
            <p:cNvSpPr/>
            <p:nvPr userDrawn="1"/>
          </p:nvSpPr>
          <p:spPr bwMode="auto">
            <a:xfrm>
              <a:off x="8458199" y="6688135"/>
              <a:ext cx="457199" cy="169866"/>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8" name="Rectangle 7">
              <a:extLst>
                <a:ext uri="{FF2B5EF4-FFF2-40B4-BE49-F238E27FC236}">
                  <a16:creationId xmlns:a16="http://schemas.microsoft.com/office/drawing/2014/main" id="{AB2B842B-1524-0EEE-1C6B-F451CD0D7E54}"/>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
        <p:nvSpPr>
          <p:cNvPr id="10" name="Content Placeholder 9">
            <a:extLst>
              <a:ext uri="{FF2B5EF4-FFF2-40B4-BE49-F238E27FC236}">
                <a16:creationId xmlns:a16="http://schemas.microsoft.com/office/drawing/2014/main" id="{0495CAE4-C078-1856-0AC5-C291144EBA39}"/>
              </a:ext>
            </a:extLst>
          </p:cNvPr>
          <p:cNvSpPr>
            <a:spLocks noGrp="1"/>
          </p:cNvSpPr>
          <p:nvPr>
            <p:ph sz="quarter" idx="10"/>
          </p:nvPr>
        </p:nvSpPr>
        <p:spPr>
          <a:xfrm>
            <a:off x="609599" y="1310455"/>
            <a:ext cx="5463391" cy="4470861"/>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BC7A2EBC-C111-95DF-B82E-C4D3A4945077}"/>
              </a:ext>
            </a:extLst>
          </p:cNvPr>
          <p:cNvSpPr>
            <a:spLocks noGrp="1"/>
          </p:cNvSpPr>
          <p:nvPr>
            <p:ph sz="quarter" idx="11"/>
          </p:nvPr>
        </p:nvSpPr>
        <p:spPr>
          <a:xfrm>
            <a:off x="6554123" y="1310455"/>
            <a:ext cx="5463391" cy="4470861"/>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94DFB606-9500-B2FE-39B7-5E628E3171EF}"/>
              </a:ext>
            </a:extLst>
          </p:cNvPr>
          <p:cNvSpPr>
            <a:spLocks noGrp="1"/>
          </p:cNvSpPr>
          <p:nvPr>
            <p:ph type="title"/>
          </p:nvPr>
        </p:nvSpPr>
        <p:spPr>
          <a:xfrm>
            <a:off x="609599" y="152400"/>
            <a:ext cx="11379199" cy="609600"/>
          </a:xfrm>
          <a:prstGeom prst="rect">
            <a:avLst/>
          </a:prstGeom>
        </p:spPr>
        <p:txBody>
          <a:bodyPr/>
          <a:lstStyle>
            <a:lvl1pPr algn="l">
              <a:defRPr sz="3200" b="1" i="0">
                <a:solidFill>
                  <a:srgbClr val="013365"/>
                </a:solidFill>
                <a:latin typeface="Century Gothic" panose="020B0502020202020204" pitchFamily="34" charset="0"/>
                <a:ea typeface="Tahoma" panose="020B0604030504040204" pitchFamily="34" charset="0"/>
                <a:cs typeface="Tahoma" panose="020B0604030504040204" pitchFamily="34" charset="0"/>
              </a:defRPr>
            </a:lvl1pPr>
          </a:lstStyle>
          <a:p>
            <a:r>
              <a:rPr lang="en-US"/>
              <a:t>Click to edit Master title style</a:t>
            </a:r>
          </a:p>
        </p:txBody>
      </p:sp>
    </p:spTree>
    <p:extLst>
      <p:ext uri="{BB962C8B-B14F-4D97-AF65-F5344CB8AC3E}">
        <p14:creationId xmlns:p14="http://schemas.microsoft.com/office/powerpoint/2010/main" val="10615536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0235FD9-A58C-4C34-F3CD-BB1104B42CF5}"/>
              </a:ext>
            </a:extLst>
          </p:cNvPr>
          <p:cNvPicPr>
            <a:picLocks noChangeAspect="1"/>
          </p:cNvPicPr>
          <p:nvPr userDrawn="1"/>
        </p:nvPicPr>
        <p:blipFill rotWithShape="1">
          <a:blip r:embed="rId2"/>
          <a:srcRect t="9117" b="15882"/>
          <a:stretch/>
        </p:blipFill>
        <p:spPr>
          <a:xfrm>
            <a:off x="0" y="-1"/>
            <a:ext cx="12192000" cy="6858001"/>
          </a:xfrm>
          <a:prstGeom prst="rect">
            <a:avLst/>
          </a:prstGeom>
        </p:spPr>
      </p:pic>
      <p:sp>
        <p:nvSpPr>
          <p:cNvPr id="9" name="Rectangle 8">
            <a:extLst>
              <a:ext uri="{FF2B5EF4-FFF2-40B4-BE49-F238E27FC236}">
                <a16:creationId xmlns:a16="http://schemas.microsoft.com/office/drawing/2014/main" id="{BACEE3F9-CF8A-F946-1BCB-A4A65F9A2E86}"/>
              </a:ext>
            </a:extLst>
          </p:cNvPr>
          <p:cNvSpPr/>
          <p:nvPr userDrawn="1"/>
        </p:nvSpPr>
        <p:spPr bwMode="auto">
          <a:xfrm rot="5400000">
            <a:off x="2667001" y="-2667001"/>
            <a:ext cx="6858001" cy="12192000"/>
          </a:xfrm>
          <a:prstGeom prst="rect">
            <a:avLst/>
          </a:prstGeom>
          <a:solidFill>
            <a:srgbClr val="093355">
              <a:alpha val="56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1341150" eaLnBrk="1" hangingPunct="1"/>
            <a:endParaRPr lang="en-US" sz="3520">
              <a:latin typeface="Century Gothic" panose="020B0502020202020204" pitchFamily="34" charset="0"/>
            </a:endParaRPr>
          </a:p>
        </p:txBody>
      </p:sp>
      <p:sp>
        <p:nvSpPr>
          <p:cNvPr id="2" name="Title 1">
            <a:extLst>
              <a:ext uri="{FF2B5EF4-FFF2-40B4-BE49-F238E27FC236}">
                <a16:creationId xmlns:a16="http://schemas.microsoft.com/office/drawing/2014/main" id="{A8454522-0FD2-3876-14AC-D6BD42717D2A}"/>
              </a:ext>
            </a:extLst>
          </p:cNvPr>
          <p:cNvSpPr>
            <a:spLocks noGrp="1"/>
          </p:cNvSpPr>
          <p:nvPr>
            <p:ph type="ctrTitle"/>
          </p:nvPr>
        </p:nvSpPr>
        <p:spPr>
          <a:xfrm>
            <a:off x="1524000" y="1122363"/>
            <a:ext cx="9144000" cy="2387600"/>
          </a:xfrm>
        </p:spPr>
        <p:txBody>
          <a:bodyPr anchor="b">
            <a:normAutofit/>
          </a:bodyPr>
          <a:lstStyle>
            <a:lvl1pPr algn="l">
              <a:defRPr sz="7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9D1024AE-ED84-579D-1EA5-8F03958F9673}"/>
              </a:ext>
            </a:extLst>
          </p:cNvPr>
          <p:cNvSpPr>
            <a:spLocks noGrp="1"/>
          </p:cNvSpPr>
          <p:nvPr>
            <p:ph type="subTitle" idx="1"/>
          </p:nvPr>
        </p:nvSpPr>
        <p:spPr>
          <a:xfrm>
            <a:off x="1524000" y="3602038"/>
            <a:ext cx="9144000" cy="1655762"/>
          </a:xfrm>
        </p:spPr>
        <p:txBody>
          <a:bodyPr anchor="b">
            <a:norm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340E8994-7E6C-3ED5-CA46-A7DB31EA4D2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3DF67A9-2490-5816-8A59-D1D4B594237B}"/>
              </a:ext>
            </a:extLst>
          </p:cNvPr>
          <p:cNvSpPr>
            <a:spLocks noGrp="1"/>
          </p:cNvSpPr>
          <p:nvPr>
            <p:ph type="sldNum" sz="quarter" idx="12"/>
          </p:nvPr>
        </p:nvSpPr>
        <p:spPr/>
        <p:txBody>
          <a:bodyPr/>
          <a:lstStyle>
            <a:lvl1pPr>
              <a:defRPr>
                <a:solidFill>
                  <a:schemeClr val="bg1"/>
                </a:solidFill>
              </a:defRPr>
            </a:lvl1pPr>
          </a:lstStyle>
          <a:p>
            <a:fld id="{A4C73B0C-9A52-418E-B721-FC593847BD87}" type="slidenum">
              <a:rPr lang="en-US" smtClean="0"/>
              <a:pPr/>
              <a:t>‹#›</a:t>
            </a:fld>
            <a:endParaRPr lang="en-US"/>
          </a:p>
        </p:txBody>
      </p:sp>
      <p:grpSp>
        <p:nvGrpSpPr>
          <p:cNvPr id="10" name="Group 9">
            <a:extLst>
              <a:ext uri="{FF2B5EF4-FFF2-40B4-BE49-F238E27FC236}">
                <a16:creationId xmlns:a16="http://schemas.microsoft.com/office/drawing/2014/main" id="{87E9AAC7-2C2E-9AE5-22CB-A2E2DABE5B1D}"/>
              </a:ext>
            </a:extLst>
          </p:cNvPr>
          <p:cNvGrpSpPr/>
          <p:nvPr userDrawn="1"/>
        </p:nvGrpSpPr>
        <p:grpSpPr>
          <a:xfrm>
            <a:off x="1523998" y="3602037"/>
            <a:ext cx="6513107" cy="177767"/>
            <a:chOff x="-3352800" y="3352795"/>
            <a:chExt cx="9145125" cy="169873"/>
          </a:xfrm>
        </p:grpSpPr>
        <p:sp>
          <p:nvSpPr>
            <p:cNvPr id="11" name="Rectangle 10">
              <a:extLst>
                <a:ext uri="{FF2B5EF4-FFF2-40B4-BE49-F238E27FC236}">
                  <a16:creationId xmlns:a16="http://schemas.microsoft.com/office/drawing/2014/main" id="{D2B55040-1F04-4427-CF25-0B85C89F1912}"/>
                </a:ext>
              </a:extLst>
            </p:cNvPr>
            <p:cNvSpPr/>
            <p:nvPr/>
          </p:nvSpPr>
          <p:spPr bwMode="auto">
            <a:xfrm>
              <a:off x="-3352800" y="3352802"/>
              <a:ext cx="8458201" cy="169866"/>
            </a:xfrm>
            <a:prstGeom prst="rect">
              <a:avLst/>
            </a:prstGeom>
            <a:solidFill>
              <a:srgbClr val="013365"/>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115FF90F-DD3E-1EB6-D37F-03A15D80108E}"/>
                </a:ext>
              </a:extLst>
            </p:cNvPr>
            <p:cNvSpPr/>
            <p:nvPr/>
          </p:nvSpPr>
          <p:spPr bwMode="auto">
            <a:xfrm>
              <a:off x="2874986" y="3352795"/>
              <a:ext cx="2687153" cy="169866"/>
            </a:xfrm>
            <a:prstGeom prst="rect">
              <a:avLst/>
            </a:prstGeom>
            <a:solidFill>
              <a:srgbClr val="FCAD22"/>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3" name="Rectangle 12">
              <a:extLst>
                <a:ext uri="{FF2B5EF4-FFF2-40B4-BE49-F238E27FC236}">
                  <a16:creationId xmlns:a16="http://schemas.microsoft.com/office/drawing/2014/main" id="{C8A37929-A9D5-FAC9-6543-C646D4ADB2DC}"/>
                </a:ext>
              </a:extLst>
            </p:cNvPr>
            <p:cNvSpPr/>
            <p:nvPr/>
          </p:nvSpPr>
          <p:spPr bwMode="auto">
            <a:xfrm>
              <a:off x="4417681" y="3352800"/>
              <a:ext cx="1374644" cy="169862"/>
            </a:xfrm>
            <a:prstGeom prst="rect">
              <a:avLst/>
            </a:prstGeom>
            <a:solidFill>
              <a:srgbClr val="B1143B"/>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grpSp>
      <p:pic>
        <p:nvPicPr>
          <p:cNvPr id="14" name="Picture 13">
            <a:extLst>
              <a:ext uri="{FF2B5EF4-FFF2-40B4-BE49-F238E27FC236}">
                <a16:creationId xmlns:a16="http://schemas.microsoft.com/office/drawing/2014/main" id="{30538DD9-2717-EFF1-726D-E3A1715B80ED}"/>
              </a:ext>
            </a:extLst>
          </p:cNvPr>
          <p:cNvPicPr/>
          <p:nvPr userDrawn="1"/>
        </p:nvPicPr>
        <p:blipFill>
          <a:blip r:embed="rId3" cstate="print">
            <a:extLst>
              <a:ext uri="{28A0092B-C50C-407E-A947-70E740481C1C}">
                <a14:useLocalDpi xmlns:a14="http://schemas.microsoft.com/office/drawing/2010/main" val="0"/>
              </a:ext>
            </a:extLst>
          </a:blip>
          <a:stretch>
            <a:fillRect/>
          </a:stretch>
        </p:blipFill>
        <p:spPr>
          <a:xfrm>
            <a:off x="8828905" y="313481"/>
            <a:ext cx="1200063" cy="401877"/>
          </a:xfrm>
          <a:prstGeom prst="rect">
            <a:avLst/>
          </a:prstGeom>
        </p:spPr>
      </p:pic>
      <p:pic>
        <p:nvPicPr>
          <p:cNvPr id="15" name="Picture 10">
            <a:extLst>
              <a:ext uri="{FF2B5EF4-FFF2-40B4-BE49-F238E27FC236}">
                <a16:creationId xmlns:a16="http://schemas.microsoft.com/office/drawing/2014/main" id="{DF889B30-59F0-1E3A-6C31-17DDDF35987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191351" y="235638"/>
            <a:ext cx="421268" cy="5448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Great Seal of California - Wikipedia">
            <a:extLst>
              <a:ext uri="{FF2B5EF4-FFF2-40B4-BE49-F238E27FC236}">
                <a16:creationId xmlns:a16="http://schemas.microsoft.com/office/drawing/2014/main" id="{27564C93-9583-2738-8CF9-EDDE5004824A}"/>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775002" y="204656"/>
            <a:ext cx="578798" cy="581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331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F995F-1DEC-8CFB-D5C9-F151F56C6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9252D9-E9CB-7809-F3BA-67CF9ABB33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B63C171-70B5-C3CA-6207-6BF180E40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01EFAD-B644-B407-33D5-89E534F0D6F5}"/>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1634812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434B-2F7B-6EB4-2687-81376C5A2F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A5CBE3-0BEF-5B29-47EA-A54DE6885A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6E5513DB-53ED-3E93-8B69-0AE10CE7AA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FCA70-D4E7-09CC-5EA9-AF5022441A6D}"/>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7802005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0E3D-D68F-79D8-46C9-7110A84F35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4FCB26-8891-FBCC-8D43-22FEBB4A47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BF2053-4A16-C818-A361-6071618E5C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D88620B8-F2AB-5A0F-A6DC-60D817F052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9E13B5-5FC7-705D-1010-3B23674A6A86}"/>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841832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363F2-6B90-69B4-C1AC-18E9A2730A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6C0581-DC5F-C6F9-B8A8-3655FF7594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8688F2-9C28-9110-79F5-8FF15B6AC5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318CA4-D949-3C30-7ADD-25B194A757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019437-C036-AA98-17B5-5F9BF4E20D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04E489E-F6AC-0565-D650-229E1D88C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EDD9A1-F515-B8A1-9411-6087AD01C7C2}"/>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4180104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FE130B-974B-2A9D-A971-C2C1DCCD402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21560" b="8940"/>
          <a:stretch/>
        </p:blipFill>
        <p:spPr>
          <a:xfrm>
            <a:off x="0" y="0"/>
            <a:ext cx="12191999" cy="6858000"/>
          </a:xfrm>
          <a:prstGeom prst="rect">
            <a:avLst/>
          </a:prstGeom>
        </p:spPr>
      </p:pic>
      <p:sp>
        <p:nvSpPr>
          <p:cNvPr id="8" name="Rectangle 7">
            <a:extLst>
              <a:ext uri="{FF2B5EF4-FFF2-40B4-BE49-F238E27FC236}">
                <a16:creationId xmlns:a16="http://schemas.microsoft.com/office/drawing/2014/main" id="{B7647CD6-5984-A347-47CC-8D465B165865}"/>
              </a:ext>
            </a:extLst>
          </p:cNvPr>
          <p:cNvSpPr/>
          <p:nvPr userDrawn="1"/>
        </p:nvSpPr>
        <p:spPr>
          <a:xfrm>
            <a:off x="0" y="0"/>
            <a:ext cx="12191999" cy="6857999"/>
          </a:xfrm>
          <a:prstGeom prst="rect">
            <a:avLst/>
          </a:prstGeom>
          <a:solidFill>
            <a:schemeClr val="tx2">
              <a:lumMod val="75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F31DF9-4C21-E682-68C6-B501ACE2E66A}"/>
              </a:ext>
            </a:extLst>
          </p:cNvPr>
          <p:cNvSpPr>
            <a:spLocks noGrp="1"/>
          </p:cNvSpPr>
          <p:nvPr>
            <p:ph type="title"/>
          </p:nvPr>
        </p:nvSpPr>
        <p:spPr>
          <a:xfrm>
            <a:off x="838200" y="2799834"/>
            <a:ext cx="10515600" cy="1325563"/>
          </a:xfrm>
        </p:spPr>
        <p:txBody>
          <a:bodyPr/>
          <a:lstStyle>
            <a:lvl1pPr>
              <a:defRPr b="1">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214DFBB7-2E39-3789-9904-77E0A578487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407ACCA5-AD7D-C251-B980-70EEC583D9F2}"/>
              </a:ext>
            </a:extLst>
          </p:cNvPr>
          <p:cNvSpPr>
            <a:spLocks noGrp="1"/>
          </p:cNvSpPr>
          <p:nvPr>
            <p:ph type="sldNum" sz="quarter" idx="12"/>
          </p:nvPr>
        </p:nvSpPr>
        <p:spPr/>
        <p:txBody>
          <a:bodyPr/>
          <a:lstStyle>
            <a:lvl1pPr>
              <a:defRPr>
                <a:solidFill>
                  <a:schemeClr val="bg1"/>
                </a:solidFill>
              </a:defRPr>
            </a:lvl1pPr>
          </a:lstStyle>
          <a:p>
            <a:fld id="{A4C73B0C-9A52-418E-B721-FC593847BD87}" type="slidenum">
              <a:rPr lang="en-US" smtClean="0"/>
              <a:pPr/>
              <a:t>‹#›</a:t>
            </a:fld>
            <a:endParaRPr lang="en-US"/>
          </a:p>
        </p:txBody>
      </p:sp>
      <p:sp>
        <p:nvSpPr>
          <p:cNvPr id="13" name="Rectangle 12">
            <a:extLst>
              <a:ext uri="{FF2B5EF4-FFF2-40B4-BE49-F238E27FC236}">
                <a16:creationId xmlns:a16="http://schemas.microsoft.com/office/drawing/2014/main" id="{6ABF33BC-E5B1-AA78-3F76-775FA7A4A8E0}"/>
              </a:ext>
            </a:extLst>
          </p:cNvPr>
          <p:cNvSpPr/>
          <p:nvPr userDrawn="1"/>
        </p:nvSpPr>
        <p:spPr bwMode="auto">
          <a:xfrm>
            <a:off x="7180754" y="4125396"/>
            <a:ext cx="342839" cy="152401"/>
          </a:xfrm>
          <a:prstGeom prst="rect">
            <a:avLst/>
          </a:prstGeom>
          <a:solidFill>
            <a:srgbClr val="005D90"/>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5E7577AD-B678-4220-DB4D-61829FE8E44B}"/>
              </a:ext>
            </a:extLst>
          </p:cNvPr>
          <p:cNvSpPr/>
          <p:nvPr userDrawn="1"/>
        </p:nvSpPr>
        <p:spPr bwMode="auto">
          <a:xfrm>
            <a:off x="7512380" y="4125395"/>
            <a:ext cx="172619" cy="152404"/>
          </a:xfrm>
          <a:prstGeom prst="rect">
            <a:avLst/>
          </a:prstGeom>
          <a:solidFill>
            <a:schemeClr val="tx1"/>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Rectangle 14">
            <a:extLst>
              <a:ext uri="{FF2B5EF4-FFF2-40B4-BE49-F238E27FC236}">
                <a16:creationId xmlns:a16="http://schemas.microsoft.com/office/drawing/2014/main" id="{28D5CBF7-2005-699E-75A1-754C6D309CC1}"/>
              </a:ext>
            </a:extLst>
          </p:cNvPr>
          <p:cNvSpPr/>
          <p:nvPr userDrawn="1"/>
        </p:nvSpPr>
        <p:spPr bwMode="auto">
          <a:xfrm>
            <a:off x="838199" y="4125397"/>
            <a:ext cx="6342543" cy="152401"/>
          </a:xfrm>
          <a:prstGeom prst="rect">
            <a:avLst/>
          </a:prstGeom>
          <a:solidFill>
            <a:srgbClr val="003364"/>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6313590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CE9DE6B-A848-F92E-441E-A41FE0AB6F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EAC390-0BDC-3609-8751-449467F60471}"/>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42228477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93FC4-D696-C82B-0BCD-BE58C549D8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D14A80-99CD-7F7D-9912-D649777169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396C33-406D-1D23-A11E-F34F9556D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D9BC750-116C-AE7F-A10A-EE731C609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5423BF-20F2-C840-7531-D9D1DE51FD1D}"/>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7047802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7119F-47F9-7448-E819-E435036E32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EB1990-B546-AF83-9F8A-62E2C0617C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E89E31-692E-20D2-7335-3398E2B08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39C4082-46EC-4A54-A3B0-FA8D9E8206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CC79D4-38AF-8D60-6CE6-4944A1382D54}"/>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8767419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05AEC-96D0-6ABE-5E8B-32379B4EEF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0EED02-5B73-24AA-0F57-120DB5F64D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8B25369-5E2E-0965-7E75-390D7D040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E43879-726E-4AA7-0806-45C74F127413}"/>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1566722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FDC494-39BF-C657-5F5E-F3B2AB88C8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EACD82-A102-28E7-8A06-B3D066E24A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8A9D019-43FF-0B37-0238-238444915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767F1-1BFF-C7F4-8051-46EE2DEF7CDE}"/>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7023170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9EFA8C-206B-7BFE-4AA7-B52BF3AB74F9}"/>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398783" y="6324609"/>
            <a:ext cx="1633220" cy="474345"/>
          </a:xfrm>
          <a:prstGeom prst="rect">
            <a:avLst/>
          </a:prstGeom>
        </p:spPr>
      </p:pic>
      <p:pic>
        <p:nvPicPr>
          <p:cNvPr id="4" name="Picture 10">
            <a:extLst>
              <a:ext uri="{FF2B5EF4-FFF2-40B4-BE49-F238E27FC236}">
                <a16:creationId xmlns:a16="http://schemas.microsoft.com/office/drawing/2014/main" id="{F86DC213-9C3C-3C2B-2D6A-5DB148FC227E}"/>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p:blipFill>
        <p:spPr bwMode="auto">
          <a:xfrm>
            <a:off x="2116746" y="6324601"/>
            <a:ext cx="440108" cy="42690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F46DB738-08E9-943A-6789-60A7525C8417}"/>
              </a:ext>
            </a:extLst>
          </p:cNvPr>
          <p:cNvGrpSpPr/>
          <p:nvPr userDrawn="1"/>
        </p:nvGrpSpPr>
        <p:grpSpPr>
          <a:xfrm rot="5400000">
            <a:off x="-3327401" y="3327403"/>
            <a:ext cx="6858001" cy="203201"/>
            <a:chOff x="0" y="6688135"/>
            <a:chExt cx="9145597" cy="169866"/>
          </a:xfrm>
        </p:grpSpPr>
        <p:sp>
          <p:nvSpPr>
            <p:cNvPr id="6" name="Rectangle 5">
              <a:extLst>
                <a:ext uri="{FF2B5EF4-FFF2-40B4-BE49-F238E27FC236}">
                  <a16:creationId xmlns:a16="http://schemas.microsoft.com/office/drawing/2014/main" id="{D9A15F49-9AFB-836D-CE9D-843DE6C63BDA}"/>
                </a:ext>
              </a:extLst>
            </p:cNvPr>
            <p:cNvSpPr/>
            <p:nvPr userDrawn="1"/>
          </p:nvSpPr>
          <p:spPr bwMode="auto">
            <a:xfrm>
              <a:off x="0" y="6688135"/>
              <a:ext cx="8458200" cy="169866"/>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9D85B6B2-AD74-6271-BDA8-E577DA13D2A2}"/>
                </a:ext>
              </a:extLst>
            </p:cNvPr>
            <p:cNvSpPr/>
            <p:nvPr userDrawn="1"/>
          </p:nvSpPr>
          <p:spPr bwMode="auto">
            <a:xfrm>
              <a:off x="8458199" y="6688135"/>
              <a:ext cx="457199" cy="169866"/>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8" name="Rectangle 7">
              <a:extLst>
                <a:ext uri="{FF2B5EF4-FFF2-40B4-BE49-F238E27FC236}">
                  <a16:creationId xmlns:a16="http://schemas.microsoft.com/office/drawing/2014/main" id="{AB2B842B-1524-0EEE-1C6B-F451CD0D7E54}"/>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
        <p:nvSpPr>
          <p:cNvPr id="10" name="Content Placeholder 9">
            <a:extLst>
              <a:ext uri="{FF2B5EF4-FFF2-40B4-BE49-F238E27FC236}">
                <a16:creationId xmlns:a16="http://schemas.microsoft.com/office/drawing/2014/main" id="{0495CAE4-C078-1856-0AC5-C291144EBA39}"/>
              </a:ext>
            </a:extLst>
          </p:cNvPr>
          <p:cNvSpPr>
            <a:spLocks noGrp="1"/>
          </p:cNvSpPr>
          <p:nvPr>
            <p:ph sz="quarter" idx="10"/>
          </p:nvPr>
        </p:nvSpPr>
        <p:spPr>
          <a:xfrm>
            <a:off x="609599" y="1310455"/>
            <a:ext cx="5463391" cy="4470861"/>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BC7A2EBC-C111-95DF-B82E-C4D3A4945077}"/>
              </a:ext>
            </a:extLst>
          </p:cNvPr>
          <p:cNvSpPr>
            <a:spLocks noGrp="1"/>
          </p:cNvSpPr>
          <p:nvPr>
            <p:ph sz="quarter" idx="11"/>
          </p:nvPr>
        </p:nvSpPr>
        <p:spPr>
          <a:xfrm>
            <a:off x="6554123" y="1310455"/>
            <a:ext cx="5463391" cy="4470861"/>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94DFB606-9500-B2FE-39B7-5E628E3171EF}"/>
              </a:ext>
            </a:extLst>
          </p:cNvPr>
          <p:cNvSpPr>
            <a:spLocks noGrp="1"/>
          </p:cNvSpPr>
          <p:nvPr>
            <p:ph type="title"/>
          </p:nvPr>
        </p:nvSpPr>
        <p:spPr>
          <a:xfrm>
            <a:off x="609599" y="152400"/>
            <a:ext cx="11379199" cy="609600"/>
          </a:xfrm>
          <a:prstGeom prst="rect">
            <a:avLst/>
          </a:prstGeom>
        </p:spPr>
        <p:txBody>
          <a:bodyPr/>
          <a:lstStyle>
            <a:lvl1pPr algn="l">
              <a:defRPr sz="3200" b="1" i="0">
                <a:solidFill>
                  <a:srgbClr val="013365"/>
                </a:solidFill>
                <a:latin typeface="Century Gothic" panose="020B0502020202020204" pitchFamily="34" charset="0"/>
                <a:ea typeface="Tahoma" panose="020B0604030504040204" pitchFamily="34" charset="0"/>
                <a:cs typeface="Tahoma" panose="020B0604030504040204" pitchFamily="34" charset="0"/>
              </a:defRPr>
            </a:lvl1pPr>
          </a:lstStyle>
          <a:p>
            <a:r>
              <a:rPr lang="en-US"/>
              <a:t>Click to edit Master title style</a:t>
            </a:r>
          </a:p>
        </p:txBody>
      </p:sp>
    </p:spTree>
    <p:extLst>
      <p:ext uri="{BB962C8B-B14F-4D97-AF65-F5344CB8AC3E}">
        <p14:creationId xmlns:p14="http://schemas.microsoft.com/office/powerpoint/2010/main" val="20432309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A8F58-7780-ABD6-D710-591413086E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DA87D5-E240-FB43-89F2-A00896A580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6182B6-CB85-D23E-8351-ED774E9C79A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BBFCA65-B480-15D3-FDCA-D1A92CE057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FDBD9C-2408-AD49-4690-7E9F7FAA1F06}"/>
              </a:ext>
            </a:extLst>
          </p:cNvPr>
          <p:cNvSpPr>
            <a:spLocks noGrp="1"/>
          </p:cNvSpPr>
          <p:nvPr>
            <p:ph type="sldNum" sz="quarter" idx="12"/>
          </p:nvPr>
        </p:nvSpPr>
        <p:spPr/>
        <p:txBody>
          <a:bodyPr/>
          <a:lstStyle/>
          <a:p>
            <a:fld id="{A4C73B0C-9A52-418E-B721-FC593847BD87}" type="slidenum">
              <a:rPr lang="en-US" smtClean="0"/>
              <a:pPr/>
              <a:t>‹#›</a:t>
            </a:fld>
            <a:endParaRPr lang="en-US"/>
          </a:p>
        </p:txBody>
      </p:sp>
      <p:pic>
        <p:nvPicPr>
          <p:cNvPr id="7" name="Picture 6">
            <a:extLst>
              <a:ext uri="{FF2B5EF4-FFF2-40B4-BE49-F238E27FC236}">
                <a16:creationId xmlns:a16="http://schemas.microsoft.com/office/drawing/2014/main" id="{2CC445C2-86AE-E77B-EDC1-EA2B63F13C55}"/>
              </a:ext>
            </a:extLst>
          </p:cNvPr>
          <p:cNvPicPr>
            <a:picLocks noChangeAspect="1"/>
          </p:cNvPicPr>
          <p:nvPr userDrawn="1"/>
        </p:nvPicPr>
        <p:blipFill rotWithShape="1">
          <a:blip r:embed="rId2"/>
          <a:srcRect t="9117" b="15882"/>
          <a:stretch/>
        </p:blipFill>
        <p:spPr>
          <a:xfrm>
            <a:off x="0" y="-1"/>
            <a:ext cx="12192000" cy="6858001"/>
          </a:xfrm>
          <a:prstGeom prst="rect">
            <a:avLst/>
          </a:prstGeom>
        </p:spPr>
      </p:pic>
      <p:sp>
        <p:nvSpPr>
          <p:cNvPr id="8" name="Rectangle 7">
            <a:extLst>
              <a:ext uri="{FF2B5EF4-FFF2-40B4-BE49-F238E27FC236}">
                <a16:creationId xmlns:a16="http://schemas.microsoft.com/office/drawing/2014/main" id="{8ADCC6EE-1E1D-4E3C-8802-78D39A058DFD}"/>
              </a:ext>
            </a:extLst>
          </p:cNvPr>
          <p:cNvSpPr/>
          <p:nvPr userDrawn="1"/>
        </p:nvSpPr>
        <p:spPr bwMode="auto">
          <a:xfrm rot="5400000">
            <a:off x="2667001" y="-2667001"/>
            <a:ext cx="6858001" cy="12192000"/>
          </a:xfrm>
          <a:prstGeom prst="rect">
            <a:avLst/>
          </a:prstGeom>
          <a:solidFill>
            <a:srgbClr val="093355">
              <a:alpha val="56000"/>
            </a:srgb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1341150" eaLnBrk="1" hangingPunct="1"/>
            <a:endParaRPr lang="en-US" sz="3520">
              <a:latin typeface="Century Gothic" panose="020B0502020202020204" pitchFamily="34" charset="0"/>
            </a:endParaRPr>
          </a:p>
        </p:txBody>
      </p:sp>
      <p:grpSp>
        <p:nvGrpSpPr>
          <p:cNvPr id="9" name="Group 8">
            <a:extLst>
              <a:ext uri="{FF2B5EF4-FFF2-40B4-BE49-F238E27FC236}">
                <a16:creationId xmlns:a16="http://schemas.microsoft.com/office/drawing/2014/main" id="{BFBAE4F9-2093-5D6D-3121-76EFD0DF0ECA}"/>
              </a:ext>
            </a:extLst>
          </p:cNvPr>
          <p:cNvGrpSpPr/>
          <p:nvPr userDrawn="1"/>
        </p:nvGrpSpPr>
        <p:grpSpPr>
          <a:xfrm>
            <a:off x="1523998" y="3602037"/>
            <a:ext cx="6513107" cy="177767"/>
            <a:chOff x="-3352800" y="3352795"/>
            <a:chExt cx="9145125" cy="169873"/>
          </a:xfrm>
        </p:grpSpPr>
        <p:sp>
          <p:nvSpPr>
            <p:cNvPr id="10" name="Rectangle 9">
              <a:extLst>
                <a:ext uri="{FF2B5EF4-FFF2-40B4-BE49-F238E27FC236}">
                  <a16:creationId xmlns:a16="http://schemas.microsoft.com/office/drawing/2014/main" id="{88E30DB6-4F21-1425-A4A1-31301061CC91}"/>
                </a:ext>
              </a:extLst>
            </p:cNvPr>
            <p:cNvSpPr/>
            <p:nvPr/>
          </p:nvSpPr>
          <p:spPr bwMode="auto">
            <a:xfrm>
              <a:off x="-3352800" y="3352802"/>
              <a:ext cx="8458201" cy="169866"/>
            </a:xfrm>
            <a:prstGeom prst="rect">
              <a:avLst/>
            </a:prstGeom>
            <a:solidFill>
              <a:srgbClr val="013365"/>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2DAAF91E-B381-678E-145D-B0EC0B0D631E}"/>
                </a:ext>
              </a:extLst>
            </p:cNvPr>
            <p:cNvSpPr/>
            <p:nvPr/>
          </p:nvSpPr>
          <p:spPr bwMode="auto">
            <a:xfrm>
              <a:off x="2874986" y="3352795"/>
              <a:ext cx="2687153" cy="169866"/>
            </a:xfrm>
            <a:prstGeom prst="rect">
              <a:avLst/>
            </a:prstGeom>
            <a:solidFill>
              <a:srgbClr val="FCAD22"/>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5CA6A0B7-D911-D6C3-3C62-D12A7ECEB29E}"/>
                </a:ext>
              </a:extLst>
            </p:cNvPr>
            <p:cNvSpPr/>
            <p:nvPr/>
          </p:nvSpPr>
          <p:spPr bwMode="auto">
            <a:xfrm>
              <a:off x="4417681" y="3352800"/>
              <a:ext cx="1374644" cy="169862"/>
            </a:xfrm>
            <a:prstGeom prst="rect">
              <a:avLst/>
            </a:prstGeom>
            <a:solidFill>
              <a:srgbClr val="B1143B"/>
            </a:solidFill>
            <a:ln>
              <a:solidFill>
                <a:schemeClr val="bg1">
                  <a:lumMod val="95000"/>
                </a:schemeClr>
              </a:solidFill>
            </a:ln>
            <a:effectLst/>
            <a:extLst>
              <a:ext uri="{909E8E84-426E-40dd-AFC4-6F175D3DCCD1}">
                <a14:hiddenFill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solidFill>
                    <a:schemeClr val="accent1"/>
                  </a:solidFill>
                </a14:hiddenFill>
              </a:ext>
              <a:ext uri="{91240B29-F687-4f45-9708-019B960494DF}">
                <a14:hiddenLine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w="9525" cap="flat" cmpd="sng" algn="ctr">
                  <a:solidFill>
                    <a:schemeClr val="tx1"/>
                  </a:solidFill>
                  <a:prstDash val="solid"/>
                  <a:round/>
                  <a:headEnd type="none" w="med" len="med"/>
                  <a:tailEnd type="none" w="med" len="med"/>
                </a14:hiddenLine>
              </a:ext>
              <a:ext uri="{AF507438-7753-43e0-B8FC-AC1667EBCBE1}">
                <a14:hiddenEffect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w16sdtdh="http://schemas.microsoft.com/office/word/2020/wordml/sdtdatahash" xmlns:pic="http://schemas.openxmlformats.org/drawingml/2006/picture"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lc="http://schemas.openxmlformats.org/drawingml/2006/lockedCanvas"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lang="en-US"/>
            </a:p>
          </p:txBody>
        </p:sp>
      </p:grpSp>
      <p:pic>
        <p:nvPicPr>
          <p:cNvPr id="13" name="Picture 12">
            <a:extLst>
              <a:ext uri="{FF2B5EF4-FFF2-40B4-BE49-F238E27FC236}">
                <a16:creationId xmlns:a16="http://schemas.microsoft.com/office/drawing/2014/main" id="{04B5BAE3-1D7B-FC0B-A5E4-1DE19B5E628A}"/>
              </a:ext>
            </a:extLst>
          </p:cNvPr>
          <p:cNvPicPr/>
          <p:nvPr userDrawn="1"/>
        </p:nvPicPr>
        <p:blipFill>
          <a:blip r:embed="rId3" cstate="print">
            <a:extLst>
              <a:ext uri="{28A0092B-C50C-407E-A947-70E740481C1C}">
                <a14:useLocalDpi xmlns:a14="http://schemas.microsoft.com/office/drawing/2010/main" val="0"/>
              </a:ext>
            </a:extLst>
          </a:blip>
          <a:stretch>
            <a:fillRect/>
          </a:stretch>
        </p:blipFill>
        <p:spPr>
          <a:xfrm>
            <a:off x="8828905" y="313481"/>
            <a:ext cx="1200063" cy="401877"/>
          </a:xfrm>
          <a:prstGeom prst="rect">
            <a:avLst/>
          </a:prstGeom>
        </p:spPr>
      </p:pic>
      <p:pic>
        <p:nvPicPr>
          <p:cNvPr id="14" name="Picture 10">
            <a:extLst>
              <a:ext uri="{FF2B5EF4-FFF2-40B4-BE49-F238E27FC236}">
                <a16:creationId xmlns:a16="http://schemas.microsoft.com/office/drawing/2014/main" id="{AC21B62B-C4C5-5F6B-D350-DD8659BB10E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191351" y="235638"/>
            <a:ext cx="421268" cy="5448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Great Seal of California - Wikipedia">
            <a:extLst>
              <a:ext uri="{FF2B5EF4-FFF2-40B4-BE49-F238E27FC236}">
                <a16:creationId xmlns:a16="http://schemas.microsoft.com/office/drawing/2014/main" id="{0C9B7060-DE9B-F802-E09E-3F0982CCF138}"/>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775002" y="204656"/>
            <a:ext cx="578798" cy="581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4149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5B375-5EB5-76D3-535A-9E8E9B509D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CA4A24-E898-154D-C219-E88074C404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72A91-0C48-6F22-78A5-A313B62DDFA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9E282BC-9A99-A5F9-6120-A9841D925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28661A-1AEC-FB9E-9FA9-D43145A6DE62}"/>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4995662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C0BF6-6983-2A51-B9FD-61C60345E7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006570-75E7-1311-869C-A06B8B9510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1804E3-6FDE-8140-C5F3-0E29C9EF048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8B8B4ED-99BA-B728-2E8E-35578E275D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6262B5-BCB3-B597-3989-EDC4DFEF96A2}"/>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21397766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B7909-0405-8815-6053-97234F835B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3A5A82-ED6F-54A6-1938-66A7CEAF14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880E63-53AC-1BF9-35A4-A54299EBAF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ECD076-F0BC-9E8F-60AD-CC3C12BE07F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C637328-2879-57B9-D915-67E0D7B3D0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2B150B-9CCB-2FA7-F869-D3F08C93775E}"/>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41611372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B35B7-5C9B-CC6D-89ED-E743AB70BC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29594B-489C-E7DD-680B-CE3C69F7A2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7B7A7C-47DE-05B8-BC20-9400B83F13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620B39-E734-A9AD-809C-7D72438450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8E0F9C-E38D-7146-961C-F8ABB36A04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B2B8EA-10BA-08EE-E580-7E8F65C178EF}"/>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A12AED43-D8A3-2D91-D863-00770AD841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4025A0-0E53-BCDB-FCB9-C897524E7832}"/>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8518942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A130D-CDE5-DCC2-3773-E955704D57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455498-7AA9-A868-A6E4-C5138A083E77}"/>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3038A0AE-61EA-5620-C69B-58BB15F9B4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47F7E1-C408-6D59-47D1-DCCBFD6C3D8A}"/>
              </a:ext>
            </a:extLst>
          </p:cNvPr>
          <p:cNvSpPr>
            <a:spLocks noGrp="1"/>
          </p:cNvSpPr>
          <p:nvPr>
            <p:ph type="sldNum" sz="quarter" idx="12"/>
          </p:nvPr>
        </p:nvSpPr>
        <p:spPr/>
        <p:txBody>
          <a:bodyPr/>
          <a:lstStyle/>
          <a:p>
            <a:fld id="{A4C73B0C-9A52-418E-B721-FC593847BD87}" type="slidenum">
              <a:rPr lang="en-US" smtClean="0"/>
              <a:pPr/>
              <a:t>‹#›</a:t>
            </a:fld>
            <a:endParaRPr lang="en-US"/>
          </a:p>
        </p:txBody>
      </p:sp>
      <p:pic>
        <p:nvPicPr>
          <p:cNvPr id="6" name="Picture 5">
            <a:extLst>
              <a:ext uri="{FF2B5EF4-FFF2-40B4-BE49-F238E27FC236}">
                <a16:creationId xmlns:a16="http://schemas.microsoft.com/office/drawing/2014/main" id="{4A230CF1-634B-8D0D-DC99-439C5AEFCFA2}"/>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21560" b="8940"/>
          <a:stretch/>
        </p:blipFill>
        <p:spPr>
          <a:xfrm>
            <a:off x="0" y="0"/>
            <a:ext cx="12191999" cy="6858000"/>
          </a:xfrm>
          <a:prstGeom prst="rect">
            <a:avLst/>
          </a:prstGeom>
        </p:spPr>
      </p:pic>
      <p:sp>
        <p:nvSpPr>
          <p:cNvPr id="7" name="Rectangle 6">
            <a:extLst>
              <a:ext uri="{FF2B5EF4-FFF2-40B4-BE49-F238E27FC236}">
                <a16:creationId xmlns:a16="http://schemas.microsoft.com/office/drawing/2014/main" id="{CD6CE0A1-D144-0E18-C59F-1BD7FB3E8E6D}"/>
              </a:ext>
            </a:extLst>
          </p:cNvPr>
          <p:cNvSpPr/>
          <p:nvPr userDrawn="1"/>
        </p:nvSpPr>
        <p:spPr>
          <a:xfrm>
            <a:off x="0" y="0"/>
            <a:ext cx="12191999" cy="6857999"/>
          </a:xfrm>
          <a:prstGeom prst="rect">
            <a:avLst/>
          </a:prstGeom>
          <a:solidFill>
            <a:schemeClr val="tx2">
              <a:lumMod val="75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C9D293D-2815-C79A-4038-073AA568E302}"/>
              </a:ext>
            </a:extLst>
          </p:cNvPr>
          <p:cNvSpPr/>
          <p:nvPr userDrawn="1"/>
        </p:nvSpPr>
        <p:spPr bwMode="auto">
          <a:xfrm>
            <a:off x="7180754" y="4125396"/>
            <a:ext cx="342839" cy="152401"/>
          </a:xfrm>
          <a:prstGeom prst="rect">
            <a:avLst/>
          </a:prstGeom>
          <a:solidFill>
            <a:srgbClr val="005D90"/>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9" name="Rectangle 8">
            <a:extLst>
              <a:ext uri="{FF2B5EF4-FFF2-40B4-BE49-F238E27FC236}">
                <a16:creationId xmlns:a16="http://schemas.microsoft.com/office/drawing/2014/main" id="{78280BE8-04B6-DFDC-B3E7-FD1E26B50229}"/>
              </a:ext>
            </a:extLst>
          </p:cNvPr>
          <p:cNvSpPr/>
          <p:nvPr userDrawn="1"/>
        </p:nvSpPr>
        <p:spPr bwMode="auto">
          <a:xfrm>
            <a:off x="7512380" y="4125395"/>
            <a:ext cx="172619" cy="152404"/>
          </a:xfrm>
          <a:prstGeom prst="rect">
            <a:avLst/>
          </a:prstGeom>
          <a:solidFill>
            <a:schemeClr val="tx1"/>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E370A79B-D89D-BB2E-FD21-D5A06F346816}"/>
              </a:ext>
            </a:extLst>
          </p:cNvPr>
          <p:cNvSpPr/>
          <p:nvPr userDrawn="1"/>
        </p:nvSpPr>
        <p:spPr bwMode="auto">
          <a:xfrm>
            <a:off x="838199" y="4125397"/>
            <a:ext cx="6342543" cy="152401"/>
          </a:xfrm>
          <a:prstGeom prst="rect">
            <a:avLst/>
          </a:prstGeom>
          <a:solidFill>
            <a:srgbClr val="003364"/>
          </a:solidFill>
          <a:ln>
            <a:solidFill>
              <a:schemeClr val="bg1"/>
            </a:solid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149725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80FE6D-74EF-95BA-F411-7A7C07463D79}"/>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D7083D8-EA51-DD4F-0003-F18425CB88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299A3D-D215-77AD-7F33-C73F165BC2E4}"/>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35314197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C517D-C121-ECF6-BF95-06F67BE3D6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101595-2D92-4AB5-60F9-2B2C53EFCF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8A6726-A30F-9841-5208-DFA3A1804A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1225D1-5D25-25AB-BC28-4CB99A69C98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4A5BB709-D914-700D-20E5-5CCAD603DA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BFDC69-0C5A-09B9-39CA-FAD151025CBA}"/>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22584350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6D120-8322-0674-88D9-2DE7378DF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903052-9580-1B64-3AE1-D0039A4738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80DEEF-F96D-B387-0F57-05957F6644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08A466-5BBE-698B-A519-AFDFB4D0268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B9401D4-D3E2-05DA-06F5-C4C5426F7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F7D80-BA36-C736-731E-B2B88E305882}"/>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25733622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778BD-69F2-1A7D-873D-540F4CE0BF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E84735-33AF-A5C5-059D-5AED5B4B93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3BC9D5-DF72-B854-3EFD-081C258EB98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267A0E6-C5E6-5D1A-BC48-61097CC7CB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A7FE6C-5BAF-CF32-5E05-CAD7F50190E4}"/>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13049350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C05C41-5A93-39A1-F1F5-A002B613AF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78202-4C21-7BCE-CD5D-0F8F962F62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034FDB-8FD2-5046-2A30-B66FD9063BB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3533CE4-3C45-2DB8-32A3-139E70E743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CECD77-65C8-1FA1-A5A1-699194BA643D}"/>
              </a:ext>
            </a:extLst>
          </p:cNvPr>
          <p:cNvSpPr>
            <a:spLocks noGrp="1"/>
          </p:cNvSpPr>
          <p:nvPr>
            <p:ph type="sldNum" sz="quarter" idx="12"/>
          </p:nvPr>
        </p:nvSpPr>
        <p:spPr/>
        <p:txBody>
          <a:bodyPr/>
          <a:lstStyle/>
          <a:p>
            <a:fld id="{A4C73B0C-9A52-418E-B721-FC593847BD87}" type="slidenum">
              <a:rPr lang="en-US" smtClean="0"/>
              <a:t>‹#›</a:t>
            </a:fld>
            <a:endParaRPr lang="en-US"/>
          </a:p>
        </p:txBody>
      </p:sp>
    </p:spTree>
    <p:extLst>
      <p:ext uri="{BB962C8B-B14F-4D97-AF65-F5344CB8AC3E}">
        <p14:creationId xmlns:p14="http://schemas.microsoft.com/office/powerpoint/2010/main" val="41872009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9EFA8C-206B-7BFE-4AA7-B52BF3AB74F9}"/>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398783" y="6324609"/>
            <a:ext cx="1633220" cy="474345"/>
          </a:xfrm>
          <a:prstGeom prst="rect">
            <a:avLst/>
          </a:prstGeom>
        </p:spPr>
      </p:pic>
      <p:pic>
        <p:nvPicPr>
          <p:cNvPr id="4" name="Picture 10">
            <a:extLst>
              <a:ext uri="{FF2B5EF4-FFF2-40B4-BE49-F238E27FC236}">
                <a16:creationId xmlns:a16="http://schemas.microsoft.com/office/drawing/2014/main" id="{F86DC213-9C3C-3C2B-2D6A-5DB148FC227E}"/>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p:blipFill>
        <p:spPr bwMode="auto">
          <a:xfrm>
            <a:off x="2116746" y="6324601"/>
            <a:ext cx="440108" cy="42690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F46DB738-08E9-943A-6789-60A7525C8417}"/>
              </a:ext>
            </a:extLst>
          </p:cNvPr>
          <p:cNvGrpSpPr/>
          <p:nvPr userDrawn="1"/>
        </p:nvGrpSpPr>
        <p:grpSpPr>
          <a:xfrm rot="5400000">
            <a:off x="-3327401" y="3327403"/>
            <a:ext cx="6858001" cy="203201"/>
            <a:chOff x="0" y="6688135"/>
            <a:chExt cx="9145597" cy="169866"/>
          </a:xfrm>
        </p:grpSpPr>
        <p:sp>
          <p:nvSpPr>
            <p:cNvPr id="6" name="Rectangle 5">
              <a:extLst>
                <a:ext uri="{FF2B5EF4-FFF2-40B4-BE49-F238E27FC236}">
                  <a16:creationId xmlns:a16="http://schemas.microsoft.com/office/drawing/2014/main" id="{D9A15F49-9AFB-836D-CE9D-843DE6C63BDA}"/>
                </a:ext>
              </a:extLst>
            </p:cNvPr>
            <p:cNvSpPr/>
            <p:nvPr userDrawn="1"/>
          </p:nvSpPr>
          <p:spPr bwMode="auto">
            <a:xfrm>
              <a:off x="0" y="6688135"/>
              <a:ext cx="8458200" cy="169866"/>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9D85B6B2-AD74-6271-BDA8-E577DA13D2A2}"/>
                </a:ext>
              </a:extLst>
            </p:cNvPr>
            <p:cNvSpPr/>
            <p:nvPr userDrawn="1"/>
          </p:nvSpPr>
          <p:spPr bwMode="auto">
            <a:xfrm>
              <a:off x="8458199" y="6688135"/>
              <a:ext cx="457199" cy="169866"/>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8" name="Rectangle 7">
              <a:extLst>
                <a:ext uri="{FF2B5EF4-FFF2-40B4-BE49-F238E27FC236}">
                  <a16:creationId xmlns:a16="http://schemas.microsoft.com/office/drawing/2014/main" id="{AB2B842B-1524-0EEE-1C6B-F451CD0D7E54}"/>
                </a:ext>
              </a:extLst>
            </p:cNvPr>
            <p:cNvSpPr/>
            <p:nvPr userDrawn="1"/>
          </p:nvSpPr>
          <p:spPr bwMode="auto">
            <a:xfrm>
              <a:off x="8915398" y="6688135"/>
              <a:ext cx="230199" cy="169866"/>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grpSp>
      <p:sp>
        <p:nvSpPr>
          <p:cNvPr id="10" name="Content Placeholder 9">
            <a:extLst>
              <a:ext uri="{FF2B5EF4-FFF2-40B4-BE49-F238E27FC236}">
                <a16:creationId xmlns:a16="http://schemas.microsoft.com/office/drawing/2014/main" id="{0495CAE4-C078-1856-0AC5-C291144EBA39}"/>
              </a:ext>
            </a:extLst>
          </p:cNvPr>
          <p:cNvSpPr>
            <a:spLocks noGrp="1"/>
          </p:cNvSpPr>
          <p:nvPr>
            <p:ph sz="quarter" idx="10"/>
          </p:nvPr>
        </p:nvSpPr>
        <p:spPr>
          <a:xfrm>
            <a:off x="609599" y="1310455"/>
            <a:ext cx="5463391" cy="4470861"/>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BC7A2EBC-C111-95DF-B82E-C4D3A4945077}"/>
              </a:ext>
            </a:extLst>
          </p:cNvPr>
          <p:cNvSpPr>
            <a:spLocks noGrp="1"/>
          </p:cNvSpPr>
          <p:nvPr>
            <p:ph sz="quarter" idx="11"/>
          </p:nvPr>
        </p:nvSpPr>
        <p:spPr>
          <a:xfrm>
            <a:off x="6554123" y="1310455"/>
            <a:ext cx="5463391" cy="4470861"/>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94DFB606-9500-B2FE-39B7-5E628E3171EF}"/>
              </a:ext>
            </a:extLst>
          </p:cNvPr>
          <p:cNvSpPr>
            <a:spLocks noGrp="1"/>
          </p:cNvSpPr>
          <p:nvPr>
            <p:ph type="title"/>
          </p:nvPr>
        </p:nvSpPr>
        <p:spPr>
          <a:xfrm>
            <a:off x="609599" y="152400"/>
            <a:ext cx="11379199" cy="609600"/>
          </a:xfrm>
          <a:prstGeom prst="rect">
            <a:avLst/>
          </a:prstGeom>
        </p:spPr>
        <p:txBody>
          <a:bodyPr/>
          <a:lstStyle>
            <a:lvl1pPr algn="l">
              <a:defRPr sz="3200" b="1" i="0">
                <a:solidFill>
                  <a:srgbClr val="013365"/>
                </a:solidFill>
                <a:latin typeface="Century Gothic" panose="020B0502020202020204" pitchFamily="34" charset="0"/>
                <a:ea typeface="Tahoma" panose="020B0604030504040204" pitchFamily="34" charset="0"/>
                <a:cs typeface="Tahoma" panose="020B0604030504040204" pitchFamily="34" charset="0"/>
              </a:defRPr>
            </a:lvl1pPr>
          </a:lstStyle>
          <a:p>
            <a:r>
              <a:rPr lang="en-US"/>
              <a:t>Click to edit Master title style</a:t>
            </a:r>
          </a:p>
        </p:txBody>
      </p:sp>
    </p:spTree>
    <p:extLst>
      <p:ext uri="{BB962C8B-B14F-4D97-AF65-F5344CB8AC3E}">
        <p14:creationId xmlns:p14="http://schemas.microsoft.com/office/powerpoint/2010/main" val="3061873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1.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2.pn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5.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2.pn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2.pn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FBFDDE50-D1D3-314A-839E-ECCA12251F01}"/>
              </a:ext>
            </a:extLst>
          </p:cNvPr>
          <p:cNvSpPr>
            <a:spLocks noGrp="1"/>
          </p:cNvSpPr>
          <p:nvPr>
            <p:ph type="sldNum" sz="quarter" idx="4"/>
          </p:nvPr>
        </p:nvSpPr>
        <p:spPr>
          <a:xfrm>
            <a:off x="5791199" y="6340484"/>
            <a:ext cx="6096000" cy="365125"/>
          </a:xfrm>
          <a:prstGeom prst="rect">
            <a:avLst/>
          </a:prstGeom>
        </p:spPr>
        <p:txBody>
          <a:bodyPr vert="horz" lIns="91440" tIns="45720" rIns="91440" bIns="45720" rtlCol="0" anchor="ctr"/>
          <a:lstStyle>
            <a:lvl1pPr algn="r">
              <a:defRPr sz="1100" b="0" i="0">
                <a:solidFill>
                  <a:srgbClr val="EF3C39"/>
                </a:solidFill>
                <a:latin typeface="Helvetica" pitchFamily="2" charset="0"/>
                <a:cs typeface="Arial Narrow"/>
              </a:defRPr>
            </a:lvl1pPr>
          </a:lstStyle>
          <a:p>
            <a:fld id="{18FD47A2-EF8B-0240-AD90-9B51A2DFE8C1}" type="slidenum">
              <a:rPr lang="en-US" smtClean="0"/>
              <a:pPr/>
              <a:t>‹#›</a:t>
            </a:fld>
            <a:endParaRPr lang="en-US"/>
          </a:p>
        </p:txBody>
      </p:sp>
      <p:pic>
        <p:nvPicPr>
          <p:cNvPr id="2" name="Picture 1">
            <a:extLst>
              <a:ext uri="{FF2B5EF4-FFF2-40B4-BE49-F238E27FC236}">
                <a16:creationId xmlns:a16="http://schemas.microsoft.com/office/drawing/2014/main" id="{25022A8D-7752-261A-F451-9491CDA0EC6F}"/>
              </a:ext>
            </a:extLst>
          </p:cNvPr>
          <p:cNvPicPr/>
          <p:nvPr userDrawn="1"/>
        </p:nvPicPr>
        <p:blipFill>
          <a:blip r:embed="rId9" cstate="print">
            <a:extLst>
              <a:ext uri="{28A0092B-C50C-407E-A947-70E740481C1C}">
                <a14:useLocalDpi xmlns:a14="http://schemas.microsoft.com/office/drawing/2010/main" val="0"/>
              </a:ext>
            </a:extLst>
          </a:blip>
          <a:stretch>
            <a:fillRect/>
          </a:stretch>
        </p:blipFill>
        <p:spPr>
          <a:xfrm>
            <a:off x="304802" y="6286830"/>
            <a:ext cx="1633220" cy="474345"/>
          </a:xfrm>
          <a:prstGeom prst="rect">
            <a:avLst/>
          </a:prstGeom>
        </p:spPr>
      </p:pic>
      <p:pic>
        <p:nvPicPr>
          <p:cNvPr id="3" name="Picture 10">
            <a:extLst>
              <a:ext uri="{FF2B5EF4-FFF2-40B4-BE49-F238E27FC236}">
                <a16:creationId xmlns:a16="http://schemas.microsoft.com/office/drawing/2014/main" id="{B6C3BD78-F011-9257-A4F8-B5A4D93B5E06}"/>
              </a:ext>
            </a:extLst>
          </p:cNvPr>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p:blipFill>
        <p:spPr bwMode="auto">
          <a:xfrm>
            <a:off x="2104579" y="6284916"/>
            <a:ext cx="464452" cy="476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50719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66CCDD-F791-76C1-D5EC-2AA3E7DE3C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19D3E6-7DBA-9142-0568-B63C7863E2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3025F1A-9D29-2892-ED0C-F2BB0EFEF5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n-US"/>
          </a:p>
        </p:txBody>
      </p:sp>
      <p:sp>
        <p:nvSpPr>
          <p:cNvPr id="6" name="Slide Number Placeholder 5">
            <a:extLst>
              <a:ext uri="{FF2B5EF4-FFF2-40B4-BE49-F238E27FC236}">
                <a16:creationId xmlns:a16="http://schemas.microsoft.com/office/drawing/2014/main" id="{D751308C-A1FB-1896-11B8-28FA6815A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A4C73B0C-9A52-418E-B721-FC593847BD87}" type="slidenum">
              <a:rPr lang="en-US" smtClean="0"/>
              <a:pPr/>
              <a:t>‹#›</a:t>
            </a:fld>
            <a:endParaRPr lang="en-US"/>
          </a:p>
        </p:txBody>
      </p:sp>
      <p:pic>
        <p:nvPicPr>
          <p:cNvPr id="7" name="Picture 6">
            <a:extLst>
              <a:ext uri="{FF2B5EF4-FFF2-40B4-BE49-F238E27FC236}">
                <a16:creationId xmlns:a16="http://schemas.microsoft.com/office/drawing/2014/main" id="{1A6CA89E-2406-0DF1-5D1F-D48E154AC12E}"/>
              </a:ext>
            </a:extLst>
          </p:cNvPr>
          <p:cNvPicPr/>
          <p:nvPr userDrawn="1"/>
        </p:nvPicPr>
        <p:blipFill>
          <a:blip r:embed="rId13" cstate="print">
            <a:extLst>
              <a:ext uri="{28A0092B-C50C-407E-A947-70E740481C1C}">
                <a14:useLocalDpi xmlns:a14="http://schemas.microsoft.com/office/drawing/2010/main" val="0"/>
              </a:ext>
            </a:extLst>
          </a:blip>
          <a:stretch>
            <a:fillRect/>
          </a:stretch>
        </p:blipFill>
        <p:spPr>
          <a:xfrm>
            <a:off x="838200" y="6247130"/>
            <a:ext cx="1224915" cy="474345"/>
          </a:xfrm>
          <a:prstGeom prst="rect">
            <a:avLst/>
          </a:prstGeom>
        </p:spPr>
      </p:pic>
      <p:pic>
        <p:nvPicPr>
          <p:cNvPr id="8" name="Picture 10">
            <a:extLst>
              <a:ext uri="{FF2B5EF4-FFF2-40B4-BE49-F238E27FC236}">
                <a16:creationId xmlns:a16="http://schemas.microsoft.com/office/drawing/2014/main" id="{3ECE6D8B-36FD-97AA-1A43-1ADCAB082B88}"/>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p:blipFill>
        <p:spPr bwMode="auto">
          <a:xfrm>
            <a:off x="2116891" y="6295651"/>
            <a:ext cx="330081" cy="42690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E974B1E-40C7-B798-BAE5-D7FAB5E2B2D1}"/>
              </a:ext>
            </a:extLst>
          </p:cNvPr>
          <p:cNvSpPr/>
          <p:nvPr userDrawn="1"/>
        </p:nvSpPr>
        <p:spPr bwMode="auto">
          <a:xfrm rot="5400000">
            <a:off x="-95220" y="6437765"/>
            <a:ext cx="342839" cy="152401"/>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982AB16B-49E3-E7A6-D86A-27D48B5A5E33}"/>
              </a:ext>
            </a:extLst>
          </p:cNvPr>
          <p:cNvSpPr/>
          <p:nvPr userDrawn="1"/>
        </p:nvSpPr>
        <p:spPr bwMode="auto">
          <a:xfrm rot="5400000">
            <a:off x="-10110" y="6695494"/>
            <a:ext cx="172619" cy="152401"/>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27E4E8FA-88D0-8667-1B6F-A62BC90A4519}"/>
              </a:ext>
            </a:extLst>
          </p:cNvPr>
          <p:cNvSpPr/>
          <p:nvPr userDrawn="1"/>
        </p:nvSpPr>
        <p:spPr bwMode="auto">
          <a:xfrm rot="5400000">
            <a:off x="-3095072" y="3095074"/>
            <a:ext cx="6342543" cy="152401"/>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4686503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2">
              <a:lumMod val="75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7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75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75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66CCDD-F791-76C1-D5EC-2AA3E7DE3C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19D3E6-7DBA-9142-0568-B63C7863E2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3025F1A-9D29-2892-ED0C-F2BB0EFEF5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n-US"/>
          </a:p>
        </p:txBody>
      </p:sp>
      <p:sp>
        <p:nvSpPr>
          <p:cNvPr id="6" name="Slide Number Placeholder 5">
            <a:extLst>
              <a:ext uri="{FF2B5EF4-FFF2-40B4-BE49-F238E27FC236}">
                <a16:creationId xmlns:a16="http://schemas.microsoft.com/office/drawing/2014/main" id="{D751308C-A1FB-1896-11B8-28FA6815A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A4C73B0C-9A52-418E-B721-FC593847BD87}" type="slidenum">
              <a:rPr lang="en-US" smtClean="0"/>
              <a:pPr/>
              <a:t>‹#›</a:t>
            </a:fld>
            <a:endParaRPr lang="en-US"/>
          </a:p>
        </p:txBody>
      </p:sp>
      <p:pic>
        <p:nvPicPr>
          <p:cNvPr id="7" name="Picture 6">
            <a:extLst>
              <a:ext uri="{FF2B5EF4-FFF2-40B4-BE49-F238E27FC236}">
                <a16:creationId xmlns:a16="http://schemas.microsoft.com/office/drawing/2014/main" id="{1A6CA89E-2406-0DF1-5D1F-D48E154AC12E}"/>
              </a:ext>
            </a:extLst>
          </p:cNvPr>
          <p:cNvPicPr/>
          <p:nvPr userDrawn="1"/>
        </p:nvPicPr>
        <p:blipFill>
          <a:blip r:embed="rId13" cstate="print">
            <a:extLst>
              <a:ext uri="{28A0092B-C50C-407E-A947-70E740481C1C}">
                <a14:useLocalDpi xmlns:a14="http://schemas.microsoft.com/office/drawing/2010/main" val="0"/>
              </a:ext>
            </a:extLst>
          </a:blip>
          <a:stretch>
            <a:fillRect/>
          </a:stretch>
        </p:blipFill>
        <p:spPr>
          <a:xfrm>
            <a:off x="838200" y="6247130"/>
            <a:ext cx="1224915" cy="474345"/>
          </a:xfrm>
          <a:prstGeom prst="rect">
            <a:avLst/>
          </a:prstGeom>
        </p:spPr>
      </p:pic>
      <p:pic>
        <p:nvPicPr>
          <p:cNvPr id="8" name="Picture 10">
            <a:extLst>
              <a:ext uri="{FF2B5EF4-FFF2-40B4-BE49-F238E27FC236}">
                <a16:creationId xmlns:a16="http://schemas.microsoft.com/office/drawing/2014/main" id="{3ECE6D8B-36FD-97AA-1A43-1ADCAB082B88}"/>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p:blipFill>
        <p:spPr bwMode="auto">
          <a:xfrm>
            <a:off x="2116891" y="6295651"/>
            <a:ext cx="330081" cy="42690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E974B1E-40C7-B798-BAE5-D7FAB5E2B2D1}"/>
              </a:ext>
            </a:extLst>
          </p:cNvPr>
          <p:cNvSpPr/>
          <p:nvPr userDrawn="1"/>
        </p:nvSpPr>
        <p:spPr bwMode="auto">
          <a:xfrm rot="5400000">
            <a:off x="-95220" y="6437765"/>
            <a:ext cx="342839" cy="152401"/>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982AB16B-49E3-E7A6-D86A-27D48B5A5E33}"/>
              </a:ext>
            </a:extLst>
          </p:cNvPr>
          <p:cNvSpPr/>
          <p:nvPr userDrawn="1"/>
        </p:nvSpPr>
        <p:spPr bwMode="auto">
          <a:xfrm rot="5400000">
            <a:off x="-10110" y="6695494"/>
            <a:ext cx="172619" cy="152401"/>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27E4E8FA-88D0-8667-1B6F-A62BC90A4519}"/>
              </a:ext>
            </a:extLst>
          </p:cNvPr>
          <p:cNvSpPr/>
          <p:nvPr userDrawn="1"/>
        </p:nvSpPr>
        <p:spPr bwMode="auto">
          <a:xfrm rot="5400000">
            <a:off x="-3095072" y="3095074"/>
            <a:ext cx="6342543" cy="152401"/>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363608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2">
              <a:lumMod val="75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7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75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75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66CCDD-F791-76C1-D5EC-2AA3E7DE3C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19D3E6-7DBA-9142-0568-B63C7863E2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3025F1A-9D29-2892-ED0C-F2BB0EFEF5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n-US"/>
          </a:p>
        </p:txBody>
      </p:sp>
      <p:sp>
        <p:nvSpPr>
          <p:cNvPr id="6" name="Slide Number Placeholder 5">
            <a:extLst>
              <a:ext uri="{FF2B5EF4-FFF2-40B4-BE49-F238E27FC236}">
                <a16:creationId xmlns:a16="http://schemas.microsoft.com/office/drawing/2014/main" id="{D751308C-A1FB-1896-11B8-28FA6815A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A4C73B0C-9A52-418E-B721-FC593847BD87}" type="slidenum">
              <a:rPr lang="en-US" smtClean="0"/>
              <a:pPr/>
              <a:t>‹#›</a:t>
            </a:fld>
            <a:endParaRPr lang="en-US"/>
          </a:p>
        </p:txBody>
      </p:sp>
      <p:pic>
        <p:nvPicPr>
          <p:cNvPr id="7" name="Picture 6">
            <a:extLst>
              <a:ext uri="{FF2B5EF4-FFF2-40B4-BE49-F238E27FC236}">
                <a16:creationId xmlns:a16="http://schemas.microsoft.com/office/drawing/2014/main" id="{1A6CA89E-2406-0DF1-5D1F-D48E154AC12E}"/>
              </a:ext>
            </a:extLst>
          </p:cNvPr>
          <p:cNvPicPr/>
          <p:nvPr userDrawn="1"/>
        </p:nvPicPr>
        <p:blipFill>
          <a:blip r:embed="rId14" cstate="print">
            <a:extLst>
              <a:ext uri="{28A0092B-C50C-407E-A947-70E740481C1C}">
                <a14:useLocalDpi xmlns:a14="http://schemas.microsoft.com/office/drawing/2010/main" val="0"/>
              </a:ext>
            </a:extLst>
          </a:blip>
          <a:stretch>
            <a:fillRect/>
          </a:stretch>
        </p:blipFill>
        <p:spPr>
          <a:xfrm>
            <a:off x="838200" y="6247130"/>
            <a:ext cx="1224915" cy="474345"/>
          </a:xfrm>
          <a:prstGeom prst="rect">
            <a:avLst/>
          </a:prstGeom>
        </p:spPr>
      </p:pic>
      <p:pic>
        <p:nvPicPr>
          <p:cNvPr id="8" name="Picture 10">
            <a:extLst>
              <a:ext uri="{FF2B5EF4-FFF2-40B4-BE49-F238E27FC236}">
                <a16:creationId xmlns:a16="http://schemas.microsoft.com/office/drawing/2014/main" id="{3ECE6D8B-36FD-97AA-1A43-1ADCAB082B88}"/>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p:blipFill>
        <p:spPr bwMode="auto">
          <a:xfrm>
            <a:off x="2116891" y="6295651"/>
            <a:ext cx="330081" cy="42690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E974B1E-40C7-B798-BAE5-D7FAB5E2B2D1}"/>
              </a:ext>
            </a:extLst>
          </p:cNvPr>
          <p:cNvSpPr/>
          <p:nvPr userDrawn="1"/>
        </p:nvSpPr>
        <p:spPr bwMode="auto">
          <a:xfrm rot="5400000">
            <a:off x="-95220" y="6437765"/>
            <a:ext cx="342839" cy="152401"/>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982AB16B-49E3-E7A6-D86A-27D48B5A5E33}"/>
              </a:ext>
            </a:extLst>
          </p:cNvPr>
          <p:cNvSpPr/>
          <p:nvPr userDrawn="1"/>
        </p:nvSpPr>
        <p:spPr bwMode="auto">
          <a:xfrm rot="5400000">
            <a:off x="-10110" y="6695494"/>
            <a:ext cx="172619" cy="152401"/>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27E4E8FA-88D0-8667-1B6F-A62BC90A4519}"/>
              </a:ext>
            </a:extLst>
          </p:cNvPr>
          <p:cNvSpPr/>
          <p:nvPr userDrawn="1"/>
        </p:nvSpPr>
        <p:spPr bwMode="auto">
          <a:xfrm rot="5400000">
            <a:off x="-3095072" y="3095074"/>
            <a:ext cx="6342543" cy="152401"/>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9346621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9" r:id="rId12"/>
  </p:sldLayoutIdLst>
  <p:hf hdr="0" ftr="0" dt="0"/>
  <p:txStyles>
    <p:titleStyle>
      <a:lvl1pPr algn="l" defTabSz="914400" rtl="0" eaLnBrk="1" latinLnBrk="0" hangingPunct="1">
        <a:lnSpc>
          <a:spcPct val="90000"/>
        </a:lnSpc>
        <a:spcBef>
          <a:spcPct val="0"/>
        </a:spcBef>
        <a:buNone/>
        <a:defRPr sz="4400" kern="1200">
          <a:solidFill>
            <a:schemeClr val="tx2">
              <a:lumMod val="75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7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75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75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66CCDD-F791-76C1-D5EC-2AA3E7DE3C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19D3E6-7DBA-9142-0568-B63C7863E2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3025F1A-9D29-2892-ED0C-F2BB0EFEF5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n-US"/>
          </a:p>
        </p:txBody>
      </p:sp>
      <p:sp>
        <p:nvSpPr>
          <p:cNvPr id="6" name="Slide Number Placeholder 5">
            <a:extLst>
              <a:ext uri="{FF2B5EF4-FFF2-40B4-BE49-F238E27FC236}">
                <a16:creationId xmlns:a16="http://schemas.microsoft.com/office/drawing/2014/main" id="{D751308C-A1FB-1896-11B8-28FA6815A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A4C73B0C-9A52-418E-B721-FC593847BD87}" type="slidenum">
              <a:rPr lang="en-US" smtClean="0"/>
              <a:pPr/>
              <a:t>‹#›</a:t>
            </a:fld>
            <a:endParaRPr lang="en-US"/>
          </a:p>
        </p:txBody>
      </p:sp>
      <p:pic>
        <p:nvPicPr>
          <p:cNvPr id="7" name="Picture 6">
            <a:extLst>
              <a:ext uri="{FF2B5EF4-FFF2-40B4-BE49-F238E27FC236}">
                <a16:creationId xmlns:a16="http://schemas.microsoft.com/office/drawing/2014/main" id="{1A6CA89E-2406-0DF1-5D1F-D48E154AC12E}"/>
              </a:ext>
            </a:extLst>
          </p:cNvPr>
          <p:cNvPicPr/>
          <p:nvPr userDrawn="1"/>
        </p:nvPicPr>
        <p:blipFill>
          <a:blip r:embed="rId14" cstate="print">
            <a:extLst>
              <a:ext uri="{28A0092B-C50C-407E-A947-70E740481C1C}">
                <a14:useLocalDpi xmlns:a14="http://schemas.microsoft.com/office/drawing/2010/main" val="0"/>
              </a:ext>
            </a:extLst>
          </a:blip>
          <a:stretch>
            <a:fillRect/>
          </a:stretch>
        </p:blipFill>
        <p:spPr>
          <a:xfrm>
            <a:off x="838200" y="6247130"/>
            <a:ext cx="1224915" cy="474345"/>
          </a:xfrm>
          <a:prstGeom prst="rect">
            <a:avLst/>
          </a:prstGeom>
        </p:spPr>
      </p:pic>
      <p:pic>
        <p:nvPicPr>
          <p:cNvPr id="8" name="Picture 10">
            <a:extLst>
              <a:ext uri="{FF2B5EF4-FFF2-40B4-BE49-F238E27FC236}">
                <a16:creationId xmlns:a16="http://schemas.microsoft.com/office/drawing/2014/main" id="{3ECE6D8B-36FD-97AA-1A43-1ADCAB082B88}"/>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p:blipFill>
        <p:spPr bwMode="auto">
          <a:xfrm>
            <a:off x="2116891" y="6295651"/>
            <a:ext cx="330081" cy="42690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E974B1E-40C7-B798-BAE5-D7FAB5E2B2D1}"/>
              </a:ext>
            </a:extLst>
          </p:cNvPr>
          <p:cNvSpPr/>
          <p:nvPr userDrawn="1"/>
        </p:nvSpPr>
        <p:spPr bwMode="auto">
          <a:xfrm rot="5400000">
            <a:off x="-95220" y="6437765"/>
            <a:ext cx="342839" cy="152401"/>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982AB16B-49E3-E7A6-D86A-27D48B5A5E33}"/>
              </a:ext>
            </a:extLst>
          </p:cNvPr>
          <p:cNvSpPr/>
          <p:nvPr userDrawn="1"/>
        </p:nvSpPr>
        <p:spPr bwMode="auto">
          <a:xfrm rot="5400000">
            <a:off x="-10110" y="6695494"/>
            <a:ext cx="172619" cy="152401"/>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27E4E8FA-88D0-8667-1B6F-A62BC90A4519}"/>
              </a:ext>
            </a:extLst>
          </p:cNvPr>
          <p:cNvSpPr/>
          <p:nvPr userDrawn="1"/>
        </p:nvSpPr>
        <p:spPr bwMode="auto">
          <a:xfrm rot="5400000">
            <a:off x="-3095072" y="3095074"/>
            <a:ext cx="6342543" cy="152401"/>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4798623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00" r:id="rId12"/>
  </p:sldLayoutIdLst>
  <p:hf hdr="0" ftr="0" dt="0"/>
  <p:txStyles>
    <p:titleStyle>
      <a:lvl1pPr algn="l" defTabSz="914400" rtl="0" eaLnBrk="1" latinLnBrk="0" hangingPunct="1">
        <a:lnSpc>
          <a:spcPct val="90000"/>
        </a:lnSpc>
        <a:spcBef>
          <a:spcPct val="0"/>
        </a:spcBef>
        <a:buNone/>
        <a:defRPr sz="4400" kern="1200">
          <a:solidFill>
            <a:schemeClr val="tx2">
              <a:lumMod val="75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7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75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75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A01AAF-2E29-5592-B10D-8D07AF2F95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1E9AA9-7DE6-333E-C324-996ED7F76F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FDDDF0-E130-6FD7-2153-3AB16DC787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CAD86B5-1678-7A37-6333-31DD048946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ECCCAD-1FEC-6D08-2BC5-128C738DFF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C73B0C-9A52-418E-B721-FC593847BD87}" type="slidenum">
              <a:rPr lang="en-US" smtClean="0"/>
              <a:pPr/>
              <a:t>‹#›</a:t>
            </a:fld>
            <a:endParaRPr lang="en-US"/>
          </a:p>
        </p:txBody>
      </p:sp>
      <p:pic>
        <p:nvPicPr>
          <p:cNvPr id="7" name="Picture 6">
            <a:extLst>
              <a:ext uri="{FF2B5EF4-FFF2-40B4-BE49-F238E27FC236}">
                <a16:creationId xmlns:a16="http://schemas.microsoft.com/office/drawing/2014/main" id="{FB15AE0A-5F57-587A-D947-972E6EF8613B}"/>
              </a:ext>
            </a:extLst>
          </p:cNvPr>
          <p:cNvPicPr/>
          <p:nvPr userDrawn="1"/>
        </p:nvPicPr>
        <p:blipFill>
          <a:blip r:embed="rId14" cstate="print">
            <a:extLst>
              <a:ext uri="{28A0092B-C50C-407E-A947-70E740481C1C}">
                <a14:useLocalDpi xmlns:a14="http://schemas.microsoft.com/office/drawing/2010/main" val="0"/>
              </a:ext>
            </a:extLst>
          </a:blip>
          <a:stretch>
            <a:fillRect/>
          </a:stretch>
        </p:blipFill>
        <p:spPr>
          <a:xfrm>
            <a:off x="838200" y="6247130"/>
            <a:ext cx="1224915" cy="474345"/>
          </a:xfrm>
          <a:prstGeom prst="rect">
            <a:avLst/>
          </a:prstGeom>
        </p:spPr>
      </p:pic>
      <p:pic>
        <p:nvPicPr>
          <p:cNvPr id="8" name="Picture 10">
            <a:extLst>
              <a:ext uri="{FF2B5EF4-FFF2-40B4-BE49-F238E27FC236}">
                <a16:creationId xmlns:a16="http://schemas.microsoft.com/office/drawing/2014/main" id="{16957FD4-85A5-0BEF-CEE1-3CA60004D172}"/>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p:blipFill>
        <p:spPr bwMode="auto">
          <a:xfrm>
            <a:off x="2116891" y="6295651"/>
            <a:ext cx="330081" cy="42690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B71B520-222C-095A-4801-13DC862A5804}"/>
              </a:ext>
            </a:extLst>
          </p:cNvPr>
          <p:cNvSpPr/>
          <p:nvPr userDrawn="1"/>
        </p:nvSpPr>
        <p:spPr bwMode="auto">
          <a:xfrm rot="5400000">
            <a:off x="-95220" y="6437765"/>
            <a:ext cx="342839" cy="152401"/>
          </a:xfrm>
          <a:prstGeom prst="rect">
            <a:avLst/>
          </a:prstGeom>
          <a:solidFill>
            <a:srgbClr val="005D90"/>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791A1FDB-D8FA-9FC8-05A2-A58D4264A085}"/>
              </a:ext>
            </a:extLst>
          </p:cNvPr>
          <p:cNvSpPr/>
          <p:nvPr userDrawn="1"/>
        </p:nvSpPr>
        <p:spPr bwMode="auto">
          <a:xfrm rot="5400000">
            <a:off x="-10110" y="6695494"/>
            <a:ext cx="172619" cy="152401"/>
          </a:xfrm>
          <a:prstGeom prst="rect">
            <a:avLst/>
          </a:prstGeom>
          <a:solidFill>
            <a:schemeClr val="tx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9AC90C19-35B3-FDE9-14F0-98355E18F320}"/>
              </a:ext>
            </a:extLst>
          </p:cNvPr>
          <p:cNvSpPr/>
          <p:nvPr userDrawn="1"/>
        </p:nvSpPr>
        <p:spPr bwMode="auto">
          <a:xfrm rot="5400000">
            <a:off x="-3095072" y="3095074"/>
            <a:ext cx="6342543" cy="152401"/>
          </a:xfrm>
          <a:prstGeom prst="rect">
            <a:avLst/>
          </a:prstGeom>
          <a:solidFill>
            <a:srgbClr val="003364"/>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61628610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Excel_Worksheet_2AB53A48.xlsx"/><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hyperlink" Target="https://caloes3650-my.sharepoint.com/personal/boyerj_caloes_ca_gov/Documents/CWMP%20Board%20Meetings/11-2024/CWMP%20Board%20Meeting%20Minutes%20November%2019,%202024.docx?web=1" TargetMode="Externa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0.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crrweek.org/" TargetMode="Externa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hyperlink" Target="https://leginfo.legislature.ca.gov/faces/billTextClient.xhtml?bill_id=201920200AB38" TargetMode="Externa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hyperlink" Target="https://www.caloes.ca.gov/wp-content/uploads/CWMP/CAL-FIRE-Low-Cost-Retrofit-List-01.01.2026.pdf" TargetMode="External"/><Relationship Id="rId2" Type="http://schemas.openxmlformats.org/officeDocument/2006/relationships/hyperlink" Target="https://www.caloes.ca.gov/office-of-the-director/operations/recovery-directorate/hazard-mitigation/california-wildfire-mitigation-program/cwmp-resources/" TargetMode="External"/><Relationship Id="rId1" Type="http://schemas.openxmlformats.org/officeDocument/2006/relationships/slideLayout" Target="../slideLayouts/slideLayout20.xml"/><Relationship Id="rId5" Type="http://schemas.openxmlformats.org/officeDocument/2006/relationships/image" Target="../media/image12.png"/><Relationship Id="rId4" Type="http://schemas.openxmlformats.org/officeDocument/2006/relationships/hyperlink" Target="https://app.smartsheet.com/b/publish?EQBCT=32de96a8981b463b897be5716f931ac8"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caloes.ca.gov/office-of-the-director/operations/recovery-directorate/hazard-mitigation/california-wildfire-mitigation-program/cwmp-about-page/" TargetMode="Externa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9.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7B66C7F0-2347-C76E-80FA-353693B210B9}"/>
              </a:ext>
            </a:extLst>
          </p:cNvPr>
          <p:cNvSpPr txBox="1">
            <a:spLocks noGrp="1"/>
          </p:cNvSpPr>
          <p:nvPr>
            <p:ph type="ctrTitle"/>
          </p:nvPr>
        </p:nvSpPr>
        <p:spPr>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spcBef>
                <a:spcPts val="0"/>
              </a:spcBef>
              <a:spcAft>
                <a:spcPts val="1200"/>
              </a:spcAft>
            </a:pPr>
            <a:r>
              <a:rPr lang="en-US" sz="5200">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rPr>
              <a:t>California Wildfire Mitigation Program Authority</a:t>
            </a:r>
          </a:p>
          <a:p>
            <a:pPr>
              <a:spcBef>
                <a:spcPts val="0"/>
              </a:spcBef>
              <a:spcAft>
                <a:spcPts val="1200"/>
              </a:spcAft>
            </a:pPr>
            <a:endParaRPr lang="en-US" sz="4800" i="1">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6" name="Text Box 1">
            <a:extLst>
              <a:ext uri="{FF2B5EF4-FFF2-40B4-BE49-F238E27FC236}">
                <a16:creationId xmlns:a16="http://schemas.microsoft.com/office/drawing/2014/main" id="{914F15A6-B4D9-9DEB-B24D-6AB23B5090C6}"/>
              </a:ext>
            </a:extLst>
          </p:cNvPr>
          <p:cNvSpPr txBox="1">
            <a:spLocks noGrp="1"/>
          </p:cNvSpPr>
          <p:nvPr>
            <p:ph type="subTitle" idx="1"/>
          </p:nvPr>
        </p:nvSpPr>
        <p:spPr>
          <a:xfrm>
            <a:off x="1524000" y="3053398"/>
            <a:ext cx="9144000" cy="165576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spcBef>
                <a:spcPts val="0"/>
              </a:spcBef>
              <a:spcAft>
                <a:spcPts val="1200"/>
              </a:spcAft>
            </a:pPr>
            <a:r>
              <a:rPr lang="en-US">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rPr>
              <a:t>Home Hardening Initiative</a:t>
            </a:r>
          </a:p>
          <a:p>
            <a:pPr>
              <a:spcBef>
                <a:spcPts val="0"/>
              </a:spcBef>
              <a:spcAft>
                <a:spcPts val="1200"/>
              </a:spcAft>
            </a:pPr>
            <a:endParaRPr lang="en-US">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endParaRPr>
          </a:p>
          <a:p>
            <a:pPr algn="l">
              <a:spcBef>
                <a:spcPts val="0"/>
              </a:spcBef>
              <a:spcAft>
                <a:spcPts val="1200"/>
              </a:spcAft>
            </a:pPr>
            <a:r>
              <a:rPr lang="en-US" sz="3200">
                <a:solidFill>
                  <a:schemeClr val="bg1"/>
                </a:solidFill>
                <a:latin typeface="Century Gothic"/>
                <a:cs typeface="Arial Narrow"/>
              </a:rPr>
              <a:t>CWMPA Board of Directors Public Meeting</a:t>
            </a:r>
          </a:p>
          <a:p>
            <a:pPr>
              <a:spcBef>
                <a:spcPts val="0"/>
              </a:spcBef>
              <a:spcAft>
                <a:spcPts val="1200"/>
              </a:spcAft>
            </a:pPr>
            <a:endParaRPr lang="en-US" sz="4800" i="1">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5A3C4048-1D49-5760-B433-11A3E9E05B7D}"/>
              </a:ext>
            </a:extLst>
          </p:cNvPr>
          <p:cNvSpPr>
            <a:spLocks noGrp="1"/>
          </p:cNvSpPr>
          <p:nvPr>
            <p:ph type="sldNum" sz="quarter" idx="12"/>
          </p:nvPr>
        </p:nvSpPr>
        <p:spPr/>
        <p:txBody>
          <a:bodyPr/>
          <a:lstStyle/>
          <a:p>
            <a:fld id="{A4C73B0C-9A52-418E-B721-FC593847BD87}" type="slidenum">
              <a:rPr lang="en-US" smtClean="0"/>
              <a:pPr/>
              <a:t>1</a:t>
            </a:fld>
            <a:endParaRPr lang="en-US"/>
          </a:p>
        </p:txBody>
      </p:sp>
      <p:sp>
        <p:nvSpPr>
          <p:cNvPr id="7" name="Rectangle 5">
            <a:extLst>
              <a:ext uri="{FF2B5EF4-FFF2-40B4-BE49-F238E27FC236}">
                <a16:creationId xmlns:a16="http://schemas.microsoft.com/office/drawing/2014/main" id="{7AFDB214-0E81-93C3-A015-9E1D4D33D369}"/>
              </a:ext>
            </a:extLst>
          </p:cNvPr>
          <p:cNvSpPr txBox="1">
            <a:spLocks noChangeArrowheads="1"/>
          </p:cNvSpPr>
          <p:nvPr/>
        </p:nvSpPr>
        <p:spPr>
          <a:xfrm>
            <a:off x="382016" y="204647"/>
            <a:ext cx="3062519" cy="622375"/>
          </a:xfrm>
          <a:prstGeom prst="rect">
            <a:avLst/>
          </a:prstGeom>
        </p:spPr>
        <p:txBody>
          <a:bodyPr lIns="91440" tIns="45720" rIns="91440" bIns="45720" anchor="ctr"/>
          <a:lst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0"/>
              </a:spcBef>
              <a:buNone/>
            </a:pPr>
            <a:r>
              <a:rPr lang="en-US">
                <a:solidFill>
                  <a:schemeClr val="bg1"/>
                </a:solidFill>
                <a:latin typeface="Century Gothic"/>
                <a:cs typeface="Arial Narrow"/>
              </a:rPr>
              <a:t>January 20, 2026</a:t>
            </a:r>
            <a:endParaRPr lang="en-US">
              <a:solidFill>
                <a:schemeClr val="bg1"/>
              </a:solidFill>
            </a:endParaRPr>
          </a:p>
        </p:txBody>
      </p:sp>
    </p:spTree>
    <p:extLst>
      <p:ext uri="{BB962C8B-B14F-4D97-AF65-F5344CB8AC3E}">
        <p14:creationId xmlns:p14="http://schemas.microsoft.com/office/powerpoint/2010/main" val="1527401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C4DC1F-AFB3-D79C-A9C7-A64B562892AE}"/>
              </a:ext>
            </a:extLst>
          </p:cNvPr>
          <p:cNvSpPr>
            <a:spLocks noGrp="1"/>
          </p:cNvSpPr>
          <p:nvPr>
            <p:ph type="title"/>
          </p:nvPr>
        </p:nvSpPr>
        <p:spPr/>
        <p:txBody>
          <a:bodyPr>
            <a:noAutofit/>
          </a:bodyPr>
          <a:lstStyle/>
          <a:p>
            <a:r>
              <a:rPr lang="en-US" sz="3200">
                <a:solidFill>
                  <a:srgbClr val="1F497D"/>
                </a:solidFill>
                <a:latin typeface="Century Gothic" panose="020B0502020202020204" pitchFamily="34" charset="0"/>
              </a:rPr>
              <a:t>CWMPA</a:t>
            </a:r>
            <a:r>
              <a:rPr lang="en-US" sz="3200">
                <a:solidFill>
                  <a:srgbClr val="1F497D"/>
                </a:solidFill>
                <a:latin typeface="Century Gothic"/>
                <a:cs typeface="Arial Narrow"/>
              </a:rPr>
              <a:t> Board of Directors Public Meeting</a:t>
            </a:r>
            <a:br>
              <a:rPr lang="en-US" sz="3200">
                <a:latin typeface="Century Gothic"/>
                <a:cs typeface="Arial Narrow"/>
              </a:rPr>
            </a:br>
            <a:endParaRPr lang="en-US" sz="3200"/>
          </a:p>
        </p:txBody>
      </p:sp>
      <p:graphicFrame>
        <p:nvGraphicFramePr>
          <p:cNvPr id="4" name="Content Placeholder 3">
            <a:extLst>
              <a:ext uri="{FF2B5EF4-FFF2-40B4-BE49-F238E27FC236}">
                <a16:creationId xmlns:a16="http://schemas.microsoft.com/office/drawing/2014/main" id="{A725179B-4A1C-7CA4-6B57-62B886F804C5}"/>
              </a:ext>
            </a:extLst>
          </p:cNvPr>
          <p:cNvGraphicFramePr>
            <a:graphicFrameLocks noGrp="1"/>
          </p:cNvGraphicFramePr>
          <p:nvPr>
            <p:ph idx="1"/>
            <p:extLst>
              <p:ext uri="{D42A27DB-BD31-4B8C-83A1-F6EECF244321}">
                <p14:modId xmlns:p14="http://schemas.microsoft.com/office/powerpoint/2010/main" val="1910644830"/>
              </p:ext>
            </p:extLst>
          </p:nvPr>
        </p:nvGraphicFramePr>
        <p:xfrm>
          <a:off x="838200" y="125333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A2974C46-A26D-47D4-E0C1-3A056CA92566}"/>
              </a:ext>
            </a:extLst>
          </p:cNvPr>
          <p:cNvSpPr>
            <a:spLocks noGrp="1"/>
          </p:cNvSpPr>
          <p:nvPr>
            <p:ph type="sldNum" sz="quarter" idx="12"/>
          </p:nvPr>
        </p:nvSpPr>
        <p:spPr/>
        <p:txBody>
          <a:bodyPr/>
          <a:lstStyle/>
          <a:p>
            <a:fld id="{A4C73B0C-9A52-418E-B721-FC593847BD87}" type="slidenum">
              <a:rPr lang="en-US" smtClean="0"/>
              <a:t>2</a:t>
            </a:fld>
            <a:endParaRPr lang="en-US"/>
          </a:p>
        </p:txBody>
      </p:sp>
    </p:spTree>
    <p:extLst>
      <p:ext uri="{BB962C8B-B14F-4D97-AF65-F5344CB8AC3E}">
        <p14:creationId xmlns:p14="http://schemas.microsoft.com/office/powerpoint/2010/main" val="3287895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7B66C7F0-2347-C76E-80FA-353693B210B9}"/>
              </a:ext>
            </a:extLst>
          </p:cNvPr>
          <p:cNvSpPr txBox="1">
            <a:spLocks noGrp="1"/>
          </p:cNvSpPr>
          <p:nvPr>
            <p:ph type="ctrTitle"/>
          </p:nvPr>
        </p:nvSpPr>
        <p:spPr>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spcBef>
                <a:spcPts val="0"/>
              </a:spcBef>
              <a:spcAft>
                <a:spcPts val="1200"/>
              </a:spcAft>
            </a:pPr>
            <a:r>
              <a:rPr lang="en-US" sz="5200">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rPr>
              <a:t>California Wildfire Mitigation Program Authority</a:t>
            </a:r>
          </a:p>
          <a:p>
            <a:pPr>
              <a:spcBef>
                <a:spcPts val="0"/>
              </a:spcBef>
              <a:spcAft>
                <a:spcPts val="1200"/>
              </a:spcAft>
            </a:pPr>
            <a:endParaRPr lang="en-US" sz="4800" i="1">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6" name="Text Box 1">
            <a:extLst>
              <a:ext uri="{FF2B5EF4-FFF2-40B4-BE49-F238E27FC236}">
                <a16:creationId xmlns:a16="http://schemas.microsoft.com/office/drawing/2014/main" id="{914F15A6-B4D9-9DEB-B24D-6AB23B5090C6}"/>
              </a:ext>
            </a:extLst>
          </p:cNvPr>
          <p:cNvSpPr txBox="1">
            <a:spLocks noGrp="1"/>
          </p:cNvSpPr>
          <p:nvPr>
            <p:ph type="subTitle" idx="1"/>
          </p:nvPr>
        </p:nvSpPr>
        <p:spPr>
          <a:xfrm>
            <a:off x="1524000" y="3053398"/>
            <a:ext cx="9144000" cy="165576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spcBef>
                <a:spcPts val="0"/>
              </a:spcBef>
              <a:spcAft>
                <a:spcPts val="1200"/>
              </a:spcAft>
            </a:pPr>
            <a:r>
              <a:rPr lang="en-US">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rPr>
              <a:t>Home Hardening Initiative</a:t>
            </a:r>
          </a:p>
          <a:p>
            <a:pPr>
              <a:spcBef>
                <a:spcPts val="0"/>
              </a:spcBef>
              <a:spcAft>
                <a:spcPts val="1200"/>
              </a:spcAft>
            </a:pPr>
            <a:endParaRPr lang="en-US">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endParaRPr>
          </a:p>
          <a:p>
            <a:pPr algn="l">
              <a:spcBef>
                <a:spcPts val="0"/>
              </a:spcBef>
              <a:spcAft>
                <a:spcPts val="1200"/>
              </a:spcAft>
            </a:pPr>
            <a:r>
              <a:rPr lang="en-US" sz="3200">
                <a:solidFill>
                  <a:schemeClr val="bg1"/>
                </a:solidFill>
                <a:latin typeface="Century Gothic"/>
                <a:cs typeface="Arial Narrow"/>
              </a:rPr>
              <a:t>CWMPA Board of Directors Public Meeting</a:t>
            </a:r>
          </a:p>
          <a:p>
            <a:pPr>
              <a:spcBef>
                <a:spcPts val="0"/>
              </a:spcBef>
              <a:spcAft>
                <a:spcPts val="1200"/>
              </a:spcAft>
            </a:pPr>
            <a:endParaRPr lang="en-US" sz="4800" i="1">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79DD18D5-361D-A08B-84EC-69FDA48FAE37}"/>
              </a:ext>
            </a:extLst>
          </p:cNvPr>
          <p:cNvSpPr>
            <a:spLocks noGrp="1"/>
          </p:cNvSpPr>
          <p:nvPr>
            <p:ph type="sldNum" sz="quarter" idx="12"/>
          </p:nvPr>
        </p:nvSpPr>
        <p:spPr/>
        <p:txBody>
          <a:bodyPr/>
          <a:lstStyle/>
          <a:p>
            <a:fld id="{A4C73B0C-9A52-418E-B721-FC593847BD87}" type="slidenum">
              <a:rPr lang="en-US" smtClean="0"/>
              <a:pPr/>
              <a:t>3</a:t>
            </a:fld>
            <a:endParaRPr lang="en-US"/>
          </a:p>
        </p:txBody>
      </p:sp>
      <p:sp>
        <p:nvSpPr>
          <p:cNvPr id="7" name="Rectangle 5">
            <a:extLst>
              <a:ext uri="{FF2B5EF4-FFF2-40B4-BE49-F238E27FC236}">
                <a16:creationId xmlns:a16="http://schemas.microsoft.com/office/drawing/2014/main" id="{7AFDB214-0E81-93C3-A015-9E1D4D33D369}"/>
              </a:ext>
            </a:extLst>
          </p:cNvPr>
          <p:cNvSpPr txBox="1">
            <a:spLocks noChangeArrowheads="1"/>
          </p:cNvSpPr>
          <p:nvPr/>
        </p:nvSpPr>
        <p:spPr>
          <a:xfrm>
            <a:off x="382017" y="204647"/>
            <a:ext cx="2623403" cy="622375"/>
          </a:xfrm>
          <a:prstGeom prst="rect">
            <a:avLst/>
          </a:prstGeom>
        </p:spPr>
        <p:txBody>
          <a:bodyPr lIns="91440" tIns="45720" rIns="91440" bIns="45720" anchor="ctr"/>
          <a:lst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0"/>
              </a:spcBef>
              <a:buNone/>
            </a:pPr>
            <a:endParaRPr lang="en-US">
              <a:solidFill>
                <a:schemeClr val="bg1"/>
              </a:solidFill>
            </a:endParaRPr>
          </a:p>
        </p:txBody>
      </p:sp>
      <p:sp>
        <p:nvSpPr>
          <p:cNvPr id="2" name="Rectangle 5">
            <a:extLst>
              <a:ext uri="{FF2B5EF4-FFF2-40B4-BE49-F238E27FC236}">
                <a16:creationId xmlns:a16="http://schemas.microsoft.com/office/drawing/2014/main" id="{D836925B-13D4-8105-EC37-876ED17C54B9}"/>
              </a:ext>
            </a:extLst>
          </p:cNvPr>
          <p:cNvSpPr txBox="1">
            <a:spLocks noChangeArrowheads="1"/>
          </p:cNvSpPr>
          <p:nvPr/>
        </p:nvSpPr>
        <p:spPr>
          <a:xfrm>
            <a:off x="1524000" y="5043945"/>
            <a:ext cx="8317956" cy="931327"/>
          </a:xfrm>
          <a:prstGeom prst="rect">
            <a:avLst/>
          </a:prstGeom>
        </p:spPr>
        <p:txBody>
          <a:bodyPr lIns="91440" tIns="45720" rIns="91440" bIns="45720" anchor="ctr"/>
          <a:lst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eaLnBrk="1" hangingPunct="1">
              <a:spcBef>
                <a:spcPts val="0"/>
              </a:spcBef>
              <a:buNone/>
            </a:pPr>
            <a:endParaRPr lang="en-US" sz="1800">
              <a:solidFill>
                <a:schemeClr val="bg1"/>
              </a:solidFill>
              <a:latin typeface="Century Gothic"/>
              <a:cs typeface="Arial Narrow"/>
            </a:endParaRPr>
          </a:p>
          <a:p>
            <a:pPr marL="0" indent="0">
              <a:spcBef>
                <a:spcPts val="0"/>
              </a:spcBef>
              <a:buNone/>
            </a:pPr>
            <a:r>
              <a:rPr lang="en-US" sz="3200">
                <a:solidFill>
                  <a:schemeClr val="bg1"/>
                </a:solidFill>
                <a:latin typeface="Century Gothic" panose="020B0502020202020204" pitchFamily="34" charset="0"/>
              </a:rPr>
              <a:t>Discussion and Action Items</a:t>
            </a:r>
          </a:p>
          <a:p>
            <a:pPr marL="0" indent="0" eaLnBrk="1" hangingPunct="1">
              <a:spcBef>
                <a:spcPts val="0"/>
              </a:spcBef>
              <a:buNone/>
            </a:pPr>
            <a:endParaRPr lang="en-US">
              <a:solidFill>
                <a:schemeClr val="bg1"/>
              </a:solidFill>
              <a:latin typeface="Century Gothic"/>
              <a:cs typeface="Arial Narrow"/>
            </a:endParaRPr>
          </a:p>
        </p:txBody>
      </p:sp>
    </p:spTree>
    <p:extLst>
      <p:ext uri="{BB962C8B-B14F-4D97-AF65-F5344CB8AC3E}">
        <p14:creationId xmlns:p14="http://schemas.microsoft.com/office/powerpoint/2010/main" val="831489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DEA83-3C7A-4958-C33D-3C3107D8A3F0}"/>
              </a:ext>
            </a:extLst>
          </p:cNvPr>
          <p:cNvSpPr>
            <a:spLocks noGrp="1"/>
          </p:cNvSpPr>
          <p:nvPr>
            <p:ph type="title"/>
          </p:nvPr>
        </p:nvSpPr>
        <p:spPr/>
        <p:txBody>
          <a:bodyPr>
            <a:normAutofit/>
          </a:bodyPr>
          <a:lstStyle/>
          <a:p>
            <a:r>
              <a:rPr lang="en-US" sz="1800" spc="-5">
                <a:ea typeface="Century Gothic" panose="020B0502020202020204" pitchFamily="34" charset="0"/>
                <a:cs typeface="Century Gothic" panose="020B0502020202020204" pitchFamily="34" charset="0"/>
              </a:rPr>
              <a:t>CWMP Pilot Program Update:</a:t>
            </a:r>
            <a:br>
              <a:rPr lang="en-US" sz="3200"/>
            </a:br>
            <a:r>
              <a:rPr lang="en-US" sz="3200"/>
              <a:t>Cal OES Hazard Mitigation Assistance</a:t>
            </a:r>
          </a:p>
        </p:txBody>
      </p:sp>
      <p:graphicFrame>
        <p:nvGraphicFramePr>
          <p:cNvPr id="5" name="Content Placeholder 4">
            <a:extLst>
              <a:ext uri="{FF2B5EF4-FFF2-40B4-BE49-F238E27FC236}">
                <a16:creationId xmlns:a16="http://schemas.microsoft.com/office/drawing/2014/main" id="{D8AB21EA-E7CC-F8F0-CB89-B0D423D6C426}"/>
              </a:ext>
            </a:extLst>
          </p:cNvPr>
          <p:cNvGraphicFramePr>
            <a:graphicFrameLocks noGrp="1"/>
          </p:cNvGraphicFramePr>
          <p:nvPr>
            <p:ph idx="1"/>
            <p:extLst>
              <p:ext uri="{D42A27DB-BD31-4B8C-83A1-F6EECF244321}">
                <p14:modId xmlns:p14="http://schemas.microsoft.com/office/powerpoint/2010/main" val="752425331"/>
              </p:ext>
            </p:extLst>
          </p:nvPr>
        </p:nvGraphicFramePr>
        <p:xfrm>
          <a:off x="838200" y="1690688"/>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10F94D11-1C0C-733F-6D1D-30ADE45C00F5}"/>
              </a:ext>
            </a:extLst>
          </p:cNvPr>
          <p:cNvSpPr>
            <a:spLocks noGrp="1"/>
          </p:cNvSpPr>
          <p:nvPr>
            <p:ph type="sldNum" sz="quarter" idx="12"/>
          </p:nvPr>
        </p:nvSpPr>
        <p:spPr/>
        <p:txBody>
          <a:bodyPr/>
          <a:lstStyle/>
          <a:p>
            <a:fld id="{A4C73B0C-9A52-418E-B721-FC593847BD87}" type="slidenum">
              <a:rPr lang="en-US" smtClean="0"/>
              <a:t>4</a:t>
            </a:fld>
            <a:endParaRPr lang="en-US"/>
          </a:p>
        </p:txBody>
      </p:sp>
    </p:spTree>
    <p:extLst>
      <p:ext uri="{BB962C8B-B14F-4D97-AF65-F5344CB8AC3E}">
        <p14:creationId xmlns:p14="http://schemas.microsoft.com/office/powerpoint/2010/main" val="706741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E6632-0A71-98B4-768D-7E2BA0447C68}"/>
              </a:ext>
            </a:extLst>
          </p:cNvPr>
          <p:cNvSpPr>
            <a:spLocks noGrp="1"/>
          </p:cNvSpPr>
          <p:nvPr>
            <p:ph type="title"/>
          </p:nvPr>
        </p:nvSpPr>
        <p:spPr/>
        <p:txBody>
          <a:bodyPr>
            <a:normAutofit fontScale="90000"/>
          </a:bodyPr>
          <a:lstStyle/>
          <a:p>
            <a:r>
              <a:rPr lang="en-US" sz="3600"/>
              <a:t>CWMP Grant Expenditures – November 30, 2025</a:t>
            </a:r>
            <a:br>
              <a:rPr lang="en-US"/>
            </a:br>
            <a:endParaRPr lang="en-US"/>
          </a:p>
        </p:txBody>
      </p:sp>
      <p:sp>
        <p:nvSpPr>
          <p:cNvPr id="4" name="Slide Number Placeholder 3">
            <a:extLst>
              <a:ext uri="{FF2B5EF4-FFF2-40B4-BE49-F238E27FC236}">
                <a16:creationId xmlns:a16="http://schemas.microsoft.com/office/drawing/2014/main" id="{CD507608-7F2F-9879-4602-0CC89F9433F2}"/>
              </a:ext>
            </a:extLst>
          </p:cNvPr>
          <p:cNvSpPr>
            <a:spLocks noGrp="1"/>
          </p:cNvSpPr>
          <p:nvPr>
            <p:ph type="sldNum" sz="quarter" idx="12"/>
          </p:nvPr>
        </p:nvSpPr>
        <p:spPr/>
        <p:txBody>
          <a:bodyPr/>
          <a:lstStyle/>
          <a:p>
            <a:fld id="{A4C73B0C-9A52-418E-B721-FC593847BD87}" type="slidenum">
              <a:rPr lang="en-US" smtClean="0"/>
              <a:t>5</a:t>
            </a:fld>
            <a:endParaRPr lang="en-US"/>
          </a:p>
        </p:txBody>
      </p:sp>
      <p:graphicFrame>
        <p:nvGraphicFramePr>
          <p:cNvPr id="6" name="Object 5">
            <a:extLst>
              <a:ext uri="{FF2B5EF4-FFF2-40B4-BE49-F238E27FC236}">
                <a16:creationId xmlns:a16="http://schemas.microsoft.com/office/drawing/2014/main" id="{26B166E7-8576-8C45-49BA-34814FB37EA9}"/>
              </a:ext>
            </a:extLst>
          </p:cNvPr>
          <p:cNvGraphicFramePr>
            <a:graphicFrameLocks noChangeAspect="1"/>
          </p:cNvGraphicFramePr>
          <p:nvPr>
            <p:extLst>
              <p:ext uri="{D42A27DB-BD31-4B8C-83A1-F6EECF244321}">
                <p14:modId xmlns:p14="http://schemas.microsoft.com/office/powerpoint/2010/main" val="1260110273"/>
              </p:ext>
            </p:extLst>
          </p:nvPr>
        </p:nvGraphicFramePr>
        <p:xfrm>
          <a:off x="838200" y="2203896"/>
          <a:ext cx="10475498" cy="2394712"/>
        </p:xfrm>
        <a:graphic>
          <a:graphicData uri="http://schemas.openxmlformats.org/presentationml/2006/ole">
            <mc:AlternateContent xmlns:mc="http://schemas.openxmlformats.org/markup-compatibility/2006">
              <mc:Choice xmlns:v="urn:schemas-microsoft-com:vml" Requires="v">
                <p:oleObj name="Worksheet" r:id="rId3" imgW="9125061" imgH="2085778" progId="Excel.Sheet.12">
                  <p:embed/>
                </p:oleObj>
              </mc:Choice>
              <mc:Fallback>
                <p:oleObj name="Worksheet" r:id="rId3" imgW="9125061" imgH="2085778" progId="Excel.Sheet.12">
                  <p:embed/>
                  <p:pic>
                    <p:nvPicPr>
                      <p:cNvPr id="6" name="Object 5">
                        <a:extLst>
                          <a:ext uri="{FF2B5EF4-FFF2-40B4-BE49-F238E27FC236}">
                            <a16:creationId xmlns:a16="http://schemas.microsoft.com/office/drawing/2014/main" id="{26B166E7-8576-8C45-49BA-34814FB37EA9}"/>
                          </a:ext>
                        </a:extLst>
                      </p:cNvPr>
                      <p:cNvPicPr/>
                      <p:nvPr/>
                    </p:nvPicPr>
                    <p:blipFill>
                      <a:blip r:embed="rId4"/>
                      <a:stretch>
                        <a:fillRect/>
                      </a:stretch>
                    </p:blipFill>
                    <p:spPr>
                      <a:xfrm>
                        <a:off x="838200" y="2203896"/>
                        <a:ext cx="10475498" cy="2394712"/>
                      </a:xfrm>
                      <a:prstGeom prst="rect">
                        <a:avLst/>
                      </a:prstGeom>
                    </p:spPr>
                  </p:pic>
                </p:oleObj>
              </mc:Fallback>
            </mc:AlternateContent>
          </a:graphicData>
        </a:graphic>
      </p:graphicFrame>
    </p:spTree>
    <p:extLst>
      <p:ext uri="{BB962C8B-B14F-4D97-AF65-F5344CB8AC3E}">
        <p14:creationId xmlns:p14="http://schemas.microsoft.com/office/powerpoint/2010/main" val="61548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7FCA-F61D-7282-D08B-FDF6DD0CFE56}"/>
              </a:ext>
            </a:extLst>
          </p:cNvPr>
          <p:cNvSpPr>
            <a:spLocks noGrp="1"/>
          </p:cNvSpPr>
          <p:nvPr>
            <p:ph type="title"/>
          </p:nvPr>
        </p:nvSpPr>
        <p:spPr>
          <a:xfrm>
            <a:off x="838200" y="245052"/>
            <a:ext cx="10515600" cy="1325563"/>
          </a:xfrm>
        </p:spPr>
        <p:txBody>
          <a:bodyPr>
            <a:normAutofit/>
          </a:bodyPr>
          <a:lstStyle/>
          <a:p>
            <a:r>
              <a:rPr lang="en-US" sz="1800" spc="-5">
                <a:ea typeface="Century Gothic" panose="020B0502020202020204" pitchFamily="34" charset="0"/>
                <a:cs typeface="Century Gothic" panose="020B0502020202020204" pitchFamily="34" charset="0"/>
              </a:rPr>
              <a:t>CWMP Pilot Program Update:</a:t>
            </a:r>
            <a:br>
              <a:rPr lang="en-US" sz="1800" spc="-5">
                <a:effectLst/>
                <a:latin typeface="Century Gothic" panose="020B0502020202020204" pitchFamily="34" charset="0"/>
                <a:ea typeface="Century Gothic" panose="020B0502020202020204" pitchFamily="34" charset="0"/>
                <a:cs typeface="Century Gothic" panose="020B0502020202020204" pitchFamily="34" charset="0"/>
              </a:rPr>
            </a:br>
            <a:r>
              <a:rPr lang="en-US" sz="3200"/>
              <a:t>CAL FIRE</a:t>
            </a:r>
            <a:endParaRPr lang="en-US" sz="1800">
              <a:solidFill>
                <a:srgbClr val="1F497D"/>
              </a:solidFill>
            </a:endParaRPr>
          </a:p>
        </p:txBody>
      </p:sp>
      <p:graphicFrame>
        <p:nvGraphicFramePr>
          <p:cNvPr id="5" name="Content Placeholder 4">
            <a:extLst>
              <a:ext uri="{FF2B5EF4-FFF2-40B4-BE49-F238E27FC236}">
                <a16:creationId xmlns:a16="http://schemas.microsoft.com/office/drawing/2014/main" id="{85E0507B-C59E-F441-CD72-288BABBC3FE7}"/>
              </a:ext>
            </a:extLst>
          </p:cNvPr>
          <p:cNvGraphicFramePr>
            <a:graphicFrameLocks noGrp="1"/>
          </p:cNvGraphicFramePr>
          <p:nvPr>
            <p:ph idx="1"/>
            <p:extLst>
              <p:ext uri="{D42A27DB-BD31-4B8C-83A1-F6EECF244321}">
                <p14:modId xmlns:p14="http://schemas.microsoft.com/office/powerpoint/2010/main" val="3378868671"/>
              </p:ext>
            </p:extLst>
          </p:nvPr>
        </p:nvGraphicFramePr>
        <p:xfrm>
          <a:off x="838200" y="1298448"/>
          <a:ext cx="10515600" cy="4602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48718899-CECB-44D5-CCD0-CA022F9B53D3}"/>
              </a:ext>
            </a:extLst>
          </p:cNvPr>
          <p:cNvSpPr>
            <a:spLocks noGrp="1"/>
          </p:cNvSpPr>
          <p:nvPr>
            <p:ph type="sldNum" sz="quarter" idx="12"/>
          </p:nvPr>
        </p:nvSpPr>
        <p:spPr/>
        <p:txBody>
          <a:bodyPr/>
          <a:lstStyle/>
          <a:p>
            <a:fld id="{A4C73B0C-9A52-418E-B721-FC593847BD87}" type="slidenum">
              <a:rPr lang="en-US" smtClean="0"/>
              <a:t>6</a:t>
            </a:fld>
            <a:endParaRPr lang="en-US"/>
          </a:p>
        </p:txBody>
      </p:sp>
    </p:spTree>
    <p:extLst>
      <p:ext uri="{BB962C8B-B14F-4D97-AF65-F5344CB8AC3E}">
        <p14:creationId xmlns:p14="http://schemas.microsoft.com/office/powerpoint/2010/main" val="2613663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A1690-7EE0-4D50-E237-6B1CFE861933}"/>
              </a:ext>
            </a:extLst>
          </p:cNvPr>
          <p:cNvSpPr>
            <a:spLocks noGrp="1"/>
          </p:cNvSpPr>
          <p:nvPr>
            <p:ph type="title"/>
          </p:nvPr>
        </p:nvSpPr>
        <p:spPr>
          <a:xfrm>
            <a:off x="838200" y="147531"/>
            <a:ext cx="10515600" cy="1325563"/>
          </a:xfrm>
        </p:spPr>
        <p:txBody>
          <a:bodyPr>
            <a:normAutofit/>
          </a:bodyPr>
          <a:lstStyle/>
          <a:p>
            <a:r>
              <a:rPr lang="en-US" sz="1800" spc="-5">
                <a:ea typeface="Century Gothic" panose="020B0502020202020204" pitchFamily="34" charset="0"/>
                <a:cs typeface="Century Gothic" panose="020B0502020202020204" pitchFamily="34" charset="0"/>
              </a:rPr>
              <a:t>CWMP Pilot Program Update: </a:t>
            </a:r>
            <a:br>
              <a:rPr lang="en-US" sz="1800" spc="-5">
                <a:ea typeface="Century Gothic" panose="020B0502020202020204" pitchFamily="34" charset="0"/>
                <a:cs typeface="Century Gothic" panose="020B0502020202020204" pitchFamily="34" charset="0"/>
              </a:rPr>
            </a:br>
            <a:r>
              <a:rPr lang="en-US" sz="3200"/>
              <a:t>San Diego County Fire Protection District in San Diego County</a:t>
            </a:r>
          </a:p>
        </p:txBody>
      </p:sp>
      <p:graphicFrame>
        <p:nvGraphicFramePr>
          <p:cNvPr id="4" name="Content Placeholder 3">
            <a:hlinkClick r:id="rId2"/>
            <a:extLst>
              <a:ext uri="{FF2B5EF4-FFF2-40B4-BE49-F238E27FC236}">
                <a16:creationId xmlns:a16="http://schemas.microsoft.com/office/drawing/2014/main" id="{6EE741C0-B77B-0575-587F-9854D68D7D14}"/>
              </a:ext>
            </a:extLst>
          </p:cNvPr>
          <p:cNvGraphicFramePr>
            <a:graphicFrameLocks noGrp="1"/>
          </p:cNvGraphicFramePr>
          <p:nvPr>
            <p:ph idx="1"/>
            <p:extLst>
              <p:ext uri="{D42A27DB-BD31-4B8C-83A1-F6EECF244321}">
                <p14:modId xmlns:p14="http://schemas.microsoft.com/office/powerpoint/2010/main" val="3155856962"/>
              </p:ext>
            </p:extLst>
          </p:nvPr>
        </p:nvGraphicFramePr>
        <p:xfrm>
          <a:off x="838200" y="1325880"/>
          <a:ext cx="10932042" cy="5030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BCC91A28-1D4E-D693-86B2-41A6C8B61E1C}"/>
              </a:ext>
            </a:extLst>
          </p:cNvPr>
          <p:cNvSpPr>
            <a:spLocks noGrp="1"/>
          </p:cNvSpPr>
          <p:nvPr>
            <p:ph type="sldNum" sz="quarter" idx="12"/>
          </p:nvPr>
        </p:nvSpPr>
        <p:spPr/>
        <p:txBody>
          <a:bodyPr/>
          <a:lstStyle/>
          <a:p>
            <a:fld id="{A4C73B0C-9A52-418E-B721-FC593847BD87}" type="slidenum">
              <a:rPr lang="en-US" smtClean="0"/>
              <a:t>7</a:t>
            </a:fld>
            <a:endParaRPr lang="en-US"/>
          </a:p>
        </p:txBody>
      </p:sp>
    </p:spTree>
    <p:extLst>
      <p:ext uri="{BB962C8B-B14F-4D97-AF65-F5344CB8AC3E}">
        <p14:creationId xmlns:p14="http://schemas.microsoft.com/office/powerpoint/2010/main" val="2506400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A3DA7-654F-3615-EEE1-6B2B79BF29EF}"/>
              </a:ext>
            </a:extLst>
          </p:cNvPr>
          <p:cNvSpPr>
            <a:spLocks noGrp="1"/>
          </p:cNvSpPr>
          <p:nvPr>
            <p:ph type="title"/>
          </p:nvPr>
        </p:nvSpPr>
        <p:spPr/>
        <p:txBody>
          <a:bodyPr>
            <a:normAutofit/>
          </a:bodyPr>
          <a:lstStyle/>
          <a:p>
            <a:r>
              <a:rPr lang="en-US" sz="1800" spc="-5">
                <a:ea typeface="Century Gothic" panose="020B0502020202020204" pitchFamily="34" charset="0"/>
                <a:cs typeface="Century Gothic" panose="020B0502020202020204" pitchFamily="34" charset="0"/>
              </a:rPr>
              <a:t>CWMP Pilot Program Update: </a:t>
            </a:r>
            <a:br>
              <a:rPr lang="en-US" sz="1800" spc="-5">
                <a:ea typeface="Century Gothic" panose="020B0502020202020204" pitchFamily="34" charset="0"/>
                <a:cs typeface="Century Gothic" panose="020B0502020202020204" pitchFamily="34" charset="0"/>
              </a:rPr>
            </a:br>
            <a:r>
              <a:rPr lang="en-US" sz="3200"/>
              <a:t>Shasta Valley Resource Conservation District in Siskiyou County</a:t>
            </a:r>
          </a:p>
        </p:txBody>
      </p:sp>
      <p:graphicFrame>
        <p:nvGraphicFramePr>
          <p:cNvPr id="4" name="Content Placeholder 3">
            <a:extLst>
              <a:ext uri="{FF2B5EF4-FFF2-40B4-BE49-F238E27FC236}">
                <a16:creationId xmlns:a16="http://schemas.microsoft.com/office/drawing/2014/main" id="{55128A0C-F1F7-8745-6B47-CF2E336BA151}"/>
              </a:ext>
            </a:extLst>
          </p:cNvPr>
          <p:cNvGraphicFramePr>
            <a:graphicFrameLocks noGrp="1"/>
          </p:cNvGraphicFramePr>
          <p:nvPr>
            <p:ph idx="1"/>
            <p:extLst>
              <p:ext uri="{D42A27DB-BD31-4B8C-83A1-F6EECF244321}">
                <p14:modId xmlns:p14="http://schemas.microsoft.com/office/powerpoint/2010/main" val="3136606976"/>
              </p:ext>
            </p:extLst>
          </p:nvPr>
        </p:nvGraphicFramePr>
        <p:xfrm>
          <a:off x="838200" y="1589314"/>
          <a:ext cx="10515600" cy="4587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40D9FCD8-2567-D580-2F97-969054801BB7}"/>
              </a:ext>
            </a:extLst>
          </p:cNvPr>
          <p:cNvSpPr>
            <a:spLocks noGrp="1"/>
          </p:cNvSpPr>
          <p:nvPr>
            <p:ph type="sldNum" sz="quarter" idx="12"/>
          </p:nvPr>
        </p:nvSpPr>
        <p:spPr/>
        <p:txBody>
          <a:bodyPr/>
          <a:lstStyle/>
          <a:p>
            <a:fld id="{A4C73B0C-9A52-418E-B721-FC593847BD87}" type="slidenum">
              <a:rPr lang="en-US" smtClean="0"/>
              <a:t>8</a:t>
            </a:fld>
            <a:endParaRPr lang="en-US"/>
          </a:p>
        </p:txBody>
      </p:sp>
    </p:spTree>
    <p:extLst>
      <p:ext uri="{BB962C8B-B14F-4D97-AF65-F5344CB8AC3E}">
        <p14:creationId xmlns:p14="http://schemas.microsoft.com/office/powerpoint/2010/main" val="3700972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B99E-B239-02A2-93A2-7F3948E0F854}"/>
              </a:ext>
            </a:extLst>
          </p:cNvPr>
          <p:cNvSpPr>
            <a:spLocks noGrp="1"/>
          </p:cNvSpPr>
          <p:nvPr>
            <p:ph type="title"/>
          </p:nvPr>
        </p:nvSpPr>
        <p:spPr>
          <a:xfrm>
            <a:off x="838200" y="136525"/>
            <a:ext cx="10515600" cy="1325563"/>
          </a:xfrm>
        </p:spPr>
        <p:txBody>
          <a:bodyPr>
            <a:noAutofit/>
          </a:bodyPr>
          <a:lstStyle/>
          <a:p>
            <a:r>
              <a:rPr lang="en-US" sz="1800" spc="-5">
                <a:ea typeface="Century Gothic" panose="020B0502020202020204" pitchFamily="34" charset="0"/>
                <a:cs typeface="Century Gothic" panose="020B0502020202020204" pitchFamily="34" charset="0"/>
              </a:rPr>
              <a:t>CWMP Pilot Program Update: </a:t>
            </a:r>
            <a:br>
              <a:rPr lang="en-US" sz="1800" spc="-5">
                <a:ea typeface="Century Gothic" panose="020B0502020202020204" pitchFamily="34" charset="0"/>
                <a:cs typeface="Century Gothic" panose="020B0502020202020204" pitchFamily="34" charset="0"/>
              </a:rPr>
            </a:br>
            <a:r>
              <a:rPr lang="en-US" sz="3200"/>
              <a:t>Shasta County FireSafe Council in Shasta County</a:t>
            </a:r>
            <a:endParaRPr lang="en-US" sz="3200" b="1">
              <a:solidFill>
                <a:srgbClr val="FF0000"/>
              </a:solidFill>
            </a:endParaRPr>
          </a:p>
        </p:txBody>
      </p:sp>
      <p:graphicFrame>
        <p:nvGraphicFramePr>
          <p:cNvPr id="5" name="Content Placeholder 4">
            <a:extLst>
              <a:ext uri="{FF2B5EF4-FFF2-40B4-BE49-F238E27FC236}">
                <a16:creationId xmlns:a16="http://schemas.microsoft.com/office/drawing/2014/main" id="{6998F728-23C3-B5AC-460D-F1DDD4C671A6}"/>
              </a:ext>
            </a:extLst>
          </p:cNvPr>
          <p:cNvGraphicFramePr>
            <a:graphicFrameLocks noGrp="1"/>
          </p:cNvGraphicFramePr>
          <p:nvPr>
            <p:ph idx="1"/>
            <p:extLst>
              <p:ext uri="{D42A27DB-BD31-4B8C-83A1-F6EECF244321}">
                <p14:modId xmlns:p14="http://schemas.microsoft.com/office/powerpoint/2010/main" val="3622676581"/>
              </p:ext>
            </p:extLst>
          </p:nvPr>
        </p:nvGraphicFramePr>
        <p:xfrm>
          <a:off x="772357" y="1207009"/>
          <a:ext cx="10581443" cy="4983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0392A741-DCE1-7EE7-AE6C-545726B22616}"/>
              </a:ext>
            </a:extLst>
          </p:cNvPr>
          <p:cNvSpPr>
            <a:spLocks noGrp="1"/>
          </p:cNvSpPr>
          <p:nvPr>
            <p:ph type="sldNum" sz="quarter" idx="12"/>
          </p:nvPr>
        </p:nvSpPr>
        <p:spPr/>
        <p:txBody>
          <a:bodyPr/>
          <a:lstStyle/>
          <a:p>
            <a:fld id="{A4C73B0C-9A52-418E-B721-FC593847BD87}" type="slidenum">
              <a:rPr lang="en-US" smtClean="0"/>
              <a:t>9</a:t>
            </a:fld>
            <a:endParaRPr lang="en-US"/>
          </a:p>
        </p:txBody>
      </p:sp>
    </p:spTree>
    <p:extLst>
      <p:ext uri="{BB962C8B-B14F-4D97-AF65-F5344CB8AC3E}">
        <p14:creationId xmlns:p14="http://schemas.microsoft.com/office/powerpoint/2010/main" val="3378282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B99E-B239-02A2-93A2-7F3948E0F854}"/>
              </a:ext>
            </a:extLst>
          </p:cNvPr>
          <p:cNvSpPr>
            <a:spLocks noGrp="1"/>
          </p:cNvSpPr>
          <p:nvPr>
            <p:ph type="title"/>
          </p:nvPr>
        </p:nvSpPr>
        <p:spPr>
          <a:xfrm>
            <a:off x="838200" y="255397"/>
            <a:ext cx="10515600" cy="1325563"/>
          </a:xfrm>
        </p:spPr>
        <p:txBody>
          <a:bodyPr>
            <a:normAutofit/>
          </a:bodyPr>
          <a:lstStyle/>
          <a:p>
            <a:r>
              <a:rPr kumimoji="0" lang="en-US" sz="1800" b="0" i="0" u="none" strike="noStrike" kern="1200" cap="none" spc="-5" normalizeH="0" baseline="0" noProof="0">
                <a:ln>
                  <a:noFill/>
                </a:ln>
                <a:solidFill>
                  <a:srgbClr val="1F497D">
                    <a:lumMod val="75000"/>
                  </a:srgbClr>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CWMP Pilot Program Update:</a:t>
            </a:r>
            <a:br>
              <a:rPr kumimoji="0" lang="en-US" sz="1800" b="0" i="0" u="none" strike="noStrike" kern="1200" cap="none" spc="-5" normalizeH="0" baseline="0" noProof="0">
                <a:ln>
                  <a:noFill/>
                </a:ln>
                <a:solidFill>
                  <a:srgbClr val="1F497D">
                    <a:lumMod val="75000"/>
                  </a:srgbClr>
                </a:solidFill>
                <a:effectLst/>
                <a:uLnTx/>
                <a:uFillTx/>
                <a:latin typeface="Century Gothic" panose="020B0502020202020204" pitchFamily="34" charset="0"/>
                <a:ea typeface="Century Gothic" panose="020B0502020202020204" pitchFamily="34" charset="0"/>
                <a:cs typeface="Century Gothic" panose="020B0502020202020204" pitchFamily="34" charset="0"/>
              </a:rPr>
            </a:br>
            <a:r>
              <a:rPr lang="en-US" sz="3200"/>
              <a:t>North Coast Opportunities in Lake County</a:t>
            </a:r>
          </a:p>
        </p:txBody>
      </p:sp>
      <p:graphicFrame>
        <p:nvGraphicFramePr>
          <p:cNvPr id="4" name="Content Placeholder 3">
            <a:extLst>
              <a:ext uri="{FF2B5EF4-FFF2-40B4-BE49-F238E27FC236}">
                <a16:creationId xmlns:a16="http://schemas.microsoft.com/office/drawing/2014/main" id="{FE251A82-270F-73FE-00E0-FBD2C968BF72}"/>
              </a:ext>
            </a:extLst>
          </p:cNvPr>
          <p:cNvGraphicFramePr>
            <a:graphicFrameLocks noGrp="1"/>
          </p:cNvGraphicFramePr>
          <p:nvPr>
            <p:ph idx="1"/>
            <p:extLst>
              <p:ext uri="{D42A27DB-BD31-4B8C-83A1-F6EECF244321}">
                <p14:modId xmlns:p14="http://schemas.microsoft.com/office/powerpoint/2010/main" val="2726900535"/>
              </p:ext>
            </p:extLst>
          </p:nvPr>
        </p:nvGraphicFramePr>
        <p:xfrm>
          <a:off x="838200" y="1344168"/>
          <a:ext cx="10515600" cy="4832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BA1F581-82D2-7864-77AB-9EA61A0979C3}"/>
              </a:ext>
            </a:extLst>
          </p:cNvPr>
          <p:cNvSpPr>
            <a:spLocks noGrp="1"/>
          </p:cNvSpPr>
          <p:nvPr>
            <p:ph type="sldNum" sz="quarter" idx="12"/>
          </p:nvPr>
        </p:nvSpPr>
        <p:spPr/>
        <p:txBody>
          <a:bodyPr/>
          <a:lstStyle/>
          <a:p>
            <a:fld id="{A4C73B0C-9A52-418E-B721-FC593847BD87}" type="slidenum">
              <a:rPr lang="en-US" smtClean="0"/>
              <a:t>10</a:t>
            </a:fld>
            <a:endParaRPr lang="en-US"/>
          </a:p>
        </p:txBody>
      </p:sp>
    </p:spTree>
    <p:extLst>
      <p:ext uri="{BB962C8B-B14F-4D97-AF65-F5344CB8AC3E}">
        <p14:creationId xmlns:p14="http://schemas.microsoft.com/office/powerpoint/2010/main" val="618332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B99E-B239-02A2-93A2-7F3948E0F854}"/>
              </a:ext>
            </a:extLst>
          </p:cNvPr>
          <p:cNvSpPr>
            <a:spLocks noGrp="1"/>
          </p:cNvSpPr>
          <p:nvPr>
            <p:ph type="title"/>
          </p:nvPr>
        </p:nvSpPr>
        <p:spPr/>
        <p:txBody>
          <a:bodyPr>
            <a:normAutofit/>
          </a:bodyPr>
          <a:lstStyle/>
          <a:p>
            <a:r>
              <a:rPr kumimoji="0" lang="en-US" sz="1800" b="0" i="0" u="none" strike="noStrike" kern="1200" cap="none" spc="-5" normalizeH="0" baseline="0" noProof="0">
                <a:ln>
                  <a:noFill/>
                </a:ln>
                <a:solidFill>
                  <a:srgbClr val="1F497D">
                    <a:lumMod val="75000"/>
                  </a:srgbClr>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CWMP Pilot Program Update: </a:t>
            </a:r>
            <a:br>
              <a:rPr kumimoji="0" lang="en-US" sz="1800" b="0" i="0" u="none" strike="noStrike" kern="1200" cap="none" spc="-5" normalizeH="0" baseline="0" noProof="0">
                <a:ln>
                  <a:noFill/>
                </a:ln>
                <a:solidFill>
                  <a:srgbClr val="1F497D">
                    <a:lumMod val="75000"/>
                  </a:srgbClr>
                </a:solidFill>
                <a:effectLst/>
                <a:uLnTx/>
                <a:uFillTx/>
                <a:latin typeface="Century Gothic" panose="020B0502020202020204" pitchFamily="34" charset="0"/>
                <a:ea typeface="Century Gothic" panose="020B0502020202020204" pitchFamily="34" charset="0"/>
                <a:cs typeface="Century Gothic" panose="020B0502020202020204" pitchFamily="34" charset="0"/>
              </a:rPr>
            </a:br>
            <a:r>
              <a:rPr lang="en-US" sz="3200"/>
              <a:t>Tuolumne County Office of Emergency Services</a:t>
            </a:r>
          </a:p>
        </p:txBody>
      </p:sp>
      <p:graphicFrame>
        <p:nvGraphicFramePr>
          <p:cNvPr id="4" name="Content Placeholder 3">
            <a:extLst>
              <a:ext uri="{FF2B5EF4-FFF2-40B4-BE49-F238E27FC236}">
                <a16:creationId xmlns:a16="http://schemas.microsoft.com/office/drawing/2014/main" id="{D48AFC66-FDAE-49CE-5335-1A3FA91951E8}"/>
              </a:ext>
            </a:extLst>
          </p:cNvPr>
          <p:cNvGraphicFramePr>
            <a:graphicFrameLocks noGrp="1"/>
          </p:cNvGraphicFramePr>
          <p:nvPr>
            <p:ph idx="1"/>
            <p:extLst>
              <p:ext uri="{D42A27DB-BD31-4B8C-83A1-F6EECF244321}">
                <p14:modId xmlns:p14="http://schemas.microsoft.com/office/powerpoint/2010/main" val="1038545298"/>
              </p:ext>
            </p:extLst>
          </p:nvPr>
        </p:nvGraphicFramePr>
        <p:xfrm>
          <a:off x="838200" y="1476304"/>
          <a:ext cx="10515600" cy="4622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B6D22957-4534-627E-FC0F-127941820A90}"/>
              </a:ext>
            </a:extLst>
          </p:cNvPr>
          <p:cNvSpPr>
            <a:spLocks noGrp="1"/>
          </p:cNvSpPr>
          <p:nvPr>
            <p:ph type="sldNum" sz="quarter" idx="12"/>
          </p:nvPr>
        </p:nvSpPr>
        <p:spPr/>
        <p:txBody>
          <a:bodyPr/>
          <a:lstStyle/>
          <a:p>
            <a:fld id="{A4C73B0C-9A52-418E-B721-FC593847BD87}" type="slidenum">
              <a:rPr lang="en-US" smtClean="0"/>
              <a:t>11</a:t>
            </a:fld>
            <a:endParaRPr lang="en-US"/>
          </a:p>
        </p:txBody>
      </p:sp>
    </p:spTree>
    <p:extLst>
      <p:ext uri="{BB962C8B-B14F-4D97-AF65-F5344CB8AC3E}">
        <p14:creationId xmlns:p14="http://schemas.microsoft.com/office/powerpoint/2010/main" val="1174244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B99E-B239-02A2-93A2-7F3948E0F854}"/>
              </a:ext>
            </a:extLst>
          </p:cNvPr>
          <p:cNvSpPr>
            <a:spLocks noGrp="1"/>
          </p:cNvSpPr>
          <p:nvPr>
            <p:ph type="title"/>
          </p:nvPr>
        </p:nvSpPr>
        <p:spPr/>
        <p:txBody>
          <a:bodyPr>
            <a:normAutofit/>
          </a:bodyPr>
          <a:lstStyle/>
          <a:p>
            <a:r>
              <a:rPr kumimoji="0" lang="en-US" sz="1800" b="0" i="0" u="none" strike="noStrike" kern="1200" cap="none" spc="-5" normalizeH="0" baseline="0" noProof="0">
                <a:ln>
                  <a:noFill/>
                </a:ln>
                <a:solidFill>
                  <a:srgbClr val="1F497D">
                    <a:lumMod val="75000"/>
                  </a:srgbClr>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CWMP Pilot Program Update: </a:t>
            </a:r>
            <a:br>
              <a:rPr kumimoji="0" lang="en-US" sz="1800" b="0" i="0" u="none" strike="noStrike" kern="1200" cap="none" spc="-5" normalizeH="0" baseline="0" noProof="0">
                <a:ln>
                  <a:noFill/>
                </a:ln>
                <a:solidFill>
                  <a:srgbClr val="1F497D">
                    <a:lumMod val="75000"/>
                  </a:srgbClr>
                </a:solidFill>
                <a:effectLst/>
                <a:uLnTx/>
                <a:uFillTx/>
                <a:latin typeface="Century Gothic" panose="020B0502020202020204" pitchFamily="34" charset="0"/>
                <a:ea typeface="Century Gothic" panose="020B0502020202020204" pitchFamily="34" charset="0"/>
                <a:cs typeface="Century Gothic" panose="020B0502020202020204" pitchFamily="34" charset="0"/>
              </a:rPr>
            </a:br>
            <a:r>
              <a:rPr lang="en-US" sz="3200"/>
              <a:t>El Dorado County Office of Wildfire Preparedness and Resilience</a:t>
            </a:r>
          </a:p>
        </p:txBody>
      </p:sp>
      <p:graphicFrame>
        <p:nvGraphicFramePr>
          <p:cNvPr id="4" name="Content Placeholder 3">
            <a:extLst>
              <a:ext uri="{FF2B5EF4-FFF2-40B4-BE49-F238E27FC236}">
                <a16:creationId xmlns:a16="http://schemas.microsoft.com/office/drawing/2014/main" id="{3F65BAC7-9D44-21E6-CA35-7B30614C4131}"/>
              </a:ext>
            </a:extLst>
          </p:cNvPr>
          <p:cNvGraphicFramePr>
            <a:graphicFrameLocks noGrp="1"/>
          </p:cNvGraphicFramePr>
          <p:nvPr>
            <p:ph idx="1"/>
            <p:extLst>
              <p:ext uri="{D42A27DB-BD31-4B8C-83A1-F6EECF244321}">
                <p14:modId xmlns:p14="http://schemas.microsoft.com/office/powerpoint/2010/main" val="3617018395"/>
              </p:ext>
            </p:extLst>
          </p:nvPr>
        </p:nvGraphicFramePr>
        <p:xfrm>
          <a:off x="746449" y="1562470"/>
          <a:ext cx="10607351" cy="4614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66C0AC11-FD66-ACD8-4704-0F079D9F47E7}"/>
              </a:ext>
            </a:extLst>
          </p:cNvPr>
          <p:cNvSpPr>
            <a:spLocks noGrp="1"/>
          </p:cNvSpPr>
          <p:nvPr>
            <p:ph type="sldNum" sz="quarter" idx="12"/>
          </p:nvPr>
        </p:nvSpPr>
        <p:spPr/>
        <p:txBody>
          <a:bodyPr/>
          <a:lstStyle/>
          <a:p>
            <a:fld id="{A4C73B0C-9A52-418E-B721-FC593847BD87}" type="slidenum">
              <a:rPr lang="en-US" smtClean="0"/>
              <a:t>12</a:t>
            </a:fld>
            <a:endParaRPr lang="en-US"/>
          </a:p>
        </p:txBody>
      </p:sp>
    </p:spTree>
    <p:extLst>
      <p:ext uri="{BB962C8B-B14F-4D97-AF65-F5344CB8AC3E}">
        <p14:creationId xmlns:p14="http://schemas.microsoft.com/office/powerpoint/2010/main" val="1302006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1044A-9C78-4F9C-1B8A-2CD0A83505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9A1A86-337F-4103-9599-2B83FAE770E6}"/>
              </a:ext>
            </a:extLst>
          </p:cNvPr>
          <p:cNvSpPr>
            <a:spLocks noGrp="1"/>
          </p:cNvSpPr>
          <p:nvPr>
            <p:ph idx="1"/>
          </p:nvPr>
        </p:nvSpPr>
        <p:spPr>
          <a:xfrm>
            <a:off x="804537" y="1234440"/>
            <a:ext cx="10549263" cy="4942523"/>
          </a:xfrm>
        </p:spPr>
        <p:txBody>
          <a:bodyPr>
            <a:normAutofit/>
          </a:bodyPr>
          <a:lstStyle/>
          <a:p>
            <a:pPr marL="457200" lvl="1" indent="0">
              <a:lnSpc>
                <a:spcPct val="100000"/>
              </a:lnSpc>
              <a:spcBef>
                <a:spcPts val="0"/>
              </a:spcBef>
              <a:buNone/>
            </a:pPr>
            <a:endParaRPr lang="en-US" sz="1700"/>
          </a:p>
          <a:p>
            <a:pPr marL="457200" lvl="1" indent="0">
              <a:lnSpc>
                <a:spcPct val="100000"/>
              </a:lnSpc>
              <a:spcBef>
                <a:spcPts val="0"/>
              </a:spcBef>
              <a:buNone/>
            </a:pPr>
            <a:r>
              <a:rPr lang="en-US" b="1"/>
              <a:t>Community Risk Reduction (CRR) Week is January 19–26, 2026</a:t>
            </a:r>
          </a:p>
          <a:p>
            <a:pPr lvl="1" algn="ctr">
              <a:lnSpc>
                <a:spcPct val="100000"/>
              </a:lnSpc>
              <a:spcBef>
                <a:spcPts val="0"/>
              </a:spcBef>
            </a:pPr>
            <a:r>
              <a:rPr lang="en-US">
                <a:hlinkClick r:id="rId2"/>
              </a:rPr>
              <a:t>CRR Week | CRR Week</a:t>
            </a:r>
            <a:endParaRPr lang="en-US"/>
          </a:p>
          <a:p>
            <a:pPr lvl="1">
              <a:lnSpc>
                <a:spcPct val="100000"/>
              </a:lnSpc>
              <a:spcBef>
                <a:spcPts val="0"/>
              </a:spcBef>
            </a:pPr>
            <a:endParaRPr lang="en-US" sz="2000"/>
          </a:p>
          <a:p>
            <a:pPr lvl="1">
              <a:lnSpc>
                <a:spcPct val="100000"/>
              </a:lnSpc>
              <a:spcBef>
                <a:spcPts val="0"/>
              </a:spcBef>
            </a:pPr>
            <a:r>
              <a:rPr lang="en-US" sz="2000"/>
              <a:t>CRR Week is a grass-roots effort by an informal group of fire safety professionals from across the nation. The idea is to help promote the awareness of Community Risk Reduction within the fire service by having a week where everyone can do CRR programs and demonstrate its importance to the fire service. </a:t>
            </a:r>
          </a:p>
          <a:p>
            <a:pPr marL="457200" lvl="1" indent="0">
              <a:lnSpc>
                <a:spcPct val="100000"/>
              </a:lnSpc>
              <a:spcBef>
                <a:spcPts val="0"/>
              </a:spcBef>
              <a:buNone/>
            </a:pPr>
            <a:endParaRPr lang="en-US" sz="1700" kern="100">
              <a:solidFill>
                <a:schemeClr val="tx1"/>
              </a:solidFill>
              <a:cs typeface="Times New Roman" panose="02020603050405020304" pitchFamily="18" charset="0"/>
            </a:endParaRPr>
          </a:p>
          <a:p>
            <a:pPr marL="457200" lvl="1" indent="0">
              <a:buNone/>
            </a:pPr>
            <a:endParaRPr lang="en-US" sz="2000"/>
          </a:p>
        </p:txBody>
      </p:sp>
      <p:sp>
        <p:nvSpPr>
          <p:cNvPr id="4" name="Slide Number Placeholder 3">
            <a:extLst>
              <a:ext uri="{FF2B5EF4-FFF2-40B4-BE49-F238E27FC236}">
                <a16:creationId xmlns:a16="http://schemas.microsoft.com/office/drawing/2014/main" id="{40488671-3CB8-9A0F-7E8D-5A9B692666EB}"/>
              </a:ext>
            </a:extLst>
          </p:cNvPr>
          <p:cNvSpPr>
            <a:spLocks noGrp="1"/>
          </p:cNvSpPr>
          <p:nvPr>
            <p:ph type="sldNum" sz="quarter" idx="12"/>
          </p:nvPr>
        </p:nvSpPr>
        <p:spPr/>
        <p:txBody>
          <a:bodyPr/>
          <a:lstStyle/>
          <a:p>
            <a:fld id="{A4C73B0C-9A52-418E-B721-FC593847BD87}" type="slidenum">
              <a:rPr lang="en-US" smtClean="0"/>
              <a:t>13</a:t>
            </a:fld>
            <a:endParaRPr lang="en-US"/>
          </a:p>
        </p:txBody>
      </p:sp>
      <p:grpSp>
        <p:nvGrpSpPr>
          <p:cNvPr id="5" name="Group 4">
            <a:extLst>
              <a:ext uri="{FF2B5EF4-FFF2-40B4-BE49-F238E27FC236}">
                <a16:creationId xmlns:a16="http://schemas.microsoft.com/office/drawing/2014/main" id="{FEFD835E-5F22-EE74-5A90-8B55E8E2CBC3}"/>
              </a:ext>
            </a:extLst>
          </p:cNvPr>
          <p:cNvGrpSpPr/>
          <p:nvPr/>
        </p:nvGrpSpPr>
        <p:grpSpPr>
          <a:xfrm>
            <a:off x="768285" y="309724"/>
            <a:ext cx="10585515" cy="742625"/>
            <a:chOff x="0" y="0"/>
            <a:chExt cx="10585515" cy="742625"/>
          </a:xfrm>
        </p:grpSpPr>
        <p:sp>
          <p:nvSpPr>
            <p:cNvPr id="6" name="Rectangle: Rounded Corners 5">
              <a:extLst>
                <a:ext uri="{FF2B5EF4-FFF2-40B4-BE49-F238E27FC236}">
                  <a16:creationId xmlns:a16="http://schemas.microsoft.com/office/drawing/2014/main" id="{1B9F9055-6519-EF4D-2DF3-707A62CB8303}"/>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8903319D-B8C6-60BA-6078-904194C37DF8}"/>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r>
                <a:rPr lang="en-US" sz="2800">
                  <a:latin typeface="Century Gothic" panose="020B0502020202020204" pitchFamily="34" charset="0"/>
                </a:rPr>
                <a:t>CWMP Authority - Executive Director Report</a:t>
              </a:r>
            </a:p>
          </p:txBody>
        </p:sp>
      </p:grpSp>
      <p:pic>
        <p:nvPicPr>
          <p:cNvPr id="1026" name="Picture 2">
            <a:extLst>
              <a:ext uri="{FF2B5EF4-FFF2-40B4-BE49-F238E27FC236}">
                <a16:creationId xmlns:a16="http://schemas.microsoft.com/office/drawing/2014/main" id="{4006B849-A121-475B-509E-8A871D706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2589" y="4037118"/>
            <a:ext cx="1856905" cy="185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860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2996B-C1D1-9A53-7DEC-A694AFE6FE0E}"/>
              </a:ext>
            </a:extLst>
          </p:cNvPr>
          <p:cNvSpPr>
            <a:spLocks noGrp="1"/>
          </p:cNvSpPr>
          <p:nvPr>
            <p:ph type="title"/>
          </p:nvPr>
        </p:nvSpPr>
        <p:spPr/>
        <p:txBody>
          <a:bodyPr>
            <a:normAutofit/>
          </a:bodyPr>
          <a:lstStyle/>
          <a:p>
            <a:r>
              <a:rPr lang="en-US" sz="3200"/>
              <a:t>	</a:t>
            </a:r>
          </a:p>
        </p:txBody>
      </p:sp>
      <p:sp>
        <p:nvSpPr>
          <p:cNvPr id="3" name="Content Placeholder 2">
            <a:extLst>
              <a:ext uri="{FF2B5EF4-FFF2-40B4-BE49-F238E27FC236}">
                <a16:creationId xmlns:a16="http://schemas.microsoft.com/office/drawing/2014/main" id="{80814C98-718F-B219-7301-8486329DA8A5}"/>
              </a:ext>
            </a:extLst>
          </p:cNvPr>
          <p:cNvSpPr>
            <a:spLocks noGrp="1"/>
          </p:cNvSpPr>
          <p:nvPr>
            <p:ph idx="1"/>
          </p:nvPr>
        </p:nvSpPr>
        <p:spPr>
          <a:xfrm>
            <a:off x="838200" y="643068"/>
            <a:ext cx="10515600" cy="5571863"/>
          </a:xfrm>
        </p:spPr>
        <p:txBody>
          <a:bodyPr>
            <a:noAutofit/>
          </a:bodyPr>
          <a:lstStyle/>
          <a:p>
            <a:pPr marL="0" indent="0">
              <a:lnSpc>
                <a:spcPct val="100000"/>
              </a:lnSpc>
              <a:spcBef>
                <a:spcPts val="0"/>
              </a:spcBef>
              <a:buNone/>
            </a:pPr>
            <a:endParaRPr lang="en-US" sz="2000" kern="100">
              <a:cs typeface="Times New Roman" panose="02020603050405020304" pitchFamily="18" charset="0"/>
            </a:endParaRPr>
          </a:p>
          <a:p>
            <a:pPr>
              <a:lnSpc>
                <a:spcPct val="100000"/>
              </a:lnSpc>
              <a:spcBef>
                <a:spcPts val="0"/>
              </a:spcBef>
            </a:pPr>
            <a:r>
              <a:rPr lang="en-US" sz="1600" kern="100">
                <a:latin typeface="+mn-lt"/>
                <a:cs typeface="Times New Roman" panose="02020603050405020304" pitchFamily="18" charset="0"/>
              </a:rPr>
              <a:t>CWMP Monthly Status Report</a:t>
            </a:r>
          </a:p>
          <a:p>
            <a:pPr>
              <a:lnSpc>
                <a:spcPct val="100000"/>
              </a:lnSpc>
              <a:spcBef>
                <a:spcPts val="0"/>
              </a:spcBef>
            </a:pPr>
            <a:endParaRPr lang="en-US" sz="1600">
              <a:latin typeface="+mn-lt"/>
            </a:endParaRPr>
          </a:p>
          <a:p>
            <a:pPr>
              <a:lnSpc>
                <a:spcPct val="100000"/>
              </a:lnSpc>
              <a:spcBef>
                <a:spcPts val="0"/>
              </a:spcBef>
            </a:pPr>
            <a:r>
              <a:rPr lang="en-US" sz="1600">
                <a:latin typeface="+mn-lt"/>
              </a:rPr>
              <a:t>Support to Local and State Wildfire Home Hardening Efforts</a:t>
            </a:r>
          </a:p>
          <a:p>
            <a:pPr lvl="1">
              <a:lnSpc>
                <a:spcPct val="100000"/>
              </a:lnSpc>
              <a:spcBef>
                <a:spcPts val="0"/>
              </a:spcBef>
            </a:pPr>
            <a:r>
              <a:rPr lang="en-US" sz="1600" kern="100">
                <a:latin typeface="+mn-lt"/>
                <a:ea typeface="Calibri" panose="020F0502020204030204" pitchFamily="34" charset="0"/>
                <a:cs typeface="Times New Roman" panose="02020603050405020304" pitchFamily="18" charset="0"/>
              </a:rPr>
              <a:t>Oregon State Fire Marshals Office</a:t>
            </a:r>
          </a:p>
          <a:p>
            <a:pPr lvl="1">
              <a:lnSpc>
                <a:spcPct val="100000"/>
              </a:lnSpc>
              <a:spcBef>
                <a:spcPts val="0"/>
              </a:spcBef>
            </a:pPr>
            <a:r>
              <a:rPr lang="en-US" sz="1600">
                <a:latin typeface="+mn-lt"/>
              </a:rPr>
              <a:t>Ventura Regional Fire Safe Council </a:t>
            </a:r>
          </a:p>
          <a:p>
            <a:pPr lvl="1">
              <a:lnSpc>
                <a:spcPct val="100000"/>
              </a:lnSpc>
              <a:spcBef>
                <a:spcPts val="0"/>
              </a:spcBef>
            </a:pPr>
            <a:r>
              <a:rPr lang="en-US" sz="1600">
                <a:latin typeface="+mn-lt"/>
                <a:ea typeface="Aptos" panose="020B0004020202020204" pitchFamily="34" charset="0"/>
                <a:cs typeface="Aptos" panose="020B0004020202020204" pitchFamily="34" charset="0"/>
              </a:rPr>
              <a:t>Altadena &amp; Palisades damaged and undamaged homes retrofits</a:t>
            </a:r>
          </a:p>
          <a:p>
            <a:pPr lvl="1">
              <a:lnSpc>
                <a:spcPct val="100000"/>
              </a:lnSpc>
              <a:spcBef>
                <a:spcPts val="0"/>
              </a:spcBef>
            </a:pPr>
            <a:r>
              <a:rPr lang="en-US" sz="1600" kern="100">
                <a:latin typeface="+mn-lt"/>
                <a:ea typeface="Calibri" panose="020F0502020204030204" pitchFamily="34" charset="0"/>
                <a:cs typeface="Calibri" panose="020F0502020204030204" pitchFamily="34" charset="0"/>
              </a:rPr>
              <a:t>LA County Incidents: Historic Structures Hardening Guidance</a:t>
            </a:r>
          </a:p>
          <a:p>
            <a:pPr lvl="1">
              <a:lnSpc>
                <a:spcPct val="100000"/>
              </a:lnSpc>
              <a:spcBef>
                <a:spcPts val="0"/>
              </a:spcBef>
            </a:pPr>
            <a:r>
              <a:rPr lang="en-US" sz="1600" kern="100">
                <a:latin typeface="+mn-lt"/>
                <a:ea typeface="Calibri" panose="020F0502020204030204" pitchFamily="34" charset="0"/>
                <a:cs typeface="Calibri" panose="020F0502020204030204" pitchFamily="34" charset="0"/>
              </a:rPr>
              <a:t>LA County Incidents: Recovery Support Strategy or Rebuild Support Strategy Rebuild &amp; Long-Term Recovery Task Force - County/State/Fed</a:t>
            </a:r>
          </a:p>
          <a:p>
            <a:pPr marL="914400" lvl="2" indent="0">
              <a:lnSpc>
                <a:spcPct val="100000"/>
              </a:lnSpc>
              <a:spcBef>
                <a:spcPts val="0"/>
              </a:spcBef>
              <a:buNone/>
            </a:pPr>
            <a:endParaRPr lang="en-US" sz="1600" kern="100">
              <a:effectLst/>
              <a:latin typeface="+mn-lt"/>
              <a:ea typeface="Calibri" panose="020F0502020204030204" pitchFamily="34" charset="0"/>
              <a:cs typeface="Times New Roman" panose="02020603050405020304" pitchFamily="18" charset="0"/>
            </a:endParaRPr>
          </a:p>
          <a:p>
            <a:pPr>
              <a:lnSpc>
                <a:spcPct val="100000"/>
              </a:lnSpc>
              <a:spcBef>
                <a:spcPts val="0"/>
              </a:spcBef>
            </a:pPr>
            <a:r>
              <a:rPr lang="en-US" sz="1600" kern="100">
                <a:latin typeface="+mn-lt"/>
                <a:ea typeface="Times New Roman" panose="02020603050405020304" pitchFamily="18" charset="0"/>
                <a:cs typeface="Times New Roman" panose="02020603050405020304" pitchFamily="18" charset="0"/>
              </a:rPr>
              <a:t>Wildfire Home Hardening and CWMP Program Presentation to: </a:t>
            </a:r>
          </a:p>
          <a:p>
            <a:pPr lvl="1">
              <a:lnSpc>
                <a:spcPct val="100000"/>
              </a:lnSpc>
              <a:spcBef>
                <a:spcPts val="0"/>
              </a:spcBef>
            </a:pPr>
            <a:r>
              <a:rPr lang="en-US" sz="1600" kern="100">
                <a:latin typeface="+mn-lt"/>
                <a:ea typeface="Times New Roman" panose="02020603050405020304" pitchFamily="18" charset="0"/>
                <a:cs typeface="Times New Roman" panose="02020603050405020304" pitchFamily="18" charset="0"/>
              </a:rPr>
              <a:t>Long-Term Housing Recovery Meeting</a:t>
            </a:r>
            <a:endParaRPr lang="en-US" sz="1600">
              <a:latin typeface="+mn-lt"/>
            </a:endParaRPr>
          </a:p>
          <a:p>
            <a:pPr lvl="1">
              <a:lnSpc>
                <a:spcPct val="100000"/>
              </a:lnSpc>
              <a:spcBef>
                <a:spcPts val="0"/>
              </a:spcBef>
            </a:pPr>
            <a:r>
              <a:rPr lang="en-US" sz="1600">
                <a:latin typeface="+mn-lt"/>
              </a:rPr>
              <a:t>California Climate and Energy Collaborative (CCEC), Local Energy Resources Network (LERN) Meeting</a:t>
            </a:r>
          </a:p>
          <a:p>
            <a:pPr lvl="1">
              <a:lnSpc>
                <a:spcPct val="100000"/>
              </a:lnSpc>
              <a:spcBef>
                <a:spcPts val="0"/>
              </a:spcBef>
            </a:pPr>
            <a:r>
              <a:rPr lang="en-US" sz="1600">
                <a:latin typeface="+mn-lt"/>
              </a:rPr>
              <a:t>Metropolitan Transportation Commission (MTC) and the Association of Bay Area Government's (ABAG's), Wildfire and Housing - What's New?</a:t>
            </a:r>
          </a:p>
          <a:p>
            <a:pPr marL="457200" lvl="1" indent="0">
              <a:lnSpc>
                <a:spcPct val="100000"/>
              </a:lnSpc>
              <a:spcBef>
                <a:spcPts val="0"/>
              </a:spcBef>
              <a:buNone/>
            </a:pPr>
            <a:endParaRPr lang="en-US" sz="1600" i="1">
              <a:effectLst>
                <a:outerShdw blurRad="50800" dist="38100" dir="2700000" algn="tl">
                  <a:srgbClr val="000000">
                    <a:alpha val="40000"/>
                  </a:srgbClr>
                </a:outerShdw>
              </a:effectLst>
              <a:latin typeface="+mn-lt"/>
              <a:ea typeface="Times New Roman" panose="02020603050405020304" pitchFamily="18" charset="0"/>
              <a:cs typeface="Times New Roman" panose="02020603050405020304" pitchFamily="18" charset="0"/>
            </a:endParaRPr>
          </a:p>
          <a:p>
            <a:pPr>
              <a:lnSpc>
                <a:spcPct val="100000"/>
              </a:lnSpc>
              <a:spcBef>
                <a:spcPts val="0"/>
              </a:spcBef>
            </a:pPr>
            <a:r>
              <a:rPr lang="en-US" sz="1600" kern="100">
                <a:latin typeface="+mn-lt"/>
                <a:ea typeface="Times New Roman" panose="02020603050405020304" pitchFamily="18" charset="0"/>
                <a:cs typeface="Times New Roman" panose="02020603050405020304" pitchFamily="18" charset="0"/>
              </a:rPr>
              <a:t>2025 </a:t>
            </a:r>
            <a:r>
              <a:rPr lang="en-US" sz="1600">
                <a:latin typeface="+mn-lt"/>
              </a:rPr>
              <a:t>Form 700</a:t>
            </a:r>
          </a:p>
          <a:p>
            <a:pPr>
              <a:lnSpc>
                <a:spcPct val="100000"/>
              </a:lnSpc>
              <a:spcBef>
                <a:spcPts val="0"/>
              </a:spcBef>
            </a:pPr>
            <a:endParaRPr lang="en-US" sz="1600">
              <a:latin typeface="+mn-lt"/>
            </a:endParaRPr>
          </a:p>
          <a:p>
            <a:pPr>
              <a:lnSpc>
                <a:spcPct val="100000"/>
              </a:lnSpc>
              <a:spcBef>
                <a:spcPts val="0"/>
              </a:spcBef>
            </a:pPr>
            <a:r>
              <a:rPr lang="en-US" sz="1600">
                <a:latin typeface="+mn-lt"/>
              </a:rPr>
              <a:t>General Liability Insurance Acquisition: Golden State Risk Management Authority</a:t>
            </a:r>
          </a:p>
          <a:p>
            <a:pPr>
              <a:lnSpc>
                <a:spcPct val="100000"/>
              </a:lnSpc>
              <a:spcBef>
                <a:spcPts val="0"/>
              </a:spcBef>
            </a:pPr>
            <a:endParaRPr lang="en-US" sz="1600"/>
          </a:p>
          <a:p>
            <a:pPr>
              <a:lnSpc>
                <a:spcPct val="100000"/>
              </a:lnSpc>
              <a:spcBef>
                <a:spcPts val="0"/>
              </a:spcBef>
            </a:pPr>
            <a:endParaRPr lang="en-US" sz="1600" kern="100">
              <a:solidFill>
                <a:schemeClr val="tx1"/>
              </a:solidFill>
              <a:latin typeface="+mn-lt"/>
              <a:ea typeface="Times New Roman" panose="02020603050405020304" pitchFamily="18" charset="0"/>
              <a:cs typeface="Times New Roman" panose="02020603050405020304" pitchFamily="18" charset="0"/>
            </a:endParaRPr>
          </a:p>
          <a:p>
            <a:pPr>
              <a:lnSpc>
                <a:spcPct val="100000"/>
              </a:lnSpc>
              <a:spcBef>
                <a:spcPts val="0"/>
              </a:spcBef>
            </a:pPr>
            <a:endParaRPr lang="en-US" sz="1800" kern="100">
              <a:solidFill>
                <a:schemeClr val="tx1"/>
              </a:solidFill>
              <a:latin typeface="+mn-lt"/>
              <a:ea typeface="Times New Roman" panose="02020603050405020304" pitchFamily="18" charset="0"/>
              <a:cs typeface="Times New Roman" panose="02020603050405020304" pitchFamily="18" charset="0"/>
            </a:endParaRPr>
          </a:p>
          <a:p>
            <a:pPr marL="0" indent="0">
              <a:lnSpc>
                <a:spcPct val="100000"/>
              </a:lnSpc>
              <a:spcBef>
                <a:spcPts val="0"/>
              </a:spcBef>
              <a:buNone/>
            </a:pPr>
            <a:endParaRPr lang="en-US" sz="1800" kern="100">
              <a:solidFill>
                <a:schemeClr val="tx1"/>
              </a:solidFill>
              <a:latin typeface="+mn-lt"/>
              <a:ea typeface="Times New Roman" panose="02020603050405020304" pitchFamily="18" charset="0"/>
              <a:cs typeface="Times New Roman" panose="02020603050405020304" pitchFamily="18" charset="0"/>
            </a:endParaRPr>
          </a:p>
          <a:p>
            <a:pPr>
              <a:lnSpc>
                <a:spcPct val="100000"/>
              </a:lnSpc>
              <a:spcBef>
                <a:spcPts val="0"/>
              </a:spcBef>
            </a:pPr>
            <a:endParaRPr lang="en-US" sz="2000" kern="100">
              <a:solidFill>
                <a:srgbClr val="000000"/>
              </a:solidFill>
              <a:effectLst/>
              <a:ea typeface="Times New Roman" panose="02020603050405020304" pitchFamily="18" charset="0"/>
              <a:cs typeface="Times New Roman" panose="02020603050405020304" pitchFamily="18" charset="0"/>
            </a:endParaRPr>
          </a:p>
          <a:p>
            <a:pPr>
              <a:lnSpc>
                <a:spcPct val="100000"/>
              </a:lnSpc>
              <a:spcBef>
                <a:spcPts val="0"/>
              </a:spcBef>
            </a:pPr>
            <a:endParaRPr lang="en-US" sz="2000" kern="100">
              <a:solidFill>
                <a:srgbClr val="000000"/>
              </a:solidFill>
              <a:ea typeface="Times New Roman" panose="02020603050405020304" pitchFamily="18" charset="0"/>
              <a:cs typeface="Times New Roman" panose="02020603050405020304" pitchFamily="18" charset="0"/>
            </a:endParaRPr>
          </a:p>
          <a:p>
            <a:pPr marL="0" indent="0">
              <a:lnSpc>
                <a:spcPct val="100000"/>
              </a:lnSpc>
              <a:spcBef>
                <a:spcPts val="0"/>
              </a:spcBef>
              <a:buNone/>
            </a:pPr>
            <a:endParaRPr lang="en-US" sz="2000" kern="100">
              <a:solidFill>
                <a:srgbClr val="000000"/>
              </a:solidFill>
              <a:ea typeface="Times New Roman" panose="02020603050405020304" pitchFamily="18" charset="0"/>
              <a:cs typeface="Times New Roman" panose="02020603050405020304" pitchFamily="18" charset="0"/>
            </a:endParaRPr>
          </a:p>
          <a:p>
            <a:pPr>
              <a:lnSpc>
                <a:spcPct val="100000"/>
              </a:lnSpc>
              <a:spcBef>
                <a:spcPts val="0"/>
              </a:spcBef>
            </a:pPr>
            <a:endParaRPr lang="en-US" sz="2000" kern="100">
              <a:ea typeface="Calibri" panose="020F0502020204030204" pitchFamily="34" charset="0"/>
              <a:cs typeface="Times New Roman" panose="02020603050405020304" pitchFamily="18" charset="0"/>
            </a:endParaRPr>
          </a:p>
          <a:p>
            <a:pPr>
              <a:lnSpc>
                <a:spcPct val="100000"/>
              </a:lnSpc>
              <a:spcBef>
                <a:spcPts val="0"/>
              </a:spcBef>
            </a:pPr>
            <a:endParaRPr lang="en-US" sz="2000"/>
          </a:p>
          <a:p>
            <a:pPr marL="0" indent="0">
              <a:lnSpc>
                <a:spcPct val="100000"/>
              </a:lnSpc>
              <a:spcBef>
                <a:spcPts val="0"/>
              </a:spcBef>
              <a:buNone/>
            </a:pPr>
            <a:endParaRPr lang="en-US" sz="2000"/>
          </a:p>
          <a:p>
            <a:pPr>
              <a:lnSpc>
                <a:spcPct val="100000"/>
              </a:lnSpc>
              <a:spcBef>
                <a:spcPts val="0"/>
              </a:spcBef>
            </a:pPr>
            <a:endParaRPr lang="en-US" sz="2000" kern="100">
              <a:solidFill>
                <a:srgbClr val="000000"/>
              </a:solidFill>
              <a:ea typeface="Times New Roman" panose="02020603050405020304" pitchFamily="18" charset="0"/>
              <a:cs typeface="Times New Roman" panose="02020603050405020304" pitchFamily="18" charset="0"/>
            </a:endParaRPr>
          </a:p>
          <a:p>
            <a:pPr>
              <a:lnSpc>
                <a:spcPct val="100000"/>
              </a:lnSpc>
              <a:spcBef>
                <a:spcPts val="0"/>
              </a:spcBef>
            </a:pPr>
            <a:endParaRPr lang="en-US" sz="2000"/>
          </a:p>
          <a:p>
            <a:pPr>
              <a:lnSpc>
                <a:spcPct val="100000"/>
              </a:lnSpc>
              <a:spcBef>
                <a:spcPts val="0"/>
              </a:spcBef>
            </a:pPr>
            <a:endParaRPr lang="en-US" sz="1800"/>
          </a:p>
          <a:p>
            <a:pPr>
              <a:lnSpc>
                <a:spcPct val="100000"/>
              </a:lnSpc>
              <a:spcBef>
                <a:spcPts val="0"/>
              </a:spcBef>
            </a:pPr>
            <a:endParaRPr lang="en-US" sz="1800"/>
          </a:p>
        </p:txBody>
      </p:sp>
      <p:sp>
        <p:nvSpPr>
          <p:cNvPr id="4" name="Slide Number Placeholder 3">
            <a:extLst>
              <a:ext uri="{FF2B5EF4-FFF2-40B4-BE49-F238E27FC236}">
                <a16:creationId xmlns:a16="http://schemas.microsoft.com/office/drawing/2014/main" id="{A0EACA5C-5EC6-D149-038A-AA65AF22BD89}"/>
              </a:ext>
            </a:extLst>
          </p:cNvPr>
          <p:cNvSpPr>
            <a:spLocks noGrp="1"/>
          </p:cNvSpPr>
          <p:nvPr>
            <p:ph type="sldNum" sz="quarter" idx="12"/>
          </p:nvPr>
        </p:nvSpPr>
        <p:spPr/>
        <p:txBody>
          <a:bodyPr/>
          <a:lstStyle/>
          <a:p>
            <a:fld id="{A4C73B0C-9A52-418E-B721-FC593847BD87}" type="slidenum">
              <a:rPr lang="en-US" smtClean="0"/>
              <a:t>14</a:t>
            </a:fld>
            <a:endParaRPr lang="en-US"/>
          </a:p>
        </p:txBody>
      </p:sp>
      <p:grpSp>
        <p:nvGrpSpPr>
          <p:cNvPr id="5" name="Group 4">
            <a:extLst>
              <a:ext uri="{FF2B5EF4-FFF2-40B4-BE49-F238E27FC236}">
                <a16:creationId xmlns:a16="http://schemas.microsoft.com/office/drawing/2014/main" id="{47C0F710-DD70-08D2-ABEE-0AF7094BBAAF}"/>
              </a:ext>
            </a:extLst>
          </p:cNvPr>
          <p:cNvGrpSpPr/>
          <p:nvPr/>
        </p:nvGrpSpPr>
        <p:grpSpPr>
          <a:xfrm>
            <a:off x="838200" y="160074"/>
            <a:ext cx="10585515" cy="742625"/>
            <a:chOff x="0" y="0"/>
            <a:chExt cx="10585515" cy="742625"/>
          </a:xfrm>
        </p:grpSpPr>
        <p:sp>
          <p:nvSpPr>
            <p:cNvPr id="6" name="Rectangle: Rounded Corners 5">
              <a:extLst>
                <a:ext uri="{FF2B5EF4-FFF2-40B4-BE49-F238E27FC236}">
                  <a16:creationId xmlns:a16="http://schemas.microsoft.com/office/drawing/2014/main" id="{5518CD3B-D9A1-F189-9CF8-0E2510E0D41E}"/>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88B8F030-E9DE-E3E3-C0F8-156DBB82AA23}"/>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800">
                  <a:latin typeface="Century Gothic" panose="020B0502020202020204" pitchFamily="34" charset="0"/>
                </a:rPr>
                <a:t>CWMP Authority - Executive Director Report</a:t>
              </a:r>
              <a:endParaRPr lang="en-US" sz="2800" kern="1200">
                <a:latin typeface="Century Gothic" panose="020B0502020202020204" pitchFamily="34" charset="0"/>
              </a:endParaRPr>
            </a:p>
          </p:txBody>
        </p:sp>
      </p:grpSp>
    </p:spTree>
    <p:extLst>
      <p:ext uri="{BB962C8B-B14F-4D97-AF65-F5344CB8AC3E}">
        <p14:creationId xmlns:p14="http://schemas.microsoft.com/office/powerpoint/2010/main" val="3497340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057D3-32B5-E63B-BBD7-C644BF678CB8}"/>
              </a:ext>
            </a:extLst>
          </p:cNvPr>
          <p:cNvSpPr>
            <a:spLocks noGrp="1"/>
          </p:cNvSpPr>
          <p:nvPr>
            <p:ph idx="1"/>
          </p:nvPr>
        </p:nvSpPr>
        <p:spPr>
          <a:xfrm>
            <a:off x="768285" y="1307416"/>
            <a:ext cx="10549263" cy="5231496"/>
          </a:xfrm>
        </p:spPr>
        <p:txBody>
          <a:bodyPr>
            <a:normAutofit lnSpcReduction="10000"/>
          </a:bodyPr>
          <a:lstStyle/>
          <a:p>
            <a:pPr marL="457200" lvl="1" indent="0">
              <a:buNone/>
            </a:pPr>
            <a:r>
              <a:rPr lang="en-US" sz="1800"/>
              <a:t>Partnerships</a:t>
            </a:r>
          </a:p>
          <a:p>
            <a:pPr lvl="1"/>
            <a:r>
              <a:rPr lang="en-US" sz="1800"/>
              <a:t>IBHS Wildfire Prepared Home Training for CWMP Pilot Sub-applicants</a:t>
            </a:r>
          </a:p>
          <a:p>
            <a:pPr lvl="1"/>
            <a:r>
              <a:rPr lang="en-US" sz="1800"/>
              <a:t>Neighborhood Partnership Housing Services (NPHS)</a:t>
            </a:r>
          </a:p>
          <a:p>
            <a:pPr marL="457200" lvl="1" indent="0">
              <a:lnSpc>
                <a:spcPct val="100000"/>
              </a:lnSpc>
              <a:spcBef>
                <a:spcPts val="0"/>
              </a:spcBef>
              <a:buNone/>
            </a:pPr>
            <a:endParaRPr lang="en-US" sz="1800" kern="100">
              <a:solidFill>
                <a:schemeClr val="tx1"/>
              </a:solidFill>
              <a:ea typeface="Times New Roman" panose="02020603050405020304" pitchFamily="18" charset="0"/>
              <a:cs typeface="Times New Roman" panose="02020603050405020304" pitchFamily="18" charset="0"/>
            </a:endParaRPr>
          </a:p>
          <a:p>
            <a:pPr marL="457200" lvl="1" indent="0">
              <a:lnSpc>
                <a:spcPct val="100000"/>
              </a:lnSpc>
              <a:spcBef>
                <a:spcPts val="0"/>
              </a:spcBef>
              <a:buNone/>
            </a:pPr>
            <a:r>
              <a:rPr lang="en-US" sz="1800" kern="100">
                <a:ea typeface="Times New Roman" panose="02020603050405020304" pitchFamily="18" charset="0"/>
                <a:cs typeface="Times New Roman" panose="02020603050405020304" pitchFamily="18" charset="0"/>
              </a:rPr>
              <a:t>Coordination to enhance project productivity </a:t>
            </a:r>
          </a:p>
          <a:p>
            <a:pPr lvl="1">
              <a:lnSpc>
                <a:spcPct val="100000"/>
              </a:lnSpc>
              <a:spcBef>
                <a:spcPts val="0"/>
              </a:spcBef>
            </a:pPr>
            <a:r>
              <a:rPr lang="en-US" sz="1800" kern="100">
                <a:ea typeface="Times New Roman" panose="02020603050405020304" pitchFamily="18" charset="0"/>
                <a:cs typeface="Times New Roman" panose="02020603050405020304" pitchFamily="18" charset="0"/>
              </a:rPr>
              <a:t>California Local Conservation Corps (CLCC)</a:t>
            </a:r>
          </a:p>
          <a:p>
            <a:pPr lvl="1">
              <a:lnSpc>
                <a:spcPct val="100000"/>
              </a:lnSpc>
              <a:spcBef>
                <a:spcPts val="0"/>
              </a:spcBef>
            </a:pPr>
            <a:r>
              <a:rPr lang="en-US" sz="1800" kern="100">
                <a:ea typeface="Times New Roman" panose="02020603050405020304" pitchFamily="18" charset="0"/>
                <a:cs typeface="Times New Roman" panose="02020603050405020304" pitchFamily="18" charset="0"/>
              </a:rPr>
              <a:t>Team Rubicon</a:t>
            </a:r>
          </a:p>
          <a:p>
            <a:pPr marL="457200" lvl="1" indent="0">
              <a:lnSpc>
                <a:spcPct val="100000"/>
              </a:lnSpc>
              <a:spcBef>
                <a:spcPts val="0"/>
              </a:spcBef>
              <a:buNone/>
            </a:pPr>
            <a:endParaRPr lang="en-US" sz="1800" kern="100">
              <a:solidFill>
                <a:schemeClr val="tx1"/>
              </a:solidFill>
              <a:cs typeface="Times New Roman" panose="02020603050405020304" pitchFamily="18" charset="0"/>
            </a:endParaRPr>
          </a:p>
          <a:p>
            <a:pPr marL="457200" lvl="1" indent="0">
              <a:lnSpc>
                <a:spcPct val="100000"/>
              </a:lnSpc>
              <a:spcBef>
                <a:spcPts val="0"/>
              </a:spcBef>
              <a:buNone/>
            </a:pPr>
            <a:r>
              <a:rPr lang="en-US" sz="1800" b="1"/>
              <a:t>Senate Bill 254: </a:t>
            </a:r>
            <a:r>
              <a:rPr lang="en-US" sz="1800"/>
              <a:t>The California Legislature passed and Governor Gavin Newsom signed SB254, which requires a comprehensive assessment to analyze and develop long-term reforms that protect access to insurance, reduce litigation costs, provide fair and expeditious compensation to claimants, support wildfire mitigation, safety, and community resilience, and ensure large electrical corporations are accountable for safety and also have the financial health to attract low-cost capital on behalf of ratepayers. </a:t>
            </a:r>
          </a:p>
          <a:p>
            <a:pPr marL="457200" lvl="1" indent="0">
              <a:lnSpc>
                <a:spcPct val="100000"/>
              </a:lnSpc>
              <a:spcBef>
                <a:spcPts val="0"/>
              </a:spcBef>
              <a:buNone/>
            </a:pPr>
            <a:endParaRPr lang="en-US" sz="1800"/>
          </a:p>
          <a:p>
            <a:pPr marL="457200" lvl="1" indent="0">
              <a:lnSpc>
                <a:spcPct val="100000"/>
              </a:lnSpc>
              <a:spcBef>
                <a:spcPts val="0"/>
              </a:spcBef>
              <a:buNone/>
            </a:pPr>
            <a:r>
              <a:rPr lang="en-US" sz="1800"/>
              <a:t>As directed by SB 254 (2025), the California Earthquake Authority (CEA), in its role as Administrator of the California Wildfire Fund, is responsible for preparing and delivering a report (Study) that includes findings and recommendations.</a:t>
            </a:r>
          </a:p>
          <a:p>
            <a:pPr marL="457200" lvl="1" indent="0">
              <a:lnSpc>
                <a:spcPct val="100000"/>
              </a:lnSpc>
              <a:spcBef>
                <a:spcPts val="0"/>
              </a:spcBef>
              <a:buNone/>
            </a:pPr>
            <a:endParaRPr lang="en-US" sz="1700"/>
          </a:p>
          <a:p>
            <a:pPr marL="457200" lvl="1" indent="0">
              <a:buNone/>
            </a:pPr>
            <a:endParaRPr lang="en-US" sz="2000"/>
          </a:p>
        </p:txBody>
      </p:sp>
      <p:sp>
        <p:nvSpPr>
          <p:cNvPr id="4" name="Slide Number Placeholder 3">
            <a:extLst>
              <a:ext uri="{FF2B5EF4-FFF2-40B4-BE49-F238E27FC236}">
                <a16:creationId xmlns:a16="http://schemas.microsoft.com/office/drawing/2014/main" id="{CFEE241F-D6A7-55E1-D6C5-19FB549FE1C0}"/>
              </a:ext>
            </a:extLst>
          </p:cNvPr>
          <p:cNvSpPr>
            <a:spLocks noGrp="1"/>
          </p:cNvSpPr>
          <p:nvPr>
            <p:ph type="sldNum" sz="quarter" idx="12"/>
          </p:nvPr>
        </p:nvSpPr>
        <p:spPr/>
        <p:txBody>
          <a:bodyPr/>
          <a:lstStyle/>
          <a:p>
            <a:fld id="{A4C73B0C-9A52-418E-B721-FC593847BD87}" type="slidenum">
              <a:rPr lang="en-US" smtClean="0"/>
              <a:t>15</a:t>
            </a:fld>
            <a:endParaRPr lang="en-US"/>
          </a:p>
        </p:txBody>
      </p:sp>
      <p:grpSp>
        <p:nvGrpSpPr>
          <p:cNvPr id="5" name="Group 4">
            <a:extLst>
              <a:ext uri="{FF2B5EF4-FFF2-40B4-BE49-F238E27FC236}">
                <a16:creationId xmlns:a16="http://schemas.microsoft.com/office/drawing/2014/main" id="{EFC8C347-0C71-B41A-090D-C4E9CD2368A0}"/>
              </a:ext>
            </a:extLst>
          </p:cNvPr>
          <p:cNvGrpSpPr/>
          <p:nvPr/>
        </p:nvGrpSpPr>
        <p:grpSpPr>
          <a:xfrm>
            <a:off x="768285" y="309724"/>
            <a:ext cx="10585515" cy="742625"/>
            <a:chOff x="0" y="0"/>
            <a:chExt cx="10585515" cy="742625"/>
          </a:xfrm>
        </p:grpSpPr>
        <p:sp>
          <p:nvSpPr>
            <p:cNvPr id="6" name="Rectangle: Rounded Corners 5">
              <a:extLst>
                <a:ext uri="{FF2B5EF4-FFF2-40B4-BE49-F238E27FC236}">
                  <a16:creationId xmlns:a16="http://schemas.microsoft.com/office/drawing/2014/main" id="{1E2A30E9-216B-3E2B-FD56-8FF756C37F1E}"/>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B952671B-FE85-2F8C-E61B-ABF6AB96BD77}"/>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r>
                <a:rPr lang="en-US" sz="2800">
                  <a:latin typeface="Century Gothic" panose="020B0502020202020204" pitchFamily="34" charset="0"/>
                </a:rPr>
                <a:t>CWMP Authority - Executive Director Report</a:t>
              </a:r>
            </a:p>
          </p:txBody>
        </p:sp>
      </p:grpSp>
      <p:pic>
        <p:nvPicPr>
          <p:cNvPr id="8" name="Picture 7" descr="A picture containing text, person, different, posing&#10;&#10;AI-generated content may be incorrect.">
            <a:extLst>
              <a:ext uri="{FF2B5EF4-FFF2-40B4-BE49-F238E27FC236}">
                <a16:creationId xmlns:a16="http://schemas.microsoft.com/office/drawing/2014/main" id="{E2C28DF7-ACC3-B00F-7675-E3F21CD0B2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1785" y="1891747"/>
            <a:ext cx="2309143" cy="1293424"/>
          </a:xfrm>
          <a:prstGeom prst="rect">
            <a:avLst/>
          </a:prstGeom>
        </p:spPr>
      </p:pic>
    </p:spTree>
    <p:extLst>
      <p:ext uri="{BB962C8B-B14F-4D97-AF65-F5344CB8AC3E}">
        <p14:creationId xmlns:p14="http://schemas.microsoft.com/office/powerpoint/2010/main" val="2993911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EACA5C-5EC6-D149-038A-AA65AF22BD89}"/>
              </a:ext>
            </a:extLst>
          </p:cNvPr>
          <p:cNvSpPr>
            <a:spLocks noGrp="1"/>
          </p:cNvSpPr>
          <p:nvPr>
            <p:ph type="sldNum" sz="quarter" idx="12"/>
          </p:nvPr>
        </p:nvSpPr>
        <p:spPr/>
        <p:txBody>
          <a:bodyPr/>
          <a:lstStyle/>
          <a:p>
            <a:fld id="{A4C73B0C-9A52-418E-B721-FC593847BD87}" type="slidenum">
              <a:rPr lang="en-US" smtClean="0"/>
              <a:t>16</a:t>
            </a:fld>
            <a:endParaRPr lang="en-US"/>
          </a:p>
        </p:txBody>
      </p:sp>
      <p:grpSp>
        <p:nvGrpSpPr>
          <p:cNvPr id="5" name="Group 4">
            <a:extLst>
              <a:ext uri="{FF2B5EF4-FFF2-40B4-BE49-F238E27FC236}">
                <a16:creationId xmlns:a16="http://schemas.microsoft.com/office/drawing/2014/main" id="{47C0F710-DD70-08D2-ABEE-0AF7094BBAAF}"/>
              </a:ext>
            </a:extLst>
          </p:cNvPr>
          <p:cNvGrpSpPr/>
          <p:nvPr/>
        </p:nvGrpSpPr>
        <p:grpSpPr>
          <a:xfrm>
            <a:off x="838200" y="160074"/>
            <a:ext cx="10585515" cy="742625"/>
            <a:chOff x="0" y="0"/>
            <a:chExt cx="10585515" cy="742625"/>
          </a:xfrm>
        </p:grpSpPr>
        <p:sp>
          <p:nvSpPr>
            <p:cNvPr id="6" name="Rectangle: Rounded Corners 5">
              <a:extLst>
                <a:ext uri="{FF2B5EF4-FFF2-40B4-BE49-F238E27FC236}">
                  <a16:creationId xmlns:a16="http://schemas.microsoft.com/office/drawing/2014/main" id="{5518CD3B-D9A1-F189-9CF8-0E2510E0D41E}"/>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88B8F030-E9DE-E3E3-C0F8-156DBB82AA23}"/>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800">
                  <a:latin typeface="Century Gothic" panose="020B0502020202020204" pitchFamily="34" charset="0"/>
                </a:rPr>
                <a:t>CWMP Authority - Executive Director Report</a:t>
              </a:r>
              <a:endParaRPr lang="en-US" sz="2800" kern="1200">
                <a:latin typeface="Century Gothic" panose="020B0502020202020204" pitchFamily="34" charset="0"/>
              </a:endParaRPr>
            </a:p>
          </p:txBody>
        </p:sp>
      </p:grpSp>
      <p:pic>
        <p:nvPicPr>
          <p:cNvPr id="8" name="Picture 7">
            <a:extLst>
              <a:ext uri="{FF2B5EF4-FFF2-40B4-BE49-F238E27FC236}">
                <a16:creationId xmlns:a16="http://schemas.microsoft.com/office/drawing/2014/main" id="{2C96E033-EF9C-9550-C70F-AE4C9445D5CB}"/>
              </a:ext>
            </a:extLst>
          </p:cNvPr>
          <p:cNvPicPr>
            <a:picLocks noChangeAspect="1"/>
          </p:cNvPicPr>
          <p:nvPr/>
        </p:nvPicPr>
        <p:blipFill>
          <a:blip r:embed="rId2"/>
          <a:stretch>
            <a:fillRect/>
          </a:stretch>
        </p:blipFill>
        <p:spPr>
          <a:xfrm>
            <a:off x="386580" y="1238416"/>
            <a:ext cx="11488753" cy="4782217"/>
          </a:xfrm>
          <a:prstGeom prst="rect">
            <a:avLst/>
          </a:prstGeom>
        </p:spPr>
      </p:pic>
    </p:spTree>
    <p:extLst>
      <p:ext uri="{BB962C8B-B14F-4D97-AF65-F5344CB8AC3E}">
        <p14:creationId xmlns:p14="http://schemas.microsoft.com/office/powerpoint/2010/main" val="1116483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2996B-C1D1-9A53-7DEC-A694AFE6FE0E}"/>
              </a:ext>
            </a:extLst>
          </p:cNvPr>
          <p:cNvSpPr>
            <a:spLocks noGrp="1"/>
          </p:cNvSpPr>
          <p:nvPr>
            <p:ph type="title"/>
          </p:nvPr>
        </p:nvSpPr>
        <p:spPr/>
        <p:txBody>
          <a:bodyPr>
            <a:normAutofit/>
          </a:bodyPr>
          <a:lstStyle/>
          <a:p>
            <a:r>
              <a:rPr lang="en-US" sz="3200"/>
              <a:t>	</a:t>
            </a:r>
          </a:p>
        </p:txBody>
      </p:sp>
      <p:sp>
        <p:nvSpPr>
          <p:cNvPr id="3" name="Content Placeholder 2">
            <a:extLst>
              <a:ext uri="{FF2B5EF4-FFF2-40B4-BE49-F238E27FC236}">
                <a16:creationId xmlns:a16="http://schemas.microsoft.com/office/drawing/2014/main" id="{80814C98-718F-B219-7301-8486329DA8A5}"/>
              </a:ext>
            </a:extLst>
          </p:cNvPr>
          <p:cNvSpPr>
            <a:spLocks noGrp="1"/>
          </p:cNvSpPr>
          <p:nvPr>
            <p:ph idx="1"/>
          </p:nvPr>
        </p:nvSpPr>
        <p:spPr>
          <a:xfrm>
            <a:off x="904335" y="1619260"/>
            <a:ext cx="10515600" cy="4546149"/>
          </a:xfrm>
        </p:spPr>
        <p:txBody>
          <a:bodyPr>
            <a:normAutofit lnSpcReduction="10000"/>
          </a:bodyPr>
          <a:lstStyle/>
          <a:p>
            <a:r>
              <a:rPr lang="en-US" sz="1900" b="1">
                <a:effectLst/>
                <a:ea typeface="Times New Roman" panose="02020603050405020304" pitchFamily="18" charset="0"/>
              </a:rPr>
              <a:t>CWMP Funding</a:t>
            </a:r>
            <a:r>
              <a:rPr lang="en-US" sz="1900" b="1">
                <a:ea typeface="Times New Roman" panose="02020603050405020304" pitchFamily="18" charset="0"/>
              </a:rPr>
              <a:t> </a:t>
            </a:r>
            <a:r>
              <a:rPr lang="en-US" sz="1900" b="1">
                <a:effectLst/>
                <a:ea typeface="Times New Roman" panose="02020603050405020304" pitchFamily="18" charset="0"/>
              </a:rPr>
              <a:t>Budget Act 2022 </a:t>
            </a:r>
            <a:r>
              <a:rPr lang="en-US" sz="1900">
                <a:effectLst/>
                <a:ea typeface="Times New Roman" panose="02020603050405020304" pitchFamily="18" charset="0"/>
              </a:rPr>
              <a:t>(AB-179) Funding $13 Million</a:t>
            </a:r>
            <a:endParaRPr lang="en-US" sz="1900"/>
          </a:p>
          <a:p>
            <a:pPr lvl="1"/>
            <a:r>
              <a:rPr lang="en-US" sz="1900"/>
              <a:t>~$6 Million Committed to Siskiyou County for HMGP Grant ~$24 million</a:t>
            </a:r>
          </a:p>
          <a:p>
            <a:pPr lvl="1"/>
            <a:r>
              <a:rPr lang="en-US" sz="1900"/>
              <a:t>~$7 Million Committed to Riverside County for HMGP Grant ~$26 million</a:t>
            </a:r>
          </a:p>
          <a:p>
            <a:pPr lvl="1"/>
            <a:r>
              <a:rPr lang="en-US" sz="1900"/>
              <a:t>Both Projects submitted to FEMA on 11/21/2024 utilizing funding opportunity DR-4699-CA (California Severe Winter Storms, Straight-line Winds, Flooding, Landslides, and Mudslides) FEMA Review will take ~7-12 months.</a:t>
            </a:r>
          </a:p>
          <a:p>
            <a:pPr lvl="1"/>
            <a:r>
              <a:rPr lang="en-US" sz="1900">
                <a:solidFill>
                  <a:schemeClr val="tx2"/>
                </a:solidFill>
              </a:rPr>
              <a:t>Update: 13 million reverted per 2025-26 State budget</a:t>
            </a:r>
          </a:p>
          <a:p>
            <a:pPr lvl="1"/>
            <a:endParaRPr lang="en-US" sz="1900" b="1" i="0">
              <a:solidFill>
                <a:srgbClr val="FF0000"/>
              </a:solidFill>
              <a:effectLst/>
            </a:endParaRPr>
          </a:p>
          <a:p>
            <a:r>
              <a:rPr lang="en-US" sz="1900" b="1" i="0">
                <a:effectLst/>
              </a:rPr>
              <a:t>SB-946 </a:t>
            </a:r>
            <a:r>
              <a:rPr lang="en-US" sz="1900" i="0">
                <a:effectLst/>
              </a:rPr>
              <a:t>Personal Income Tax Law: Corporation Tax Law: exclusions: wildfire mitigation payments.(2023-2024)</a:t>
            </a:r>
          </a:p>
          <a:p>
            <a:pPr marL="457200" lvl="1" indent="0">
              <a:buNone/>
            </a:pPr>
            <a:endParaRPr lang="en-US" sz="1900"/>
          </a:p>
          <a:p>
            <a:r>
              <a:rPr lang="en-US" sz="1900" b="1"/>
              <a:t>Proposition 4</a:t>
            </a:r>
          </a:p>
          <a:p>
            <a:pPr lvl="1"/>
            <a:r>
              <a:rPr lang="en-US" sz="1900">
                <a:effectLst/>
                <a:latin typeface="Century Gothic" panose="020B0502020202020204" pitchFamily="34" charset="0"/>
                <a:ea typeface="Times New Roman" panose="02020603050405020304" pitchFamily="18" charset="0"/>
                <a:cs typeface="Arial" panose="020B0604020202020204" pitchFamily="34" charset="0"/>
              </a:rPr>
              <a:t>Grants under the Home Hardening Program to retrofit, harden, or create defensible space for homes at high risk of wildfire to protect California communities</a:t>
            </a:r>
          </a:p>
          <a:p>
            <a:pPr marL="457200" lvl="1" indent="0">
              <a:buNone/>
            </a:pPr>
            <a:endParaRPr lang="en-US" sz="2000" b="1" i="0">
              <a:effectLst/>
            </a:endParaRPr>
          </a:p>
        </p:txBody>
      </p:sp>
      <p:sp>
        <p:nvSpPr>
          <p:cNvPr id="4" name="Slide Number Placeholder 3">
            <a:extLst>
              <a:ext uri="{FF2B5EF4-FFF2-40B4-BE49-F238E27FC236}">
                <a16:creationId xmlns:a16="http://schemas.microsoft.com/office/drawing/2014/main" id="{A0EACA5C-5EC6-D149-038A-AA65AF22BD89}"/>
              </a:ext>
            </a:extLst>
          </p:cNvPr>
          <p:cNvSpPr>
            <a:spLocks noGrp="1"/>
          </p:cNvSpPr>
          <p:nvPr>
            <p:ph type="sldNum" sz="quarter" idx="12"/>
          </p:nvPr>
        </p:nvSpPr>
        <p:spPr/>
        <p:txBody>
          <a:bodyPr/>
          <a:lstStyle/>
          <a:p>
            <a:fld id="{A4C73B0C-9A52-418E-B721-FC593847BD87}" type="slidenum">
              <a:rPr lang="en-US" smtClean="0"/>
              <a:t>17</a:t>
            </a:fld>
            <a:endParaRPr lang="en-US"/>
          </a:p>
        </p:txBody>
      </p:sp>
      <p:grpSp>
        <p:nvGrpSpPr>
          <p:cNvPr id="5" name="Group 4">
            <a:extLst>
              <a:ext uri="{FF2B5EF4-FFF2-40B4-BE49-F238E27FC236}">
                <a16:creationId xmlns:a16="http://schemas.microsoft.com/office/drawing/2014/main" id="{47C0F710-DD70-08D2-ABEE-0AF7094BBAAF}"/>
              </a:ext>
            </a:extLst>
          </p:cNvPr>
          <p:cNvGrpSpPr/>
          <p:nvPr/>
        </p:nvGrpSpPr>
        <p:grpSpPr>
          <a:xfrm>
            <a:off x="936806" y="490886"/>
            <a:ext cx="10585515" cy="742625"/>
            <a:chOff x="0" y="0"/>
            <a:chExt cx="10585515" cy="742625"/>
          </a:xfrm>
        </p:grpSpPr>
        <p:sp>
          <p:nvSpPr>
            <p:cNvPr id="6" name="Rectangle: Rounded Corners 5">
              <a:extLst>
                <a:ext uri="{FF2B5EF4-FFF2-40B4-BE49-F238E27FC236}">
                  <a16:creationId xmlns:a16="http://schemas.microsoft.com/office/drawing/2014/main" id="{5518CD3B-D9A1-F189-9CF8-0E2510E0D41E}"/>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88B8F030-E9DE-E3E3-C0F8-156DBB82AA23}"/>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kumimoji="0" lang="en-US" sz="2800" b="0" i="0" u="none" strike="noStrike" kern="1200" cap="none" spc="-5" normalizeH="0" baseline="0" noProof="0">
                  <a:ln>
                    <a:noFill/>
                  </a:ln>
                  <a:solidFill>
                    <a:schemeClr val="bg1"/>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CWMP Pilot Program</a:t>
              </a:r>
              <a:r>
                <a:rPr lang="en-US" sz="2800">
                  <a:solidFill>
                    <a:schemeClr val="bg1"/>
                  </a:solidFill>
                  <a:latin typeface="Century Gothic"/>
                  <a:ea typeface="Tahoma"/>
                  <a:cs typeface="Tahoma"/>
                </a:rPr>
                <a:t> </a:t>
              </a:r>
              <a:r>
                <a:rPr lang="en-US" sz="2800">
                  <a:latin typeface="Century Gothic"/>
                  <a:ea typeface="Tahoma"/>
                  <a:cs typeface="Tahoma"/>
                </a:rPr>
                <a:t>Next Steps</a:t>
              </a:r>
              <a:endParaRPr lang="en-US" sz="2800" kern="1200"/>
            </a:p>
          </p:txBody>
        </p:sp>
      </p:grpSp>
    </p:spTree>
    <p:extLst>
      <p:ext uri="{BB962C8B-B14F-4D97-AF65-F5344CB8AC3E}">
        <p14:creationId xmlns:p14="http://schemas.microsoft.com/office/powerpoint/2010/main" val="1348415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2996B-C1D1-9A53-7DEC-A694AFE6FE0E}"/>
              </a:ext>
            </a:extLst>
          </p:cNvPr>
          <p:cNvSpPr>
            <a:spLocks noGrp="1"/>
          </p:cNvSpPr>
          <p:nvPr>
            <p:ph type="title"/>
          </p:nvPr>
        </p:nvSpPr>
        <p:spPr/>
        <p:txBody>
          <a:bodyPr>
            <a:normAutofit/>
          </a:bodyPr>
          <a:lstStyle/>
          <a:p>
            <a:r>
              <a:rPr lang="en-US" sz="3200"/>
              <a:t>	</a:t>
            </a:r>
          </a:p>
        </p:txBody>
      </p:sp>
      <p:sp>
        <p:nvSpPr>
          <p:cNvPr id="3" name="Content Placeholder 2">
            <a:extLst>
              <a:ext uri="{FF2B5EF4-FFF2-40B4-BE49-F238E27FC236}">
                <a16:creationId xmlns:a16="http://schemas.microsoft.com/office/drawing/2014/main" id="{80814C98-718F-B219-7301-8486329DA8A5}"/>
              </a:ext>
            </a:extLst>
          </p:cNvPr>
          <p:cNvSpPr>
            <a:spLocks noGrp="1"/>
          </p:cNvSpPr>
          <p:nvPr>
            <p:ph idx="1"/>
          </p:nvPr>
        </p:nvSpPr>
        <p:spPr>
          <a:xfrm>
            <a:off x="904335" y="1620451"/>
            <a:ext cx="10515600" cy="4806137"/>
          </a:xfrm>
        </p:spPr>
        <p:txBody>
          <a:bodyPr>
            <a:normAutofit/>
          </a:bodyPr>
          <a:lstStyle/>
          <a:p>
            <a:pPr algn="just"/>
            <a:r>
              <a:rPr lang="en-US" sz="2000" b="1" i="0">
                <a:solidFill>
                  <a:srgbClr val="000000"/>
                </a:solidFill>
                <a:effectLst/>
              </a:rPr>
              <a:t>SECTION 1.  Section 91510 of the Public Resources Code is amended to read:</a:t>
            </a:r>
          </a:p>
          <a:p>
            <a:pPr algn="just"/>
            <a:endParaRPr lang="en-US" sz="2000" b="1" i="0">
              <a:solidFill>
                <a:srgbClr val="000000"/>
              </a:solidFill>
              <a:effectLst/>
            </a:endParaRPr>
          </a:p>
          <a:p>
            <a:pPr lvl="1" algn="just"/>
            <a:r>
              <a:rPr lang="en-US" sz="1800" i="0">
                <a:solidFill>
                  <a:srgbClr val="000000"/>
                </a:solidFill>
                <a:effectLst/>
              </a:rPr>
              <a:t>91510. </a:t>
            </a:r>
            <a:r>
              <a:rPr lang="en-US" sz="1800" b="0" i="0">
                <a:solidFill>
                  <a:srgbClr val="000000"/>
                </a:solidFill>
                <a:effectLst/>
              </a:rPr>
              <a:t>(a) Of the funds made available by Section 91500, $135,000,000 shall be available, upon appropriation by the Legislature, to the Office of Emergency Services for a wildfire mitigation grant program. The Office of Emergency Services shall coordinate with the Department of Forestry and Fire Protection in administering these moneys. The grant program shall assist local and state agencies to leverage additional funds, including matching grants from federal agencies. Funds may be used to provide loans, rebates, direct assistance, and matching funds for projects that prevent wildfires, increase resilience, maintain existing wildfire risk reduction projects, reduce the risk of wildfires to communities, or increase home or community hardening. Projects shall benefit disadvantaged communities, severely disadvantaged communities, or vulnerable populations. </a:t>
            </a:r>
            <a:endParaRPr lang="en-US" sz="1800" b="1" i="0">
              <a:effectLst/>
            </a:endParaRPr>
          </a:p>
        </p:txBody>
      </p:sp>
      <p:sp>
        <p:nvSpPr>
          <p:cNvPr id="4" name="Slide Number Placeholder 3">
            <a:extLst>
              <a:ext uri="{FF2B5EF4-FFF2-40B4-BE49-F238E27FC236}">
                <a16:creationId xmlns:a16="http://schemas.microsoft.com/office/drawing/2014/main" id="{A0EACA5C-5EC6-D149-038A-AA65AF22BD89}"/>
              </a:ext>
            </a:extLst>
          </p:cNvPr>
          <p:cNvSpPr>
            <a:spLocks noGrp="1"/>
          </p:cNvSpPr>
          <p:nvPr>
            <p:ph type="sldNum" sz="quarter" idx="12"/>
          </p:nvPr>
        </p:nvSpPr>
        <p:spPr/>
        <p:txBody>
          <a:bodyPr/>
          <a:lstStyle/>
          <a:p>
            <a:fld id="{A4C73B0C-9A52-418E-B721-FC593847BD87}" type="slidenum">
              <a:rPr lang="en-US" smtClean="0"/>
              <a:t>18</a:t>
            </a:fld>
            <a:endParaRPr lang="en-US"/>
          </a:p>
        </p:txBody>
      </p:sp>
      <p:grpSp>
        <p:nvGrpSpPr>
          <p:cNvPr id="5" name="Group 4">
            <a:extLst>
              <a:ext uri="{FF2B5EF4-FFF2-40B4-BE49-F238E27FC236}">
                <a16:creationId xmlns:a16="http://schemas.microsoft.com/office/drawing/2014/main" id="{47C0F710-DD70-08D2-ABEE-0AF7094BBAAF}"/>
              </a:ext>
            </a:extLst>
          </p:cNvPr>
          <p:cNvGrpSpPr/>
          <p:nvPr/>
        </p:nvGrpSpPr>
        <p:grpSpPr>
          <a:xfrm>
            <a:off x="936806" y="490886"/>
            <a:ext cx="10585515" cy="742625"/>
            <a:chOff x="0" y="0"/>
            <a:chExt cx="10585515" cy="742625"/>
          </a:xfrm>
        </p:grpSpPr>
        <p:sp>
          <p:nvSpPr>
            <p:cNvPr id="6" name="Rectangle: Rounded Corners 5">
              <a:extLst>
                <a:ext uri="{FF2B5EF4-FFF2-40B4-BE49-F238E27FC236}">
                  <a16:creationId xmlns:a16="http://schemas.microsoft.com/office/drawing/2014/main" id="{5518CD3B-D9A1-F189-9CF8-0E2510E0D41E}"/>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88B8F030-E9DE-E3E3-C0F8-156DBB82AA23}"/>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kumimoji="0" lang="en-US" sz="2800" b="0" i="0" u="none" strike="noStrike" kern="1200" cap="none" spc="-5" normalizeH="0" baseline="0" noProof="0">
                  <a:ln>
                    <a:noFill/>
                  </a:ln>
                  <a:solidFill>
                    <a:schemeClr val="bg1"/>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CWMP Pilot Program</a:t>
              </a:r>
              <a:r>
                <a:rPr lang="en-US" sz="2800">
                  <a:solidFill>
                    <a:schemeClr val="bg1"/>
                  </a:solidFill>
                  <a:latin typeface="Century Gothic"/>
                  <a:ea typeface="Tahoma"/>
                  <a:cs typeface="Tahoma"/>
                </a:rPr>
                <a:t> </a:t>
              </a:r>
              <a:r>
                <a:rPr lang="en-US" sz="2800">
                  <a:latin typeface="Century Gothic"/>
                  <a:ea typeface="Tahoma"/>
                  <a:cs typeface="Tahoma"/>
                </a:rPr>
                <a:t>Next Steps</a:t>
              </a:r>
              <a:endParaRPr lang="en-US" sz="2800" kern="1200"/>
            </a:p>
          </p:txBody>
        </p:sp>
      </p:grpSp>
    </p:spTree>
    <p:extLst>
      <p:ext uri="{BB962C8B-B14F-4D97-AF65-F5344CB8AC3E}">
        <p14:creationId xmlns:p14="http://schemas.microsoft.com/office/powerpoint/2010/main" val="3623908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2996B-C1D1-9A53-7DEC-A694AFE6FE0E}"/>
              </a:ext>
            </a:extLst>
          </p:cNvPr>
          <p:cNvSpPr>
            <a:spLocks noGrp="1"/>
          </p:cNvSpPr>
          <p:nvPr>
            <p:ph type="title"/>
          </p:nvPr>
        </p:nvSpPr>
        <p:spPr/>
        <p:txBody>
          <a:bodyPr>
            <a:normAutofit/>
          </a:bodyPr>
          <a:lstStyle/>
          <a:p>
            <a:r>
              <a:rPr lang="en-US" sz="3200"/>
              <a:t>	</a:t>
            </a:r>
          </a:p>
        </p:txBody>
      </p:sp>
      <p:sp>
        <p:nvSpPr>
          <p:cNvPr id="3" name="Content Placeholder 2">
            <a:extLst>
              <a:ext uri="{FF2B5EF4-FFF2-40B4-BE49-F238E27FC236}">
                <a16:creationId xmlns:a16="http://schemas.microsoft.com/office/drawing/2014/main" id="{80814C98-718F-B219-7301-8486329DA8A5}"/>
              </a:ext>
            </a:extLst>
          </p:cNvPr>
          <p:cNvSpPr>
            <a:spLocks noGrp="1"/>
          </p:cNvSpPr>
          <p:nvPr>
            <p:ph idx="1"/>
          </p:nvPr>
        </p:nvSpPr>
        <p:spPr>
          <a:xfrm>
            <a:off x="838200" y="1910037"/>
            <a:ext cx="10515600" cy="4074563"/>
          </a:xfrm>
        </p:spPr>
        <p:txBody>
          <a:bodyPr>
            <a:noAutofit/>
          </a:bodyPr>
          <a:lstStyle/>
          <a:p>
            <a:r>
              <a:rPr lang="en-US" sz="1800"/>
              <a:t>This bill, on or after January 1, 2021, would require the seller of any real property located in a high or very high fire hazard severity zone to provide a prescribed disclosure notice to the buyer, if the home was constructed before January 1, 2020, of information relating to fire hardening improvements on the property and a list of specified features that may make the home vulnerable to wildfire and flying embers and which features, if any, that exist on the home of which the seller is aware.</a:t>
            </a:r>
            <a:r>
              <a:rPr lang="en-US" sz="1800" b="1"/>
              <a:t> </a:t>
            </a:r>
          </a:p>
          <a:p>
            <a:endParaRPr lang="en-US" sz="1800" b="1"/>
          </a:p>
          <a:p>
            <a:r>
              <a:rPr lang="en-US" sz="1800" b="1"/>
              <a:t>The bill, on or after July 1, 2025, </a:t>
            </a:r>
            <a:r>
              <a:rPr lang="en-US" sz="1800"/>
              <a:t>would require the disclosure notice to also include the State Fire Marshal’s list of low-cost retrofits. The bill would also require a seller who has obtained a specified final inspection report to provide to the buyer a copy of that report or information on where a copy may be obtained. </a:t>
            </a:r>
          </a:p>
          <a:p>
            <a:endParaRPr lang="en-US" sz="1800">
              <a:hlinkClick r:id="rId2"/>
            </a:endParaRPr>
          </a:p>
          <a:p>
            <a:r>
              <a:rPr lang="en-US" sz="1800">
                <a:hlinkClick r:id="rId2"/>
              </a:rPr>
              <a:t>Bill Text - AB-38 Fire safety: low-cost retrofits: regional capacity review: wildfire mitigation.</a:t>
            </a:r>
            <a:endParaRPr lang="en-US" sz="1800"/>
          </a:p>
        </p:txBody>
      </p:sp>
      <p:sp>
        <p:nvSpPr>
          <p:cNvPr id="4" name="Slide Number Placeholder 3">
            <a:extLst>
              <a:ext uri="{FF2B5EF4-FFF2-40B4-BE49-F238E27FC236}">
                <a16:creationId xmlns:a16="http://schemas.microsoft.com/office/drawing/2014/main" id="{A0EACA5C-5EC6-D149-038A-AA65AF22BD89}"/>
              </a:ext>
            </a:extLst>
          </p:cNvPr>
          <p:cNvSpPr>
            <a:spLocks noGrp="1"/>
          </p:cNvSpPr>
          <p:nvPr>
            <p:ph type="sldNum" sz="quarter" idx="12"/>
          </p:nvPr>
        </p:nvSpPr>
        <p:spPr/>
        <p:txBody>
          <a:bodyPr/>
          <a:lstStyle/>
          <a:p>
            <a:fld id="{A4C73B0C-9A52-418E-B721-FC593847BD87}" type="slidenum">
              <a:rPr lang="en-US" smtClean="0"/>
              <a:t>19</a:t>
            </a:fld>
            <a:endParaRPr lang="en-US"/>
          </a:p>
        </p:txBody>
      </p:sp>
      <p:grpSp>
        <p:nvGrpSpPr>
          <p:cNvPr id="5" name="Group 4">
            <a:extLst>
              <a:ext uri="{FF2B5EF4-FFF2-40B4-BE49-F238E27FC236}">
                <a16:creationId xmlns:a16="http://schemas.microsoft.com/office/drawing/2014/main" id="{47C0F710-DD70-08D2-ABEE-0AF7094BBAAF}"/>
              </a:ext>
            </a:extLst>
          </p:cNvPr>
          <p:cNvGrpSpPr/>
          <p:nvPr/>
        </p:nvGrpSpPr>
        <p:grpSpPr>
          <a:xfrm>
            <a:off x="838200" y="160074"/>
            <a:ext cx="10585515" cy="742625"/>
            <a:chOff x="0" y="0"/>
            <a:chExt cx="10585515" cy="742625"/>
          </a:xfrm>
        </p:grpSpPr>
        <p:sp>
          <p:nvSpPr>
            <p:cNvPr id="6" name="Rectangle: Rounded Corners 5">
              <a:extLst>
                <a:ext uri="{FF2B5EF4-FFF2-40B4-BE49-F238E27FC236}">
                  <a16:creationId xmlns:a16="http://schemas.microsoft.com/office/drawing/2014/main" id="{5518CD3B-D9A1-F189-9CF8-0E2510E0D41E}"/>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88B8F030-E9DE-E3E3-C0F8-156DBB82AA23}"/>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800">
                  <a:latin typeface="Century Gothic" panose="020B0502020202020204" pitchFamily="34" charset="0"/>
                </a:rPr>
                <a:t>CWMP Authority - Executive Director Report</a:t>
              </a:r>
              <a:endParaRPr lang="en-US" sz="2800" kern="1200">
                <a:latin typeface="Century Gothic" panose="020B0502020202020204" pitchFamily="34" charset="0"/>
              </a:endParaRPr>
            </a:p>
          </p:txBody>
        </p:sp>
      </p:grpSp>
      <p:sp>
        <p:nvSpPr>
          <p:cNvPr id="8" name="Title 1">
            <a:extLst>
              <a:ext uri="{FF2B5EF4-FFF2-40B4-BE49-F238E27FC236}">
                <a16:creationId xmlns:a16="http://schemas.microsoft.com/office/drawing/2014/main" id="{1E5D5E0D-34DA-C9F5-A91D-82BE3FA5FAA7}"/>
              </a:ext>
            </a:extLst>
          </p:cNvPr>
          <p:cNvSpPr txBox="1">
            <a:spLocks/>
          </p:cNvSpPr>
          <p:nvPr/>
        </p:nvSpPr>
        <p:spPr>
          <a:xfrm>
            <a:off x="926241" y="74358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lumMod val="75000"/>
                  </a:schemeClr>
                </a:solidFill>
                <a:latin typeface="Century Gothic" panose="020B0502020202020204" pitchFamily="34" charset="0"/>
                <a:ea typeface="+mj-ea"/>
                <a:cs typeface="+mj-cs"/>
              </a:defRPr>
            </a:lvl1pPr>
          </a:lstStyle>
          <a:p>
            <a:pPr algn="ctr"/>
            <a:r>
              <a:rPr lang="en-US" sz="2000" b="1"/>
              <a:t>Assembly Bill No. 38: </a:t>
            </a:r>
            <a:br>
              <a:rPr lang="en-US" sz="2000" b="1"/>
            </a:br>
            <a:r>
              <a:rPr lang="en-US" sz="2000"/>
              <a:t>Prescribed Disclosure Notice </a:t>
            </a:r>
          </a:p>
        </p:txBody>
      </p:sp>
    </p:spTree>
    <p:extLst>
      <p:ext uri="{BB962C8B-B14F-4D97-AF65-F5344CB8AC3E}">
        <p14:creationId xmlns:p14="http://schemas.microsoft.com/office/powerpoint/2010/main" val="1927599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2E4B5-65A2-ED64-B5D5-016871BDBD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2F240F-52D3-B493-65F4-E38619A2C7C0}"/>
              </a:ext>
            </a:extLst>
          </p:cNvPr>
          <p:cNvSpPr>
            <a:spLocks noGrp="1"/>
          </p:cNvSpPr>
          <p:nvPr>
            <p:ph type="title"/>
          </p:nvPr>
        </p:nvSpPr>
        <p:spPr/>
        <p:txBody>
          <a:bodyPr>
            <a:normAutofit/>
          </a:bodyPr>
          <a:lstStyle/>
          <a:p>
            <a:r>
              <a:rPr lang="en-US" sz="3200"/>
              <a:t>	</a:t>
            </a:r>
          </a:p>
        </p:txBody>
      </p:sp>
      <p:sp>
        <p:nvSpPr>
          <p:cNvPr id="3" name="Content Placeholder 2">
            <a:extLst>
              <a:ext uri="{FF2B5EF4-FFF2-40B4-BE49-F238E27FC236}">
                <a16:creationId xmlns:a16="http://schemas.microsoft.com/office/drawing/2014/main" id="{8892D31D-2D2C-99B9-41EF-E5C55BFE17E8}"/>
              </a:ext>
            </a:extLst>
          </p:cNvPr>
          <p:cNvSpPr>
            <a:spLocks noGrp="1"/>
          </p:cNvSpPr>
          <p:nvPr>
            <p:ph idx="1"/>
          </p:nvPr>
        </p:nvSpPr>
        <p:spPr>
          <a:xfrm>
            <a:off x="838200" y="1910037"/>
            <a:ext cx="5004816" cy="4074563"/>
          </a:xfrm>
        </p:spPr>
        <p:txBody>
          <a:bodyPr>
            <a:noAutofit/>
          </a:bodyPr>
          <a:lstStyle/>
          <a:p>
            <a:pPr marL="0" indent="0">
              <a:buNone/>
            </a:pPr>
            <a:r>
              <a:rPr lang="en-US" sz="1800"/>
              <a:t>CWMPA Staff has implemented the following updates to our OES Hosted CWMP </a:t>
            </a:r>
            <a:r>
              <a:rPr lang="en-US" sz="1800">
                <a:hlinkClick r:id="rId2"/>
              </a:rPr>
              <a:t>Resource Center</a:t>
            </a:r>
            <a:endParaRPr lang="en-US" sz="1800"/>
          </a:p>
          <a:p>
            <a:pPr marL="0" indent="0">
              <a:buNone/>
            </a:pPr>
            <a:endParaRPr lang="en-US" sz="1800">
              <a:hlinkClick r:id="rId3"/>
            </a:endParaRPr>
          </a:p>
          <a:p>
            <a:r>
              <a:rPr lang="en-US" sz="1800">
                <a:hlinkClick r:id="rId3"/>
              </a:rPr>
              <a:t>New 2026 Low-Cost Retrofit List</a:t>
            </a:r>
            <a:endParaRPr lang="en-US" sz="1800"/>
          </a:p>
          <a:p>
            <a:r>
              <a:rPr lang="en-US" sz="1800">
                <a:hlinkClick r:id="rId4"/>
              </a:rPr>
              <a:t>MQS 2.1</a:t>
            </a:r>
            <a:endParaRPr lang="en-US" sz="1800"/>
          </a:p>
          <a:p>
            <a:r>
              <a:rPr lang="en-US" sz="1800"/>
              <a:t>Dedicated section for CWUIC with links to respective ICC pages (shown to right)</a:t>
            </a:r>
          </a:p>
          <a:p>
            <a:r>
              <a:rPr lang="en-US" sz="1800"/>
              <a:t>Reviewed all Resource Center links to ensure desired navigation</a:t>
            </a:r>
          </a:p>
          <a:p>
            <a:endParaRPr lang="en-US" sz="1800"/>
          </a:p>
          <a:p>
            <a:endParaRPr lang="en-US" sz="1800"/>
          </a:p>
          <a:p>
            <a:pPr marL="0" indent="0">
              <a:buNone/>
            </a:pPr>
            <a:endParaRPr lang="en-US" sz="1800"/>
          </a:p>
          <a:p>
            <a:endParaRPr lang="en-US" sz="1800"/>
          </a:p>
          <a:p>
            <a:pPr marL="0" indent="0">
              <a:buNone/>
            </a:pPr>
            <a:endParaRPr lang="en-US" sz="1800"/>
          </a:p>
        </p:txBody>
      </p:sp>
      <p:sp>
        <p:nvSpPr>
          <p:cNvPr id="4" name="Slide Number Placeholder 3">
            <a:extLst>
              <a:ext uri="{FF2B5EF4-FFF2-40B4-BE49-F238E27FC236}">
                <a16:creationId xmlns:a16="http://schemas.microsoft.com/office/drawing/2014/main" id="{72CC1CA7-49E5-E2EC-377B-5F5E1D022222}"/>
              </a:ext>
            </a:extLst>
          </p:cNvPr>
          <p:cNvSpPr>
            <a:spLocks noGrp="1"/>
          </p:cNvSpPr>
          <p:nvPr>
            <p:ph type="sldNum" sz="quarter" idx="12"/>
          </p:nvPr>
        </p:nvSpPr>
        <p:spPr/>
        <p:txBody>
          <a:bodyPr/>
          <a:lstStyle/>
          <a:p>
            <a:fld id="{A4C73B0C-9A52-418E-B721-FC593847BD87}" type="slidenum">
              <a:rPr lang="en-US" smtClean="0"/>
              <a:t>20</a:t>
            </a:fld>
            <a:endParaRPr lang="en-US"/>
          </a:p>
        </p:txBody>
      </p:sp>
      <p:grpSp>
        <p:nvGrpSpPr>
          <p:cNvPr id="5" name="Group 4">
            <a:extLst>
              <a:ext uri="{FF2B5EF4-FFF2-40B4-BE49-F238E27FC236}">
                <a16:creationId xmlns:a16="http://schemas.microsoft.com/office/drawing/2014/main" id="{A1E0E5B4-5DAC-84BD-6A15-3CEB285A06D5}"/>
              </a:ext>
            </a:extLst>
          </p:cNvPr>
          <p:cNvGrpSpPr/>
          <p:nvPr/>
        </p:nvGrpSpPr>
        <p:grpSpPr>
          <a:xfrm>
            <a:off x="838200" y="160074"/>
            <a:ext cx="10585515" cy="742625"/>
            <a:chOff x="0" y="0"/>
            <a:chExt cx="10585515" cy="742625"/>
          </a:xfrm>
        </p:grpSpPr>
        <p:sp>
          <p:nvSpPr>
            <p:cNvPr id="6" name="Rectangle: Rounded Corners 5">
              <a:extLst>
                <a:ext uri="{FF2B5EF4-FFF2-40B4-BE49-F238E27FC236}">
                  <a16:creationId xmlns:a16="http://schemas.microsoft.com/office/drawing/2014/main" id="{C976D6C8-058A-670E-6110-E26EABC0A9BF}"/>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B106A1AB-7E00-F9B5-1E78-0FD9480FA7F6}"/>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800">
                  <a:latin typeface="Century Gothic" panose="020B0502020202020204" pitchFamily="34" charset="0"/>
                </a:rPr>
                <a:t>CWMP Authority - Executive Director Report</a:t>
              </a:r>
              <a:endParaRPr lang="en-US" sz="2800" kern="1200">
                <a:latin typeface="Century Gothic" panose="020B0502020202020204" pitchFamily="34" charset="0"/>
              </a:endParaRPr>
            </a:p>
          </p:txBody>
        </p:sp>
      </p:grpSp>
      <p:sp>
        <p:nvSpPr>
          <p:cNvPr id="8" name="Title 1">
            <a:extLst>
              <a:ext uri="{FF2B5EF4-FFF2-40B4-BE49-F238E27FC236}">
                <a16:creationId xmlns:a16="http://schemas.microsoft.com/office/drawing/2014/main" id="{D7C64686-DC27-383D-6530-67C29681DC89}"/>
              </a:ext>
            </a:extLst>
          </p:cNvPr>
          <p:cNvSpPr txBox="1">
            <a:spLocks/>
          </p:cNvSpPr>
          <p:nvPr/>
        </p:nvSpPr>
        <p:spPr>
          <a:xfrm>
            <a:off x="926241" y="74358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lumMod val="75000"/>
                  </a:schemeClr>
                </a:solidFill>
                <a:latin typeface="Century Gothic" panose="020B0502020202020204" pitchFamily="34" charset="0"/>
                <a:ea typeface="+mj-ea"/>
                <a:cs typeface="+mj-cs"/>
              </a:defRPr>
            </a:lvl1pPr>
          </a:lstStyle>
          <a:p>
            <a:pPr algn="ctr"/>
            <a:r>
              <a:rPr lang="en-US" sz="2000" b="1"/>
              <a:t>2026 Online Updates</a:t>
            </a:r>
            <a:endParaRPr lang="en-US" sz="2000"/>
          </a:p>
        </p:txBody>
      </p:sp>
      <p:pic>
        <p:nvPicPr>
          <p:cNvPr id="12" name="Picture 11">
            <a:extLst>
              <a:ext uri="{FF2B5EF4-FFF2-40B4-BE49-F238E27FC236}">
                <a16:creationId xmlns:a16="http://schemas.microsoft.com/office/drawing/2014/main" id="{7DC359AB-AC3E-5CA5-3D66-3BCC68C3EE53}"/>
              </a:ext>
            </a:extLst>
          </p:cNvPr>
          <p:cNvPicPr>
            <a:picLocks noChangeAspect="1"/>
          </p:cNvPicPr>
          <p:nvPr/>
        </p:nvPicPr>
        <p:blipFill>
          <a:blip r:embed="rId5"/>
          <a:stretch>
            <a:fillRect/>
          </a:stretch>
        </p:blipFill>
        <p:spPr>
          <a:xfrm>
            <a:off x="6729985" y="1599258"/>
            <a:ext cx="4078224" cy="4696120"/>
          </a:xfrm>
          <a:prstGeom prst="rect">
            <a:avLst/>
          </a:prstGeom>
        </p:spPr>
      </p:pic>
    </p:spTree>
    <p:extLst>
      <p:ext uri="{BB962C8B-B14F-4D97-AF65-F5344CB8AC3E}">
        <p14:creationId xmlns:p14="http://schemas.microsoft.com/office/powerpoint/2010/main" val="4188691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8155C-5CC1-A7B3-9E3D-463D472A4B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F8DD66-DAA7-6391-8F71-F907820F53CA}"/>
              </a:ext>
            </a:extLst>
          </p:cNvPr>
          <p:cNvSpPr>
            <a:spLocks noGrp="1"/>
          </p:cNvSpPr>
          <p:nvPr>
            <p:ph type="title"/>
          </p:nvPr>
        </p:nvSpPr>
        <p:spPr/>
        <p:txBody>
          <a:bodyPr>
            <a:normAutofit/>
          </a:bodyPr>
          <a:lstStyle/>
          <a:p>
            <a:r>
              <a:rPr lang="en-US" sz="3200"/>
              <a:t>	</a:t>
            </a:r>
          </a:p>
        </p:txBody>
      </p:sp>
      <p:sp>
        <p:nvSpPr>
          <p:cNvPr id="3" name="Content Placeholder 2">
            <a:extLst>
              <a:ext uri="{FF2B5EF4-FFF2-40B4-BE49-F238E27FC236}">
                <a16:creationId xmlns:a16="http://schemas.microsoft.com/office/drawing/2014/main" id="{91E5EA1D-BD50-AD0C-9E86-97B5EB5AF657}"/>
              </a:ext>
            </a:extLst>
          </p:cNvPr>
          <p:cNvSpPr>
            <a:spLocks noGrp="1"/>
          </p:cNvSpPr>
          <p:nvPr>
            <p:ph idx="1"/>
          </p:nvPr>
        </p:nvSpPr>
        <p:spPr>
          <a:xfrm>
            <a:off x="838200" y="1910037"/>
            <a:ext cx="5004816" cy="4074563"/>
          </a:xfrm>
        </p:spPr>
        <p:txBody>
          <a:bodyPr>
            <a:noAutofit/>
          </a:bodyPr>
          <a:lstStyle/>
          <a:p>
            <a:pPr marL="0" indent="0">
              <a:buNone/>
            </a:pPr>
            <a:r>
              <a:rPr lang="en-US" sz="1800"/>
              <a:t>CWMPA Staff has implemented the following updates to our OES Hosted CWMP </a:t>
            </a:r>
            <a:r>
              <a:rPr lang="en-US" sz="1800">
                <a:hlinkClick r:id="rId2"/>
              </a:rPr>
              <a:t>About Page</a:t>
            </a:r>
            <a:endParaRPr lang="en-US" sz="1800"/>
          </a:p>
          <a:p>
            <a:endParaRPr lang="en-US" sz="1800"/>
          </a:p>
          <a:p>
            <a:r>
              <a:rPr lang="en-US" sz="1800"/>
              <a:t>Addition of Total Homes Completed by Year, which will auto generate daily as respective records are updated by Participating Communities (image shown to right as of January 15, 2025)</a:t>
            </a:r>
          </a:p>
          <a:p>
            <a:endParaRPr lang="en-US" sz="1800"/>
          </a:p>
          <a:p>
            <a:pPr marL="0" indent="0">
              <a:buNone/>
            </a:pPr>
            <a:endParaRPr lang="en-US" sz="1800"/>
          </a:p>
        </p:txBody>
      </p:sp>
      <p:sp>
        <p:nvSpPr>
          <p:cNvPr id="4" name="Slide Number Placeholder 3">
            <a:extLst>
              <a:ext uri="{FF2B5EF4-FFF2-40B4-BE49-F238E27FC236}">
                <a16:creationId xmlns:a16="http://schemas.microsoft.com/office/drawing/2014/main" id="{F539FB9B-3FA7-306B-6915-BF218334F730}"/>
              </a:ext>
            </a:extLst>
          </p:cNvPr>
          <p:cNvSpPr>
            <a:spLocks noGrp="1"/>
          </p:cNvSpPr>
          <p:nvPr>
            <p:ph type="sldNum" sz="quarter" idx="12"/>
          </p:nvPr>
        </p:nvSpPr>
        <p:spPr/>
        <p:txBody>
          <a:bodyPr/>
          <a:lstStyle/>
          <a:p>
            <a:fld id="{A4C73B0C-9A52-418E-B721-FC593847BD87}" type="slidenum">
              <a:rPr lang="en-US" smtClean="0"/>
              <a:t>21</a:t>
            </a:fld>
            <a:endParaRPr lang="en-US"/>
          </a:p>
        </p:txBody>
      </p:sp>
      <p:grpSp>
        <p:nvGrpSpPr>
          <p:cNvPr id="5" name="Group 4">
            <a:extLst>
              <a:ext uri="{FF2B5EF4-FFF2-40B4-BE49-F238E27FC236}">
                <a16:creationId xmlns:a16="http://schemas.microsoft.com/office/drawing/2014/main" id="{F5A9DDB9-E7A2-E970-B500-C44EBA226F5C}"/>
              </a:ext>
            </a:extLst>
          </p:cNvPr>
          <p:cNvGrpSpPr/>
          <p:nvPr/>
        </p:nvGrpSpPr>
        <p:grpSpPr>
          <a:xfrm>
            <a:off x="838200" y="160074"/>
            <a:ext cx="10585515" cy="742625"/>
            <a:chOff x="0" y="0"/>
            <a:chExt cx="10585515" cy="742625"/>
          </a:xfrm>
        </p:grpSpPr>
        <p:sp>
          <p:nvSpPr>
            <p:cNvPr id="6" name="Rectangle: Rounded Corners 5">
              <a:extLst>
                <a:ext uri="{FF2B5EF4-FFF2-40B4-BE49-F238E27FC236}">
                  <a16:creationId xmlns:a16="http://schemas.microsoft.com/office/drawing/2014/main" id="{E1BEAA3B-8FA1-DA77-F1AA-289FB1C84395}"/>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6D9E9BB6-56BF-03A8-39EE-CB75BB57933B}"/>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800">
                  <a:latin typeface="Century Gothic" panose="020B0502020202020204" pitchFamily="34" charset="0"/>
                </a:rPr>
                <a:t>CWMP Authority - Executive Director Report</a:t>
              </a:r>
              <a:endParaRPr lang="en-US" sz="2800" kern="1200">
                <a:latin typeface="Century Gothic" panose="020B0502020202020204" pitchFamily="34" charset="0"/>
              </a:endParaRPr>
            </a:p>
          </p:txBody>
        </p:sp>
      </p:grpSp>
      <p:sp>
        <p:nvSpPr>
          <p:cNvPr id="8" name="Title 1">
            <a:extLst>
              <a:ext uri="{FF2B5EF4-FFF2-40B4-BE49-F238E27FC236}">
                <a16:creationId xmlns:a16="http://schemas.microsoft.com/office/drawing/2014/main" id="{AD40006C-4882-3A19-C868-F3BC2BFBE253}"/>
              </a:ext>
            </a:extLst>
          </p:cNvPr>
          <p:cNvSpPr txBox="1">
            <a:spLocks/>
          </p:cNvSpPr>
          <p:nvPr/>
        </p:nvSpPr>
        <p:spPr>
          <a:xfrm>
            <a:off x="926241" y="74358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lumMod val="75000"/>
                  </a:schemeClr>
                </a:solidFill>
                <a:latin typeface="Century Gothic" panose="020B0502020202020204" pitchFamily="34" charset="0"/>
                <a:ea typeface="+mj-ea"/>
                <a:cs typeface="+mj-cs"/>
              </a:defRPr>
            </a:lvl1pPr>
          </a:lstStyle>
          <a:p>
            <a:pPr algn="ctr"/>
            <a:r>
              <a:rPr lang="en-US" sz="2000" b="1"/>
              <a:t>2026 Online Updates</a:t>
            </a:r>
            <a:endParaRPr lang="en-US" sz="2000"/>
          </a:p>
        </p:txBody>
      </p:sp>
      <p:pic>
        <p:nvPicPr>
          <p:cNvPr id="13" name="Picture 12">
            <a:extLst>
              <a:ext uri="{FF2B5EF4-FFF2-40B4-BE49-F238E27FC236}">
                <a16:creationId xmlns:a16="http://schemas.microsoft.com/office/drawing/2014/main" id="{C39D81E0-D8C3-8BF3-1219-C588305E9DEB}"/>
              </a:ext>
            </a:extLst>
          </p:cNvPr>
          <p:cNvPicPr>
            <a:picLocks noChangeAspect="1"/>
          </p:cNvPicPr>
          <p:nvPr/>
        </p:nvPicPr>
        <p:blipFill>
          <a:blip r:embed="rId3"/>
          <a:stretch>
            <a:fillRect/>
          </a:stretch>
        </p:blipFill>
        <p:spPr>
          <a:xfrm>
            <a:off x="6348986" y="1738771"/>
            <a:ext cx="4267198" cy="4652666"/>
          </a:xfrm>
          <a:prstGeom prst="rect">
            <a:avLst/>
          </a:prstGeom>
        </p:spPr>
      </p:pic>
    </p:spTree>
    <p:extLst>
      <p:ext uri="{BB962C8B-B14F-4D97-AF65-F5344CB8AC3E}">
        <p14:creationId xmlns:p14="http://schemas.microsoft.com/office/powerpoint/2010/main" val="3073349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B2EB1-FD00-E0C3-A855-29E1C23326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C1FA5A-D4CE-2814-7723-7B3695F46A06}"/>
              </a:ext>
            </a:extLst>
          </p:cNvPr>
          <p:cNvSpPr>
            <a:spLocks noGrp="1"/>
          </p:cNvSpPr>
          <p:nvPr>
            <p:ph idx="1"/>
          </p:nvPr>
        </p:nvSpPr>
        <p:spPr>
          <a:xfrm>
            <a:off x="804537" y="1234440"/>
            <a:ext cx="10549263" cy="4942523"/>
          </a:xfrm>
        </p:spPr>
        <p:txBody>
          <a:bodyPr>
            <a:normAutofit/>
          </a:bodyPr>
          <a:lstStyle/>
          <a:p>
            <a:pPr marL="457200" lvl="1" indent="0">
              <a:lnSpc>
                <a:spcPct val="100000"/>
              </a:lnSpc>
              <a:spcBef>
                <a:spcPts val="0"/>
              </a:spcBef>
              <a:buNone/>
            </a:pPr>
            <a:endParaRPr lang="en-US" sz="1700"/>
          </a:p>
          <a:p>
            <a:pPr marL="457200" lvl="1" indent="0">
              <a:lnSpc>
                <a:spcPct val="100000"/>
              </a:lnSpc>
              <a:spcBef>
                <a:spcPts val="0"/>
              </a:spcBef>
              <a:buNone/>
            </a:pPr>
            <a:endParaRPr lang="en-US" sz="2000" kern="100">
              <a:solidFill>
                <a:schemeClr val="tx1"/>
              </a:solidFill>
              <a:cs typeface="Times New Roman" panose="02020603050405020304" pitchFamily="18" charset="0"/>
            </a:endParaRPr>
          </a:p>
          <a:p>
            <a:pPr lvl="1">
              <a:lnSpc>
                <a:spcPct val="100000"/>
              </a:lnSpc>
              <a:spcBef>
                <a:spcPts val="0"/>
              </a:spcBef>
            </a:pPr>
            <a:r>
              <a:rPr lang="en-US" b="1"/>
              <a:t>Assembly Bill 2469: </a:t>
            </a:r>
            <a:r>
              <a:rPr lang="en-US"/>
              <a:t>No later than July 1, 2028, the joint powers authority shall submit a report to the Legislature, in compliance with Section 9795, regarding the implementation of the wildfire mitigation financial assistance program administered pursuant to this article.</a:t>
            </a:r>
          </a:p>
          <a:p>
            <a:pPr marL="457200" lvl="1" indent="0">
              <a:buNone/>
            </a:pPr>
            <a:endParaRPr lang="en-US" sz="2000"/>
          </a:p>
        </p:txBody>
      </p:sp>
      <p:sp>
        <p:nvSpPr>
          <p:cNvPr id="4" name="Slide Number Placeholder 3">
            <a:extLst>
              <a:ext uri="{FF2B5EF4-FFF2-40B4-BE49-F238E27FC236}">
                <a16:creationId xmlns:a16="http://schemas.microsoft.com/office/drawing/2014/main" id="{EE37FEA1-DE22-3A6E-1578-DD04EFBE87E2}"/>
              </a:ext>
            </a:extLst>
          </p:cNvPr>
          <p:cNvSpPr>
            <a:spLocks noGrp="1"/>
          </p:cNvSpPr>
          <p:nvPr>
            <p:ph type="sldNum" sz="quarter" idx="12"/>
          </p:nvPr>
        </p:nvSpPr>
        <p:spPr/>
        <p:txBody>
          <a:bodyPr/>
          <a:lstStyle/>
          <a:p>
            <a:fld id="{A4C73B0C-9A52-418E-B721-FC593847BD87}" type="slidenum">
              <a:rPr lang="en-US" smtClean="0"/>
              <a:t>22</a:t>
            </a:fld>
            <a:endParaRPr lang="en-US"/>
          </a:p>
        </p:txBody>
      </p:sp>
      <p:grpSp>
        <p:nvGrpSpPr>
          <p:cNvPr id="5" name="Group 4">
            <a:extLst>
              <a:ext uri="{FF2B5EF4-FFF2-40B4-BE49-F238E27FC236}">
                <a16:creationId xmlns:a16="http://schemas.microsoft.com/office/drawing/2014/main" id="{91E308D4-B477-D9A0-DD31-75F0BE1AADD4}"/>
              </a:ext>
            </a:extLst>
          </p:cNvPr>
          <p:cNvGrpSpPr/>
          <p:nvPr/>
        </p:nvGrpSpPr>
        <p:grpSpPr>
          <a:xfrm>
            <a:off x="768285" y="309724"/>
            <a:ext cx="10585515" cy="742625"/>
            <a:chOff x="0" y="0"/>
            <a:chExt cx="10585515" cy="742625"/>
          </a:xfrm>
        </p:grpSpPr>
        <p:sp>
          <p:nvSpPr>
            <p:cNvPr id="6" name="Rectangle: Rounded Corners 5">
              <a:extLst>
                <a:ext uri="{FF2B5EF4-FFF2-40B4-BE49-F238E27FC236}">
                  <a16:creationId xmlns:a16="http://schemas.microsoft.com/office/drawing/2014/main" id="{A5C068AE-456F-F1BA-52C3-D9751D2CA71B}"/>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E0420371-AAC5-51C5-B378-D68E5128B30A}"/>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r>
                <a:rPr lang="en-US" sz="2800">
                  <a:latin typeface="Century Gothic" panose="020B0502020202020204" pitchFamily="34" charset="0"/>
                </a:rPr>
                <a:t>CWMP Authority - Executive Director Report</a:t>
              </a:r>
            </a:p>
          </p:txBody>
        </p:sp>
      </p:grpSp>
    </p:spTree>
    <p:extLst>
      <p:ext uri="{BB962C8B-B14F-4D97-AF65-F5344CB8AC3E}">
        <p14:creationId xmlns:p14="http://schemas.microsoft.com/office/powerpoint/2010/main" val="2785342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D4DF0-4867-BFEA-6E87-74A75A4BCF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32F75-F742-799B-CB2A-92EE59B3D66E}"/>
              </a:ext>
            </a:extLst>
          </p:cNvPr>
          <p:cNvSpPr>
            <a:spLocks noGrp="1"/>
          </p:cNvSpPr>
          <p:nvPr>
            <p:ph type="title"/>
          </p:nvPr>
        </p:nvSpPr>
        <p:spPr>
          <a:xfrm>
            <a:off x="871863" y="1568862"/>
            <a:ext cx="10515600" cy="4479398"/>
          </a:xfrm>
        </p:spPr>
        <p:txBody>
          <a:bodyPr>
            <a:normAutofit fontScale="90000"/>
          </a:bodyPr>
          <a:lstStyle/>
          <a:p>
            <a:pPr marL="285750" indent="-285750" hangingPunct="0">
              <a:buFont typeface="Arial" panose="020B0604020202020204" pitchFamily="34" charset="0"/>
              <a:buChar char="•"/>
            </a:pPr>
            <a:r>
              <a:rPr lang="en-US" sz="2700"/>
              <a:t>Resolution No. 2026-01: A Resolution of the California Wildfire Mitigation Program Authority to add the Department of Insurance as an Ex Officio Nonvoting Member to the California Wildfire Mitigation Program Authority Board of Directors</a:t>
            </a:r>
            <a:br>
              <a:rPr lang="en-US" sz="2700"/>
            </a:br>
            <a:br>
              <a:rPr lang="en-US" sz="2700"/>
            </a:br>
            <a:r>
              <a:rPr lang="en-US" sz="2700"/>
              <a:t>Recommendation: Adopt Resolution 2026-1 </a:t>
            </a:r>
            <a:br>
              <a:rPr lang="en-US" sz="2700"/>
            </a:br>
            <a:br>
              <a:rPr lang="en-US" sz="2700"/>
            </a:br>
            <a:r>
              <a:rPr lang="en-US" sz="2700"/>
              <a:t>CWMPA Member Agencies to amend CWMP Joint Exercise of Powers Agreement</a:t>
            </a:r>
            <a:br>
              <a:rPr lang="en-US" sz="2000"/>
            </a:br>
            <a:br>
              <a:rPr lang="en-US" sz="2000"/>
            </a:br>
            <a:r>
              <a:rPr lang="en-US"/>
              <a:t>	</a:t>
            </a:r>
            <a:br>
              <a:rPr lang="en-US"/>
            </a:br>
            <a:endParaRPr lang="en-US" sz="3200"/>
          </a:p>
        </p:txBody>
      </p:sp>
      <p:sp>
        <p:nvSpPr>
          <p:cNvPr id="4" name="Slide Number Placeholder 3">
            <a:extLst>
              <a:ext uri="{FF2B5EF4-FFF2-40B4-BE49-F238E27FC236}">
                <a16:creationId xmlns:a16="http://schemas.microsoft.com/office/drawing/2014/main" id="{F5BF27C4-AD80-349C-D6B9-B38C5EE7A4CC}"/>
              </a:ext>
            </a:extLst>
          </p:cNvPr>
          <p:cNvSpPr>
            <a:spLocks noGrp="1"/>
          </p:cNvSpPr>
          <p:nvPr>
            <p:ph type="sldNum" sz="quarter" idx="12"/>
          </p:nvPr>
        </p:nvSpPr>
        <p:spPr/>
        <p:txBody>
          <a:bodyPr/>
          <a:lstStyle/>
          <a:p>
            <a:fld id="{A4C73B0C-9A52-418E-B721-FC593847BD87}" type="slidenum">
              <a:rPr lang="en-US" smtClean="0"/>
              <a:t>23</a:t>
            </a:fld>
            <a:endParaRPr lang="en-US"/>
          </a:p>
        </p:txBody>
      </p:sp>
      <p:grpSp>
        <p:nvGrpSpPr>
          <p:cNvPr id="5" name="Group 4">
            <a:extLst>
              <a:ext uri="{FF2B5EF4-FFF2-40B4-BE49-F238E27FC236}">
                <a16:creationId xmlns:a16="http://schemas.microsoft.com/office/drawing/2014/main" id="{B2A5BB61-FE05-4A37-7FC3-9F19C575A647}"/>
              </a:ext>
            </a:extLst>
          </p:cNvPr>
          <p:cNvGrpSpPr/>
          <p:nvPr/>
        </p:nvGrpSpPr>
        <p:grpSpPr>
          <a:xfrm>
            <a:off x="838200" y="160074"/>
            <a:ext cx="10585515" cy="742625"/>
            <a:chOff x="0" y="0"/>
            <a:chExt cx="10585515" cy="742625"/>
          </a:xfrm>
        </p:grpSpPr>
        <p:sp>
          <p:nvSpPr>
            <p:cNvPr id="6" name="Rectangle: Rounded Corners 5">
              <a:extLst>
                <a:ext uri="{FF2B5EF4-FFF2-40B4-BE49-F238E27FC236}">
                  <a16:creationId xmlns:a16="http://schemas.microsoft.com/office/drawing/2014/main" id="{06A378FF-B7B5-D995-7926-6BA20F631485}"/>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ACD520E0-C2BD-C823-420F-D7F107C5A718}"/>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r>
                <a:rPr lang="en-US" sz="2400"/>
                <a:t>Discussion regarding AB 1531. Adoption of  Resolution No. 2026-01 </a:t>
              </a:r>
              <a:endParaRPr lang="en-US" sz="2400" kern="1200">
                <a:latin typeface="Century Gothic" panose="020B0502020202020204" pitchFamily="34" charset="0"/>
              </a:endParaRPr>
            </a:p>
          </p:txBody>
        </p:sp>
      </p:grpSp>
      <p:sp>
        <p:nvSpPr>
          <p:cNvPr id="8" name="Title 1">
            <a:extLst>
              <a:ext uri="{FF2B5EF4-FFF2-40B4-BE49-F238E27FC236}">
                <a16:creationId xmlns:a16="http://schemas.microsoft.com/office/drawing/2014/main" id="{EA5CA93F-7F16-0C9B-DE21-5961A782BA0C}"/>
              </a:ext>
            </a:extLst>
          </p:cNvPr>
          <p:cNvSpPr txBox="1">
            <a:spLocks/>
          </p:cNvSpPr>
          <p:nvPr/>
        </p:nvSpPr>
        <p:spPr>
          <a:xfrm>
            <a:off x="871863" y="149339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lumMod val="75000"/>
                  </a:schemeClr>
                </a:solidFill>
                <a:latin typeface="Century Gothic" panose="020B0502020202020204" pitchFamily="34" charset="0"/>
                <a:ea typeface="+mj-ea"/>
                <a:cs typeface="+mj-cs"/>
              </a:defRPr>
            </a:lvl1pPr>
          </a:lstStyle>
          <a:p>
            <a:pPr algn="ctr"/>
            <a:endParaRPr lang="en-US" sz="2000"/>
          </a:p>
        </p:txBody>
      </p:sp>
    </p:spTree>
    <p:extLst>
      <p:ext uri="{BB962C8B-B14F-4D97-AF65-F5344CB8AC3E}">
        <p14:creationId xmlns:p14="http://schemas.microsoft.com/office/powerpoint/2010/main" val="1871937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35F4B-C925-517C-E49D-55E8979C10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AB3CA6-8702-CAB0-A4AB-7765DF28B93E}"/>
              </a:ext>
            </a:extLst>
          </p:cNvPr>
          <p:cNvSpPr>
            <a:spLocks noGrp="1"/>
          </p:cNvSpPr>
          <p:nvPr>
            <p:ph type="title"/>
          </p:nvPr>
        </p:nvSpPr>
        <p:spPr>
          <a:xfrm>
            <a:off x="871863" y="1266938"/>
            <a:ext cx="10515600" cy="4728715"/>
          </a:xfrm>
        </p:spPr>
        <p:txBody>
          <a:bodyPr>
            <a:normAutofit/>
          </a:bodyPr>
          <a:lstStyle/>
          <a:p>
            <a:r>
              <a:rPr lang="en-US" sz="2400"/>
              <a:t>CWMPA Staff Recommendation: For current HMGP Funded CWMP Projects, at the conclusion of their respective period of performance, continue with State Only home hardening projects with balance of previously committed SB-85 dollars until all dollars are utilized, or the SB-85 liquidation period is reached.</a:t>
            </a:r>
            <a:br>
              <a:rPr lang="en-US" sz="3200"/>
            </a:br>
            <a:endParaRPr lang="en-US" sz="3200"/>
          </a:p>
        </p:txBody>
      </p:sp>
      <p:sp>
        <p:nvSpPr>
          <p:cNvPr id="4" name="Slide Number Placeholder 3">
            <a:extLst>
              <a:ext uri="{FF2B5EF4-FFF2-40B4-BE49-F238E27FC236}">
                <a16:creationId xmlns:a16="http://schemas.microsoft.com/office/drawing/2014/main" id="{B589996F-07EE-626B-2462-6561986773D4}"/>
              </a:ext>
            </a:extLst>
          </p:cNvPr>
          <p:cNvSpPr>
            <a:spLocks noGrp="1"/>
          </p:cNvSpPr>
          <p:nvPr>
            <p:ph type="sldNum" sz="quarter" idx="12"/>
          </p:nvPr>
        </p:nvSpPr>
        <p:spPr/>
        <p:txBody>
          <a:bodyPr/>
          <a:lstStyle/>
          <a:p>
            <a:fld id="{A4C73B0C-9A52-418E-B721-FC593847BD87}" type="slidenum">
              <a:rPr lang="en-US" smtClean="0"/>
              <a:t>24</a:t>
            </a:fld>
            <a:endParaRPr lang="en-US"/>
          </a:p>
        </p:txBody>
      </p:sp>
      <p:grpSp>
        <p:nvGrpSpPr>
          <p:cNvPr id="5" name="Group 4">
            <a:extLst>
              <a:ext uri="{FF2B5EF4-FFF2-40B4-BE49-F238E27FC236}">
                <a16:creationId xmlns:a16="http://schemas.microsoft.com/office/drawing/2014/main" id="{C7B4E40F-9C60-12E4-F643-808CF7CC6B65}"/>
              </a:ext>
            </a:extLst>
          </p:cNvPr>
          <p:cNvGrpSpPr/>
          <p:nvPr/>
        </p:nvGrpSpPr>
        <p:grpSpPr>
          <a:xfrm>
            <a:off x="838200" y="160074"/>
            <a:ext cx="10585515" cy="742625"/>
            <a:chOff x="0" y="0"/>
            <a:chExt cx="10585515" cy="742625"/>
          </a:xfrm>
        </p:grpSpPr>
        <p:sp>
          <p:nvSpPr>
            <p:cNvPr id="6" name="Rectangle: Rounded Corners 5">
              <a:extLst>
                <a:ext uri="{FF2B5EF4-FFF2-40B4-BE49-F238E27FC236}">
                  <a16:creationId xmlns:a16="http://schemas.microsoft.com/office/drawing/2014/main" id="{F143CFB2-E037-5CC8-9683-25584C4F9CF7}"/>
                </a:ext>
              </a:extLst>
            </p:cNvPr>
            <p:cNvSpPr/>
            <p:nvPr/>
          </p:nvSpPr>
          <p:spPr>
            <a:xfrm>
              <a:off x="0" y="0"/>
              <a:ext cx="10585515" cy="742625"/>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E1FC3368-10B0-6DF6-629B-1665E6691703}"/>
                </a:ext>
              </a:extLst>
            </p:cNvPr>
            <p:cNvSpPr txBox="1"/>
            <p:nvPr/>
          </p:nvSpPr>
          <p:spPr>
            <a:xfrm>
              <a:off x="36252" y="36252"/>
              <a:ext cx="10513011" cy="670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r>
                <a:rPr lang="en-US" sz="2400"/>
                <a:t>Discussion and Action regarding future utilization of SB 85 funds</a:t>
              </a:r>
              <a:endParaRPr lang="en-US" sz="2400" kern="1200">
                <a:latin typeface="Century Gothic" panose="020B0502020202020204" pitchFamily="34" charset="0"/>
              </a:endParaRPr>
            </a:p>
          </p:txBody>
        </p:sp>
      </p:grpSp>
      <p:sp>
        <p:nvSpPr>
          <p:cNvPr id="8" name="Title 1">
            <a:extLst>
              <a:ext uri="{FF2B5EF4-FFF2-40B4-BE49-F238E27FC236}">
                <a16:creationId xmlns:a16="http://schemas.microsoft.com/office/drawing/2014/main" id="{C9FA77CD-D541-ACF7-6686-29322B8E76EA}"/>
              </a:ext>
            </a:extLst>
          </p:cNvPr>
          <p:cNvSpPr txBox="1">
            <a:spLocks/>
          </p:cNvSpPr>
          <p:nvPr/>
        </p:nvSpPr>
        <p:spPr>
          <a:xfrm>
            <a:off x="871863" y="149339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lumMod val="75000"/>
                  </a:schemeClr>
                </a:solidFill>
                <a:latin typeface="Century Gothic" panose="020B0502020202020204" pitchFamily="34" charset="0"/>
                <a:ea typeface="+mj-ea"/>
                <a:cs typeface="+mj-cs"/>
              </a:defRPr>
            </a:lvl1pPr>
          </a:lstStyle>
          <a:p>
            <a:pPr algn="ctr"/>
            <a:endParaRPr lang="en-US" sz="2000"/>
          </a:p>
        </p:txBody>
      </p:sp>
    </p:spTree>
    <p:extLst>
      <p:ext uri="{BB962C8B-B14F-4D97-AF65-F5344CB8AC3E}">
        <p14:creationId xmlns:p14="http://schemas.microsoft.com/office/powerpoint/2010/main" val="1331397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C4DC1F-AFB3-D79C-A9C7-A64B562892AE}"/>
              </a:ext>
            </a:extLst>
          </p:cNvPr>
          <p:cNvSpPr>
            <a:spLocks noGrp="1"/>
          </p:cNvSpPr>
          <p:nvPr>
            <p:ph type="title"/>
          </p:nvPr>
        </p:nvSpPr>
        <p:spPr/>
        <p:txBody>
          <a:bodyPr>
            <a:normAutofit/>
          </a:bodyPr>
          <a:lstStyle/>
          <a:p>
            <a:r>
              <a:rPr lang="en-US" sz="3200">
                <a:latin typeface="Century Gothic"/>
                <a:cs typeface="Arial Narrow"/>
              </a:rPr>
              <a:t>CWMP Board of Directors Public Meeting</a:t>
            </a:r>
            <a:br>
              <a:rPr lang="en-US" sz="3200">
                <a:latin typeface="Century Gothic"/>
                <a:cs typeface="Arial Narrow"/>
              </a:rPr>
            </a:br>
            <a:endParaRPr lang="en-US" sz="3200"/>
          </a:p>
        </p:txBody>
      </p:sp>
      <p:graphicFrame>
        <p:nvGraphicFramePr>
          <p:cNvPr id="6" name="Content Placeholder 5">
            <a:extLst>
              <a:ext uri="{FF2B5EF4-FFF2-40B4-BE49-F238E27FC236}">
                <a16:creationId xmlns:a16="http://schemas.microsoft.com/office/drawing/2014/main" id="{F34E04A8-9E2C-A8B9-B677-CCBBE5C84D21}"/>
              </a:ext>
            </a:extLst>
          </p:cNvPr>
          <p:cNvGraphicFramePr>
            <a:graphicFrameLocks noGrp="1"/>
          </p:cNvGraphicFramePr>
          <p:nvPr>
            <p:ph idx="1"/>
            <p:extLst>
              <p:ext uri="{D42A27DB-BD31-4B8C-83A1-F6EECF244321}">
                <p14:modId xmlns:p14="http://schemas.microsoft.com/office/powerpoint/2010/main" val="3904506514"/>
              </p:ext>
            </p:extLst>
          </p:nvPr>
        </p:nvGraphicFramePr>
        <p:xfrm>
          <a:off x="838200" y="1027906"/>
          <a:ext cx="10515600" cy="4717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3945C18F-160A-8FBF-EB06-EA222BE549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73B0C-9A52-418E-B721-FC593847BD87}" type="slidenum">
              <a:rPr kumimoji="0" lang="en-US" sz="1200" b="0" i="0" u="none" strike="noStrike" kern="1200" cap="none" spc="0" normalizeH="0" baseline="0" noProof="0" smtClean="0">
                <a:ln>
                  <a:noFill/>
                </a:ln>
                <a:solidFill>
                  <a:prstClr val="black">
                    <a:tint val="75000"/>
                  </a:prstClr>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913378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7B66C7F0-2347-C76E-80FA-353693B210B9}"/>
              </a:ext>
            </a:extLst>
          </p:cNvPr>
          <p:cNvSpPr txBox="1">
            <a:spLocks noGrp="1"/>
          </p:cNvSpPr>
          <p:nvPr>
            <p:ph type="ctrTitle"/>
          </p:nvPr>
        </p:nvSpPr>
        <p:spPr>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spcBef>
                <a:spcPts val="0"/>
              </a:spcBef>
              <a:spcAft>
                <a:spcPts val="1200"/>
              </a:spcAft>
            </a:pPr>
            <a:r>
              <a:rPr lang="en-US" sz="5200">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rPr>
              <a:t>California Wildfire Mitigation Program Authority</a:t>
            </a:r>
          </a:p>
          <a:p>
            <a:pPr>
              <a:spcBef>
                <a:spcPts val="0"/>
              </a:spcBef>
              <a:spcAft>
                <a:spcPts val="1200"/>
              </a:spcAft>
            </a:pPr>
            <a:endParaRPr lang="en-US" sz="4800" i="1">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6" name="Text Box 1">
            <a:extLst>
              <a:ext uri="{FF2B5EF4-FFF2-40B4-BE49-F238E27FC236}">
                <a16:creationId xmlns:a16="http://schemas.microsoft.com/office/drawing/2014/main" id="{914F15A6-B4D9-9DEB-B24D-6AB23B5090C6}"/>
              </a:ext>
            </a:extLst>
          </p:cNvPr>
          <p:cNvSpPr txBox="1">
            <a:spLocks noGrp="1"/>
          </p:cNvSpPr>
          <p:nvPr>
            <p:ph type="subTitle" idx="1"/>
          </p:nvPr>
        </p:nvSpPr>
        <p:spPr>
          <a:xfrm>
            <a:off x="1524000" y="3053398"/>
            <a:ext cx="9144000" cy="165576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spcBef>
                <a:spcPts val="0"/>
              </a:spcBef>
              <a:spcAft>
                <a:spcPts val="1200"/>
              </a:spcAft>
            </a:pPr>
            <a:r>
              <a:rPr lang="en-US">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rPr>
              <a:t>Home Hardening Initiative</a:t>
            </a:r>
          </a:p>
          <a:p>
            <a:pPr>
              <a:spcBef>
                <a:spcPts val="0"/>
              </a:spcBef>
              <a:spcAft>
                <a:spcPts val="1200"/>
              </a:spcAft>
            </a:pPr>
            <a:endParaRPr lang="en-US">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endParaRPr>
          </a:p>
          <a:p>
            <a:pPr algn="l">
              <a:spcBef>
                <a:spcPts val="0"/>
              </a:spcBef>
              <a:spcAft>
                <a:spcPts val="1200"/>
              </a:spcAft>
            </a:pPr>
            <a:r>
              <a:rPr lang="en-US" sz="3200">
                <a:solidFill>
                  <a:schemeClr val="bg1"/>
                </a:solidFill>
                <a:latin typeface="Century Gothic"/>
                <a:cs typeface="Arial Narrow"/>
              </a:rPr>
              <a:t>CWMP Board of Directors Public Meeting</a:t>
            </a:r>
          </a:p>
          <a:p>
            <a:pPr>
              <a:spcBef>
                <a:spcPts val="0"/>
              </a:spcBef>
              <a:spcAft>
                <a:spcPts val="1200"/>
              </a:spcAft>
            </a:pPr>
            <a:endParaRPr lang="en-US" sz="4800" i="1">
              <a:solidFill>
                <a:srgbClr val="FFFFFF"/>
              </a:solidFill>
              <a:effectLst>
                <a:outerShdw blurRad="50800" dist="38100" dir="2700000" algn="tl">
                  <a:srgbClr val="000000">
                    <a:alpha val="40000"/>
                  </a:srgbClr>
                </a:outerShdw>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ECD70205-C298-42DA-4B76-2F3679A9DDFB}"/>
              </a:ext>
            </a:extLst>
          </p:cNvPr>
          <p:cNvSpPr>
            <a:spLocks noGrp="1"/>
          </p:cNvSpPr>
          <p:nvPr>
            <p:ph type="sldNum" sz="quarter" idx="12"/>
          </p:nvPr>
        </p:nvSpPr>
        <p:spPr/>
        <p:txBody>
          <a:bodyPr/>
          <a:lstStyle/>
          <a:p>
            <a:fld id="{A4C73B0C-9A52-418E-B721-FC593847BD87}" type="slidenum">
              <a:rPr lang="en-US" smtClean="0"/>
              <a:pPr/>
              <a:t>26</a:t>
            </a:fld>
            <a:endParaRPr lang="en-US"/>
          </a:p>
        </p:txBody>
      </p:sp>
      <p:sp>
        <p:nvSpPr>
          <p:cNvPr id="7" name="Rectangle 5">
            <a:extLst>
              <a:ext uri="{FF2B5EF4-FFF2-40B4-BE49-F238E27FC236}">
                <a16:creationId xmlns:a16="http://schemas.microsoft.com/office/drawing/2014/main" id="{7AFDB214-0E81-93C3-A015-9E1D4D33D369}"/>
              </a:ext>
            </a:extLst>
          </p:cNvPr>
          <p:cNvSpPr txBox="1">
            <a:spLocks noChangeArrowheads="1"/>
          </p:cNvSpPr>
          <p:nvPr/>
        </p:nvSpPr>
        <p:spPr>
          <a:xfrm>
            <a:off x="382017" y="204647"/>
            <a:ext cx="2623403" cy="622375"/>
          </a:xfrm>
          <a:prstGeom prst="rect">
            <a:avLst/>
          </a:prstGeom>
        </p:spPr>
        <p:txBody>
          <a:bodyPr lIns="91440" tIns="45720" rIns="91440" bIns="45720" anchor="ctr"/>
          <a:lst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0"/>
              </a:spcBef>
              <a:buNone/>
            </a:pPr>
            <a:endParaRPr lang="en-US">
              <a:solidFill>
                <a:schemeClr val="bg1"/>
              </a:solidFill>
            </a:endParaRPr>
          </a:p>
        </p:txBody>
      </p:sp>
    </p:spTree>
    <p:extLst>
      <p:ext uri="{BB962C8B-B14F-4D97-AF65-F5344CB8AC3E}">
        <p14:creationId xmlns:p14="http://schemas.microsoft.com/office/powerpoint/2010/main" val="520159792"/>
      </p:ext>
    </p:extLst>
  </p:cSld>
  <p:clrMapOvr>
    <a:masterClrMapping/>
  </p:clrMapOvr>
</p:sld>
</file>

<file path=ppt/theme/theme1.xml><?xml version="1.0" encoding="utf-8"?>
<a:theme xmlns:a="http://schemas.openxmlformats.org/drawingml/2006/main" name="1_Default Design">
  <a:themeElements>
    <a:clrScheme name="Cal OES">
      <a:dk1>
        <a:sysClr val="windowText" lastClr="000000"/>
      </a:dk1>
      <a:lt1>
        <a:sysClr val="window" lastClr="FFFFFF"/>
      </a:lt1>
      <a:dk2>
        <a:srgbClr val="7F7F7F"/>
      </a:dk2>
      <a:lt2>
        <a:srgbClr val="EEECE1"/>
      </a:lt2>
      <a:accent1>
        <a:srgbClr val="013466"/>
      </a:accent1>
      <a:accent2>
        <a:srgbClr val="015E90"/>
      </a:accent2>
      <a:accent3>
        <a:srgbClr val="FCAD22"/>
      </a:accent3>
      <a:accent4>
        <a:srgbClr val="B50B37"/>
      </a:accent4>
      <a:accent5>
        <a:srgbClr val="013466"/>
      </a:accent5>
      <a:accent6>
        <a:srgbClr val="015E90"/>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26</Slides>
  <Notes>3</Notes>
  <HiddenSlides>0</HiddenSlides>
  <ScaleCrop>false</ScaleCrop>
  <HeadingPairs>
    <vt:vector size="4" baseType="variant">
      <vt:variant>
        <vt:lpstr>Theme</vt:lpstr>
      </vt:variant>
      <vt:variant>
        <vt:i4>6</vt:i4>
      </vt:variant>
      <vt:variant>
        <vt:lpstr>Slide Titles</vt:lpstr>
      </vt:variant>
      <vt:variant>
        <vt:i4>26</vt:i4>
      </vt:variant>
    </vt:vector>
  </HeadingPairs>
  <TitlesOfParts>
    <vt:vector size="32" baseType="lpstr">
      <vt:lpstr>1_Default Design</vt:lpstr>
      <vt:lpstr>1_Office Theme</vt:lpstr>
      <vt:lpstr>Office Theme</vt:lpstr>
      <vt:lpstr>2_Office Theme</vt:lpstr>
      <vt:lpstr>3_Office Theme</vt:lpstr>
      <vt:lpstr>4_Office Theme</vt:lpstr>
      <vt:lpstr>California Wildfire Mitigation Program Authority </vt:lpstr>
      <vt:lpstr>CWMPA Board of Directors Public Meeting </vt:lpstr>
      <vt:lpstr>California Wildfire Mitigation Program Authority </vt:lpstr>
      <vt:lpstr>CWMP Pilot Program Update: Cal OES Hazard Mitigation Assistance</vt:lpstr>
      <vt:lpstr>CWMP Grant Expenditures – November 30, 2025 </vt:lpstr>
      <vt:lpstr>CWMP Pilot Program Update: CAL FIRE</vt:lpstr>
      <vt:lpstr>CWMP Pilot Program Update:  San Diego County Fire Protection District in San Diego County</vt:lpstr>
      <vt:lpstr>CWMP Pilot Program Update:  Shasta Valley Resource Conservation District in Siskiyou County</vt:lpstr>
      <vt:lpstr>CWMP Pilot Program Update:  Shasta County FireSafe Council in Shasta County</vt:lpstr>
      <vt:lpstr>CWMP Pilot Program Update: North Coast Opportunities in Lake County</vt:lpstr>
      <vt:lpstr>CWMP Pilot Program Update:  Tuolumne County Office of Emergency Services</vt:lpstr>
      <vt:lpstr>CWMP Pilot Program Update:  El Dorado County Office of Wildfire Preparedness and Resilience</vt:lpstr>
      <vt:lpstr>PowerPoint Presentation</vt:lpstr>
      <vt:lpstr> </vt:lpstr>
      <vt:lpstr>PowerPoint Presentation</vt:lpstr>
      <vt:lpstr>PowerPoint Presentation</vt:lpstr>
      <vt:lpstr> </vt:lpstr>
      <vt:lpstr> </vt:lpstr>
      <vt:lpstr> </vt:lpstr>
      <vt:lpstr> </vt:lpstr>
      <vt:lpstr> </vt:lpstr>
      <vt:lpstr>PowerPoint Presentation</vt:lpstr>
      <vt:lpstr>Resolution No. 2026-01: A Resolution of the California Wildfire Mitigation Program Authority to add the Department of Insurance as an Ex Officio Nonvoting Member to the California Wildfire Mitigation Program Authority Board of Directors  Recommendation: Adopt Resolution 2026-1   CWMPA Member Agencies to amend CWMP Joint Exercise of Powers Agreement    </vt:lpstr>
      <vt:lpstr>CWMPA Staff Recommendation: For current HMGP Funded CWMP Projects, at the conclusion of their respective period of performance, continue with State Only home hardening projects with balance of previously committed SB-85 dollars until all dollars are utilized, or the SB-85 liquidation period is reached. </vt:lpstr>
      <vt:lpstr>CWMP Board of Directors Public Meeting </vt:lpstr>
      <vt:lpstr>California Wildfire Mitigation Program Authority </vt:lpstr>
    </vt:vector>
  </TitlesOfParts>
  <Manager>JosedeJesus.Lopez@caloes.ca.gov</Manager>
  <Company>CalOES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CWMP Board Meeting Presentation October 21, 2025</dc:title>
  <dc:creator>Delgado, Matthew@CalOES;Jordon.Boyer@CalOES.ca.gov;Sarah.Glenn@CalOES.ca.gov;Kenneth.Jacobs-DeLeon@CalOES.ca.gov</dc:creator>
  <cp:revision>1</cp:revision>
  <cp:lastPrinted>2024-11-19T19:34:54Z</cp:lastPrinted>
  <dcterms:created xsi:type="dcterms:W3CDTF">2024-01-09T18:36:09Z</dcterms:created>
  <dcterms:modified xsi:type="dcterms:W3CDTF">2026-01-21T00:42:49Z</dcterms:modified>
</cp:coreProperties>
</file>